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3" r:id="rId2"/>
    <p:sldId id="274" r:id="rId3"/>
    <p:sldId id="262" r:id="rId4"/>
    <p:sldId id="275" r:id="rId5"/>
    <p:sldId id="260" r:id="rId6"/>
    <p:sldId id="259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7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Rowland" initials="M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3AF"/>
    <a:srgbClr val="783C2D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 snapToGrid="0" snapToObjects="1" showGuides="1">
      <p:cViewPr>
        <p:scale>
          <a:sx n="107" d="100"/>
          <a:sy n="107" d="100"/>
        </p:scale>
        <p:origin x="-78" y="-120"/>
      </p:cViewPr>
      <p:guideLst>
        <p:guide orient="horz" pos="2157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19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28T12:46:00.385" idx="1">
    <p:pos x="10" y="10"/>
    <p:text>This ion has a valency of 3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8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0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621960"/>
            <a:ext cx="1339600" cy="12324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Version 3.0</a:t>
            </a:r>
            <a:endParaRPr lang="en-US" dirty="0"/>
          </a:p>
        </p:txBody>
      </p:sp>
      <p:pic>
        <p:nvPicPr>
          <p:cNvPr id="8" name="Picture 7" descr="AQA_New_logo_20mm_no_strapline_RGB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0000" y="6415200"/>
            <a:ext cx="14364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80DAB091-367A-9141-A74C-3AA754BCBACD}" type="slidenum">
              <a:rPr lang="en-US" sz="800" smtClean="0"/>
              <a:t>‹#›</a:t>
            </a:fld>
            <a:r>
              <a:rPr lang="en-US" sz="800" dirty="0" smtClean="0"/>
              <a:t> of x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303334"/>
            <a:ext cx="5191497" cy="968675"/>
          </a:xfrm>
        </p:spPr>
        <p:txBody>
          <a:bodyPr/>
          <a:lstStyle/>
          <a:p>
            <a:r>
              <a:rPr lang="en-US" sz="2400" dirty="0" smtClean="0"/>
              <a:t>AS/A-LEVEL BIOLOGY </a:t>
            </a:r>
            <a:br>
              <a:rPr lang="en-US" sz="2400" dirty="0" smtClean="0"/>
            </a:br>
            <a:r>
              <a:rPr lang="en-US" sz="2400" dirty="0" smtClean="0"/>
              <a:t>3.1.8	Inorganic ions presentation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9" y="2611489"/>
            <a:ext cx="5576715" cy="378312"/>
          </a:xfrm>
        </p:spPr>
        <p:txBody>
          <a:bodyPr/>
          <a:lstStyle/>
          <a:p>
            <a:r>
              <a:rPr lang="en-US" sz="1200" dirty="0" smtClean="0"/>
              <a:t>To be used alongside AQA AS/A-level Biology inorganic ions teaching notes</a:t>
            </a:r>
            <a:endParaRPr lang="en-US" sz="12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695635" y="6617829"/>
            <a:ext cx="2959203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540000" y="6621960"/>
            <a:ext cx="1339600" cy="12324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tx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Version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05" y="5280218"/>
            <a:ext cx="8045200" cy="926646"/>
          </a:xfrm>
        </p:spPr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GB" sz="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GB" sz="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GB" sz="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 on slide 9 </a:t>
            </a: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 Rowland, M., 1992, </a:t>
            </a:r>
            <a:r>
              <a:rPr lang="en-GB" sz="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Biology</a:t>
            </a: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Thomas Nelson &amp; Sons Ltd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669002" y="6617829"/>
            <a:ext cx="2985836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3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3083834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540000" y="6621960"/>
            <a:ext cx="1339600" cy="12324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tx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Version 1.0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0000" y="1272619"/>
            <a:ext cx="8045200" cy="4865898"/>
          </a:xfrm>
        </p:spPr>
        <p:txBody>
          <a:bodyPr/>
          <a:lstStyle/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matter is made up of atoms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atom is made of three types of particle:</a:t>
            </a: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neutrons, with no charge</a:t>
            </a: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protons, with a positive charge</a:t>
            </a: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electrons with a negative charge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neutrons and protons form the nucleus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electrons orbit around the nucleus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an atom, the number of protons is the same as the number of electrons (so no overall charge)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sodium atom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40000" y="6641010"/>
            <a:ext cx="1339600" cy="123246"/>
          </a:xfrm>
        </p:spPr>
        <p:txBody>
          <a:bodyPr/>
          <a:lstStyle/>
          <a:p>
            <a:r>
              <a:rPr lang="en-US" dirty="0" smtClean="0"/>
              <a:t>Version 1.0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757779" y="6617829"/>
            <a:ext cx="2897059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355725"/>
            <a:ext cx="84074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of atoms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15736" y="6617829"/>
            <a:ext cx="3039102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atom has one or more orbitals of electrons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Atoms are more stable if their outer orbital is full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Stability is achieved by either gaining or losing electrons from the outer orbital</a:t>
            </a:r>
          </a:p>
          <a:p>
            <a:endParaRPr lang="en-US" dirty="0"/>
          </a:p>
        </p:txBody>
      </p:sp>
      <p:sp>
        <p:nvSpPr>
          <p:cNvPr id="8" name="Date Placeholder 2"/>
          <p:cNvSpPr txBox="1">
            <a:spLocks/>
          </p:cNvSpPr>
          <p:nvPr/>
        </p:nvSpPr>
        <p:spPr>
          <a:xfrm>
            <a:off x="540000" y="6641010"/>
            <a:ext cx="1339600" cy="12324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1000"/>
              </a:lnSpc>
              <a:defRPr sz="800" b="0" i="0" kern="1200">
                <a:solidFill>
                  <a:schemeClr val="tx1"/>
                </a:solidFill>
                <a:latin typeface="+mn-lt"/>
                <a:ea typeface="+mn-ea"/>
                <a:cs typeface="AQA Chevin Pro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Version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600" dirty="0"/>
              <a:t>A sodium ion is formed when a sodium atom loses the electron from its outer orbital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97981" y="6617829"/>
            <a:ext cx="3056857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40000" y="6641010"/>
            <a:ext cx="1339600" cy="123246"/>
          </a:xfrm>
        </p:spPr>
        <p:txBody>
          <a:bodyPr/>
          <a:lstStyle/>
          <a:p>
            <a:r>
              <a:rPr lang="en-US" dirty="0" smtClean="0"/>
              <a:t>Version 1.0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923928" y="3356992"/>
            <a:ext cx="1152128" cy="1080120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91880" y="2852936"/>
            <a:ext cx="2088232" cy="201622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31840" y="2564904"/>
            <a:ext cx="2808312" cy="2664296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03848" y="3284984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419872" y="3717032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08104" y="3717032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131840" y="4293096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707904" y="4941168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32040" y="5085184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2120" y="4509120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52120" y="3140968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923928" y="2564904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932040" y="2564904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99792" y="2204864"/>
            <a:ext cx="3672408" cy="345638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283968" y="2132856"/>
            <a:ext cx="144016" cy="14401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939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Ions are formed when an atom gains, or loses, electrons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9999" y="1442301"/>
            <a:ext cx="7934697" cy="4691370"/>
          </a:xfrm>
        </p:spPr>
        <p:txBody>
          <a:bodyPr/>
          <a:lstStyle/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 atom loses one or more electrons, it becomes a positively charged ion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gains one or more electrons, it becomes a negatively charged ion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placed in an electric field, ions will migrate to the electrode with the opposite charge</a:t>
            </a: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Negatively charged ions migrate to the positive electrode (anode), so are called </a:t>
            </a: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anions</a:t>
            </a: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Positively charged ions migrate to the negatively charged electrode (cathode), so are called </a:t>
            </a: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40000" y="6642000"/>
            <a:ext cx="1339600" cy="159429"/>
          </a:xfrm>
        </p:spPr>
        <p:txBody>
          <a:bodyPr/>
          <a:lstStyle/>
          <a:p>
            <a:r>
              <a:rPr lang="en-US" dirty="0" smtClean="0"/>
              <a:t>Version 1.0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69002" y="6617829"/>
            <a:ext cx="2985836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Representing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sodium ion still has 11 protons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lost one electron it only has 10 electrons,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a positive charge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(atom) – 1 electron = Na</a:t>
            </a:r>
            <a:r>
              <a:rPr lang="en-GB" sz="2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(sodium ion)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atoms gain electrons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chlorine atom gains one electron it becomes a negatively charged chloride ion</a:t>
            </a:r>
          </a:p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(atom) + 1 electron =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GB" sz="24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(chloride ion)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500326" y="6617829"/>
            <a:ext cx="3154512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ions are complex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contain more than one atom,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nitrate (NO</a:t>
            </a:r>
            <a:r>
              <a:rPr lang="en-GB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phosphate (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GB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0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3–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00000"/>
              </a:lnSpc>
              <a:buFont typeface="Arial" pitchFamily="34" charset="0"/>
              <a:buChar char="–"/>
            </a:pPr>
            <a:endParaRPr lang="en-GB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642369" y="6617829"/>
            <a:ext cx="3012469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/>
              <a:t>cation</a:t>
            </a:r>
            <a:r>
              <a:rPr lang="en-GB" dirty="0"/>
              <a:t> and anion can share electrons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642369" y="6617829"/>
            <a:ext cx="3012469" cy="241200"/>
          </a:xfrm>
        </p:spPr>
        <p:txBody>
          <a:bodyPr/>
          <a:lstStyle/>
          <a:p>
            <a:r>
              <a:rPr lang="en-US" dirty="0" smtClean="0"/>
              <a:t>Copyright © 2015 AQA and its licensors. All rights reserved.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When they do, their opposite charges attract each other forming an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ionic bond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scan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5262" y="3356992"/>
            <a:ext cx="7525170" cy="256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64828"/>
      </p:ext>
    </p:extLst>
  </p:cSld>
  <p:clrMapOvr>
    <a:masterClrMapping/>
  </p:clrMapOvr>
</p:sld>
</file>

<file path=ppt/theme/theme1.xml><?xml version="1.0" encoding="utf-8"?>
<a:theme xmlns:a="http://schemas.openxmlformats.org/drawingml/2006/main" name="AQA Presentation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Presentation</Template>
  <TotalTime>81</TotalTime>
  <Words>494</Words>
  <Application>Microsoft Office PowerPoint</Application>
  <PresentationFormat>On-screen Show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AQA Presentation</vt:lpstr>
      <vt:lpstr>AS/A-LEVEL BIOLOGY  3.1.8 Inorganic ions presentation</vt:lpstr>
      <vt:lpstr>Atoms</vt:lpstr>
      <vt:lpstr>A sodium atom</vt:lpstr>
      <vt:lpstr>Stability of atoms</vt:lpstr>
      <vt:lpstr>A sodium ion is formed when a sodium atom loses the electron from its outer orbital</vt:lpstr>
      <vt:lpstr>Ions are formed when an atom gains, or loses, electrons </vt:lpstr>
      <vt:lpstr>Representing ions</vt:lpstr>
      <vt:lpstr>Some ions are complex</vt:lpstr>
      <vt:lpstr>A cation and anion can share electrons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GCE Biology Inorganic ions</dc:title>
  <dc:creator>AQA</dc:creator>
  <cp:lastModifiedBy>AQA</cp:lastModifiedBy>
  <cp:revision>16</cp:revision>
  <dcterms:created xsi:type="dcterms:W3CDTF">2015-01-09T14:38:09Z</dcterms:created>
  <dcterms:modified xsi:type="dcterms:W3CDTF">2015-08-28T07:59:59Z</dcterms:modified>
</cp:coreProperties>
</file>