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3" r:id="rId2"/>
    <p:sldId id="274" r:id="rId3"/>
    <p:sldId id="262" r:id="rId4"/>
    <p:sldId id="275" r:id="rId5"/>
    <p:sldId id="260" r:id="rId6"/>
    <p:sldId id="282" r:id="rId7"/>
    <p:sldId id="283" r:id="rId8"/>
    <p:sldId id="281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Rowland" initials="M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22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660" y="-414"/>
      </p:cViewPr>
      <p:guideLst>
        <p:guide orient="horz" pos="215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9/2/2016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5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2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8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8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06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8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37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67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9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GB" smtClean="0"/>
              <a:t>Copyright © 2016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 smtClean="0"/>
              <a:t> of </a:t>
            </a:r>
            <a:r>
              <a:rPr lang="en-US" sz="800" dirty="0" smtClean="0"/>
              <a:t>9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8262806" cy="9686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A-LEVEL BIOLOGY</a:t>
            </a:r>
            <a:br>
              <a:rPr lang="en-US" sz="2400" dirty="0" smtClean="0"/>
            </a:br>
            <a:r>
              <a:rPr lang="en-US" sz="2400" dirty="0" smtClean="0"/>
              <a:t>3.8.2.2	 RNA interference (RNAi)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611489"/>
            <a:ext cx="6816143" cy="378312"/>
          </a:xfrm>
        </p:spPr>
        <p:txBody>
          <a:bodyPr/>
          <a:lstStyle/>
          <a:p>
            <a:pPr lvl="0"/>
            <a:r>
              <a:rPr lang="en-US" sz="1200" dirty="0">
                <a:solidFill>
                  <a:srgbClr val="412878"/>
                </a:solidFill>
              </a:rPr>
              <a:t>To be used alongside AQA </a:t>
            </a:r>
            <a:r>
              <a:rPr lang="en-US" sz="1200" dirty="0" smtClean="0">
                <a:solidFill>
                  <a:srgbClr val="412878"/>
                </a:solidFill>
              </a:rPr>
              <a:t>A-level </a:t>
            </a:r>
            <a:r>
              <a:rPr lang="en-US" sz="1200" dirty="0">
                <a:solidFill>
                  <a:srgbClr val="412878"/>
                </a:solidFill>
              </a:rPr>
              <a:t>Biology </a:t>
            </a:r>
            <a:r>
              <a:rPr lang="en-US" sz="1200" dirty="0" smtClean="0">
                <a:solidFill>
                  <a:srgbClr val="412878"/>
                </a:solidFill>
              </a:rPr>
              <a:t>RNA interference (RNAi) teaching </a:t>
            </a:r>
            <a:r>
              <a:rPr lang="en-US" sz="1200" dirty="0">
                <a:solidFill>
                  <a:srgbClr val="412878"/>
                </a:solidFill>
              </a:rPr>
              <a:t>notes</a:t>
            </a:r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7880" y="6617829"/>
            <a:ext cx="2976958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outline of polypeptide synthesis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802167" y="6617829"/>
            <a:ext cx="2852671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23527" y="1215232"/>
            <a:ext cx="8069846" cy="48307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Transcription in the nucleus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base sequence of a gene is copied to pre-mRNA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pre-mRNA is ‘edited’ to remove the introns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Translation in the cytoplasm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base sequence of mRNA is used by ribosomes to assemble the amino acid sequence of a polypeptide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amino acids are carried to the ribosomes by tRNA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outline of polypeptide synthesis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79600" y="6617829"/>
            <a:ext cx="2775238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39491" y="4637312"/>
            <a:ext cx="439387" cy="5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1" name="Picture 20"/>
          <p:cNvPicPr/>
          <p:nvPr/>
        </p:nvPicPr>
        <p:blipFill rotWithShape="1">
          <a:blip r:embed="rId3"/>
          <a:srcRect l="4338" t="26880" r="3796" b="17066"/>
          <a:stretch/>
        </p:blipFill>
        <p:spPr bwMode="auto">
          <a:xfrm>
            <a:off x="846517" y="1509823"/>
            <a:ext cx="7404348" cy="4423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 interference (RNAi)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79600" y="6617829"/>
            <a:ext cx="2775238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540000" y="664101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Prokaryotes and eukaryotes have evolved mechanisms  that either: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destroy mRNA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prevent ribosomes translating mRNA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These processes are called </a:t>
            </a: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RNA interference (RNAi)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enable a cell to prevent the expression of a gene (‘silence’ the gene)</a:t>
            </a:r>
          </a:p>
        </p:txBody>
      </p:sp>
    </p:spTree>
    <p:extLst>
      <p:ext uri="{BB962C8B-B14F-4D97-AF65-F5344CB8AC3E}">
        <p14:creationId xmlns:p14="http://schemas.microsoft.com/office/powerpoint/2010/main" val="7940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RNA-induced silencing complex (RISC)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22268" y="6617829"/>
            <a:ext cx="2932570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Short regulatory RNA molecules 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transcribed from a cell’s DNA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There are two types of this RNA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microRNA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(miRNA)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small interfering 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RNA (siRNA)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single-strand of miRNA or siRNA can bind to a protein in the cytoplasm to form a complex, called an </a:t>
            </a: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RNA-induced silencing complex 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RISC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RISC binds to mRNA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04513" y="6617829"/>
            <a:ext cx="2950325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short miRNA or siRNA strand within a RISC binds to a target mRNA molecule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target is any mRNA molecule that happens to contain a base sequence that is complementary to its own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Hydrogen bonds between the base pairs A-U and C-G hold the two RNA sequences together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Once mRNA is bound to a RISC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64311" y="6617829"/>
            <a:ext cx="2790527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buNone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Either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mRNA is hydrolysed by an enzyme - RNA hydrolase</a:t>
            </a:r>
          </a:p>
          <a:p>
            <a:pPr lvl="0" defTabSz="914400">
              <a:lnSpc>
                <a:spcPct val="100000"/>
              </a:lnSpc>
              <a:buNone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ribosomes are prevented from attaching to the mRNA</a:t>
            </a:r>
          </a:p>
          <a:p>
            <a:pPr lvl="0" defTabSz="914400">
              <a:lnSpc>
                <a:spcPct val="100000"/>
              </a:lnSpc>
              <a:buNone/>
            </a:pPr>
            <a:endParaRPr lang="en-GB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defTabSz="914400">
              <a:lnSpc>
                <a:spcPct val="100000"/>
              </a:lnSpc>
              <a:buNone/>
            </a:pP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Either 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way, the mRNA cannot be translated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of a RISC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7779" y="6617829"/>
            <a:ext cx="2897059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39" y="1731963"/>
            <a:ext cx="5876272" cy="4406900"/>
          </a:xfrm>
        </p:spPr>
      </p:pic>
    </p:spTree>
    <p:extLst>
      <p:ext uri="{BB962C8B-B14F-4D97-AF65-F5344CB8AC3E}">
        <p14:creationId xmlns:p14="http://schemas.microsoft.com/office/powerpoint/2010/main" val="11376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9002" y="6617829"/>
            <a:ext cx="2985836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0914" y="5746509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pPr defTabSz="914400"/>
            <a:r>
              <a:rPr lang="en-GB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Slide 8: RNA-inducing silencing complex © Laguna Design/Science Photo Library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200</TotalTime>
  <Words>426</Words>
  <Application>Microsoft Office PowerPoint</Application>
  <PresentationFormat>On-screen Show (4:3)</PresentationFormat>
  <Paragraphs>61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AQA Presentation</vt:lpstr>
      <vt:lpstr>A-LEVEL BIOLOGY 3.8.2.2  RNA interference (RNAi)</vt:lpstr>
      <vt:lpstr>An outline of polypeptide synthesis</vt:lpstr>
      <vt:lpstr>An outline of polypeptide synthesis</vt:lpstr>
      <vt:lpstr>RNA interference (RNAi)</vt:lpstr>
      <vt:lpstr>RNA-induced silencing complex (RISC)</vt:lpstr>
      <vt:lpstr>RISC binds to mRNA</vt:lpstr>
      <vt:lpstr>Once mRNA is bound to a RISC</vt:lpstr>
      <vt:lpstr>Model of a RISC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2015-01-12T14:10:48Z</dcterms:created>
  <dcterms:modified xsi:type="dcterms:W3CDTF">2016-09-02T07:23:40Z</dcterms:modified>
</cp:coreProperties>
</file>