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7.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8.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9.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0.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1.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2.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1" r:id="rId2"/>
    <p:sldMasterId id="2147483699" r:id="rId3"/>
    <p:sldMasterId id="2147483717" r:id="rId4"/>
    <p:sldMasterId id="2147483748" r:id="rId5"/>
    <p:sldMasterId id="2147483766" r:id="rId6"/>
    <p:sldMasterId id="2147483785" r:id="rId7"/>
    <p:sldMasterId id="2147483804" r:id="rId8"/>
    <p:sldMasterId id="2147483822" r:id="rId9"/>
    <p:sldMasterId id="2147483840" r:id="rId10"/>
    <p:sldMasterId id="2147483858" r:id="rId11"/>
    <p:sldMasterId id="2147483876" r:id="rId12"/>
    <p:sldMasterId id="2147483894" r:id="rId13"/>
  </p:sldMasterIdLst>
  <p:notesMasterIdLst>
    <p:notesMasterId r:id="rId51"/>
  </p:notesMasterIdLst>
  <p:handoutMasterIdLst>
    <p:handoutMasterId r:id="rId52"/>
  </p:handoutMasterIdLst>
  <p:sldIdLst>
    <p:sldId id="263" r:id="rId14"/>
    <p:sldId id="316" r:id="rId15"/>
    <p:sldId id="317" r:id="rId16"/>
    <p:sldId id="315" r:id="rId17"/>
    <p:sldId id="318" r:id="rId18"/>
    <p:sldId id="293" r:id="rId19"/>
    <p:sldId id="308" r:id="rId20"/>
    <p:sldId id="292" r:id="rId21"/>
    <p:sldId id="312" r:id="rId22"/>
    <p:sldId id="310" r:id="rId23"/>
    <p:sldId id="311" r:id="rId24"/>
    <p:sldId id="295" r:id="rId25"/>
    <p:sldId id="306" r:id="rId26"/>
    <p:sldId id="307" r:id="rId27"/>
    <p:sldId id="277" r:id="rId28"/>
    <p:sldId id="274" r:id="rId29"/>
    <p:sldId id="294" r:id="rId30"/>
    <p:sldId id="309" r:id="rId31"/>
    <p:sldId id="305" r:id="rId32"/>
    <p:sldId id="314" r:id="rId33"/>
    <p:sldId id="262" r:id="rId34"/>
    <p:sldId id="276" r:id="rId35"/>
    <p:sldId id="278" r:id="rId36"/>
    <p:sldId id="297" r:id="rId37"/>
    <p:sldId id="280" r:id="rId38"/>
    <p:sldId id="319" r:id="rId39"/>
    <p:sldId id="313" r:id="rId40"/>
    <p:sldId id="282" r:id="rId41"/>
    <p:sldId id="283" r:id="rId42"/>
    <p:sldId id="284" r:id="rId43"/>
    <p:sldId id="304" r:id="rId44"/>
    <p:sldId id="288" r:id="rId45"/>
    <p:sldId id="290" r:id="rId46"/>
    <p:sldId id="289" r:id="rId47"/>
    <p:sldId id="303" r:id="rId48"/>
    <p:sldId id="286" r:id="rId49"/>
    <p:sldId id="261" r:id="rId50"/>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9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29" autoAdjust="0"/>
  </p:normalViewPr>
  <p:slideViewPr>
    <p:cSldViewPr snapToGrid="0" snapToObjects="1" showGuides="1">
      <p:cViewPr>
        <p:scale>
          <a:sx n="90" d="100"/>
          <a:sy n="90" d="100"/>
        </p:scale>
        <p:origin x="-2244" y="-294"/>
      </p:cViewPr>
      <p:guideLst>
        <p:guide orient="horz" pos="2157"/>
        <p:guide pos="28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3341A7-EC9E-45FC-B205-C6613D499611}" type="doc">
      <dgm:prSet loTypeId="urn:microsoft.com/office/officeart/2005/8/layout/bProcess4" loCatId="process" qsTypeId="urn:microsoft.com/office/officeart/2005/8/quickstyle/simple1" qsCatId="simple" csTypeId="urn:microsoft.com/office/officeart/2005/8/colors/accent0_3" csCatId="mainScheme" phldr="1"/>
      <dgm:spPr/>
      <dgm:t>
        <a:bodyPr/>
        <a:lstStyle/>
        <a:p>
          <a:endParaRPr lang="en-GB"/>
        </a:p>
      </dgm:t>
    </dgm:pt>
    <dgm:pt modelId="{B1093D13-F39F-4998-B42A-DF8CB35A6485}">
      <dgm:prSet custT="1"/>
      <dgm:spPr/>
      <dgm:t>
        <a:bodyPr/>
        <a:lstStyle/>
        <a:p>
          <a:pPr algn="l"/>
          <a:r>
            <a:rPr lang="en-GB" sz="1400" dirty="0" smtClean="0"/>
            <a:t>Question papers and mark schemes are written.</a:t>
          </a:r>
          <a:endParaRPr lang="en-GB" sz="1400" dirty="0"/>
        </a:p>
      </dgm:t>
    </dgm:pt>
    <dgm:pt modelId="{59D01E28-F965-49BD-8BEF-8A9114E35281}" type="parTrans" cxnId="{7B557396-3B86-4B4D-BB20-6139CDA6F366}">
      <dgm:prSet/>
      <dgm:spPr/>
      <dgm:t>
        <a:bodyPr/>
        <a:lstStyle/>
        <a:p>
          <a:endParaRPr lang="en-GB"/>
        </a:p>
      </dgm:t>
    </dgm:pt>
    <dgm:pt modelId="{361DCEC5-3889-4532-A908-ACC3F9947146}" type="sibTrans" cxnId="{7B557396-3B86-4B4D-BB20-6139CDA6F366}">
      <dgm:prSet/>
      <dgm:spPr/>
      <dgm:t>
        <a:bodyPr/>
        <a:lstStyle/>
        <a:p>
          <a:endParaRPr lang="en-GB"/>
        </a:p>
      </dgm:t>
    </dgm:pt>
    <dgm:pt modelId="{CFA4DD97-5DA8-4F0A-89E0-77EA5E02E501}">
      <dgm:prSet custT="1"/>
      <dgm:spPr/>
      <dgm:t>
        <a:bodyPr/>
        <a:lstStyle/>
        <a:p>
          <a:pPr algn="l"/>
          <a:r>
            <a:rPr lang="en-GB" sz="1400" dirty="0" smtClean="0"/>
            <a:t>Question papers are dispatched, students sit exams and teachers submit NEA.</a:t>
          </a:r>
          <a:endParaRPr lang="en-GB" sz="1400" dirty="0"/>
        </a:p>
      </dgm:t>
    </dgm:pt>
    <dgm:pt modelId="{1C530A0D-D97C-4E71-92B8-AAB50F929936}" type="parTrans" cxnId="{80FD1534-5274-4BCC-AE3A-ABB34B5B234D}">
      <dgm:prSet/>
      <dgm:spPr/>
      <dgm:t>
        <a:bodyPr/>
        <a:lstStyle/>
        <a:p>
          <a:endParaRPr lang="en-GB"/>
        </a:p>
      </dgm:t>
    </dgm:pt>
    <dgm:pt modelId="{2280DBA5-0C46-4B7B-82DE-19BD1133465E}" type="sibTrans" cxnId="{80FD1534-5274-4BCC-AE3A-ABB34B5B234D}">
      <dgm:prSet/>
      <dgm:spPr/>
      <dgm:t>
        <a:bodyPr/>
        <a:lstStyle/>
        <a:p>
          <a:endParaRPr lang="en-GB"/>
        </a:p>
      </dgm:t>
    </dgm:pt>
    <dgm:pt modelId="{DFC01DBB-64B1-4914-97C0-53B0D6CB102D}">
      <dgm:prSet custT="1"/>
      <dgm:spPr/>
      <dgm:t>
        <a:bodyPr/>
        <a:lstStyle/>
        <a:p>
          <a:pPr algn="l"/>
          <a:r>
            <a:rPr lang="en-GB" sz="1400" dirty="0" smtClean="0"/>
            <a:t>Examiners and moderators are trained to mark at the correct standard.</a:t>
          </a:r>
          <a:endParaRPr lang="en-GB" sz="1400" dirty="0"/>
        </a:p>
      </dgm:t>
    </dgm:pt>
    <dgm:pt modelId="{62700DD1-5DD9-4EA1-8CD6-A534EE79A991}" type="parTrans" cxnId="{1F243532-8C40-44F6-9856-BDF87295874C}">
      <dgm:prSet/>
      <dgm:spPr/>
      <dgm:t>
        <a:bodyPr/>
        <a:lstStyle/>
        <a:p>
          <a:endParaRPr lang="en-GB"/>
        </a:p>
      </dgm:t>
    </dgm:pt>
    <dgm:pt modelId="{499C4BDD-4DA7-4333-BBA7-EADC2ABAC617}" type="sibTrans" cxnId="{1F243532-8C40-44F6-9856-BDF87295874C}">
      <dgm:prSet/>
      <dgm:spPr/>
      <dgm:t>
        <a:bodyPr/>
        <a:lstStyle/>
        <a:p>
          <a:endParaRPr lang="en-GB"/>
        </a:p>
      </dgm:t>
    </dgm:pt>
    <dgm:pt modelId="{8B24E350-B80D-426B-9992-619602AA83C8}">
      <dgm:prSet custT="1"/>
      <dgm:spPr/>
      <dgm:t>
        <a:bodyPr/>
        <a:lstStyle/>
        <a:p>
          <a:pPr algn="l"/>
          <a:r>
            <a:rPr lang="en-GB" sz="1400" dirty="0" smtClean="0"/>
            <a:t>Marks are collated and meetings are held to set the grade boundaries.</a:t>
          </a:r>
          <a:endParaRPr lang="en-GB" sz="1400" dirty="0"/>
        </a:p>
      </dgm:t>
    </dgm:pt>
    <dgm:pt modelId="{B0D1F555-71DE-4363-A440-C77F846C265D}" type="parTrans" cxnId="{752D3907-4EFC-4E1B-8649-1C35808684CF}">
      <dgm:prSet/>
      <dgm:spPr/>
      <dgm:t>
        <a:bodyPr/>
        <a:lstStyle/>
        <a:p>
          <a:endParaRPr lang="en-GB"/>
        </a:p>
      </dgm:t>
    </dgm:pt>
    <dgm:pt modelId="{F449E10D-9132-45CD-A34D-1BD5359BF328}" type="sibTrans" cxnId="{752D3907-4EFC-4E1B-8649-1C35808684CF}">
      <dgm:prSet/>
      <dgm:spPr/>
      <dgm:t>
        <a:bodyPr/>
        <a:lstStyle/>
        <a:p>
          <a:endParaRPr lang="en-GB"/>
        </a:p>
      </dgm:t>
    </dgm:pt>
    <dgm:pt modelId="{EB032384-72A2-4100-86FC-465523F714CB}">
      <dgm:prSet custT="1"/>
      <dgm:spPr/>
      <dgm:t>
        <a:bodyPr/>
        <a:lstStyle/>
        <a:p>
          <a:pPr algn="l"/>
          <a:r>
            <a:rPr lang="en-GB" sz="1400" dirty="0" smtClean="0"/>
            <a:t>Results are dispatched and post-results enquiries are processed.</a:t>
          </a:r>
          <a:endParaRPr lang="en-GB" sz="1400" dirty="0"/>
        </a:p>
      </dgm:t>
    </dgm:pt>
    <dgm:pt modelId="{30FA2588-F514-47D9-AAA3-ADA75C395FCB}" type="parTrans" cxnId="{6DD82241-933A-41D6-BF04-7BD53D790E84}">
      <dgm:prSet/>
      <dgm:spPr/>
      <dgm:t>
        <a:bodyPr/>
        <a:lstStyle/>
        <a:p>
          <a:endParaRPr lang="en-GB"/>
        </a:p>
      </dgm:t>
    </dgm:pt>
    <dgm:pt modelId="{2DD0B09C-EC39-426A-9879-C125C17764E9}" type="sibTrans" cxnId="{6DD82241-933A-41D6-BF04-7BD53D790E84}">
      <dgm:prSet/>
      <dgm:spPr/>
      <dgm:t>
        <a:bodyPr/>
        <a:lstStyle/>
        <a:p>
          <a:endParaRPr lang="en-GB"/>
        </a:p>
      </dgm:t>
    </dgm:pt>
    <dgm:pt modelId="{EF1AF756-D3E2-4BA8-9C55-1B3FD5C9CEFD}">
      <dgm:prSet custT="1"/>
      <dgm:spPr/>
      <dgm:t>
        <a:bodyPr/>
        <a:lstStyle/>
        <a:p>
          <a:pPr algn="l"/>
          <a:r>
            <a:rPr lang="en-GB" sz="1400" dirty="0" smtClean="0"/>
            <a:t>Receive entries and examiners/ moderators are appointed.</a:t>
          </a:r>
          <a:endParaRPr lang="en-GB" sz="1400" dirty="0"/>
        </a:p>
      </dgm:t>
    </dgm:pt>
    <dgm:pt modelId="{51A1D77F-1EB1-4541-9D2D-5E6EB10F8DE6}" type="parTrans" cxnId="{C7234F41-132D-444B-91CA-0C19014D991B}">
      <dgm:prSet/>
      <dgm:spPr/>
      <dgm:t>
        <a:bodyPr/>
        <a:lstStyle/>
        <a:p>
          <a:endParaRPr lang="en-GB"/>
        </a:p>
      </dgm:t>
    </dgm:pt>
    <dgm:pt modelId="{B3B5EB5F-3FB6-4051-B7E1-6A3A938F3A50}" type="sibTrans" cxnId="{C7234F41-132D-444B-91CA-0C19014D991B}">
      <dgm:prSet/>
      <dgm:spPr/>
      <dgm:t>
        <a:bodyPr/>
        <a:lstStyle/>
        <a:p>
          <a:endParaRPr lang="en-GB"/>
        </a:p>
      </dgm:t>
    </dgm:pt>
    <dgm:pt modelId="{26845D8A-6F00-4C85-81B4-31BA49CDC165}">
      <dgm:prSet custT="1"/>
      <dgm:spPr/>
      <dgm:t>
        <a:bodyPr/>
        <a:lstStyle/>
        <a:p>
          <a:pPr algn="l"/>
          <a:r>
            <a:rPr lang="en-GB" sz="1400" dirty="0" smtClean="0"/>
            <a:t>Question paper and marking performance is evaluated.</a:t>
          </a:r>
          <a:endParaRPr lang="en-GB" sz="1400" dirty="0"/>
        </a:p>
      </dgm:t>
    </dgm:pt>
    <dgm:pt modelId="{F0C51218-1592-40BE-A887-FB34809729F2}" type="sibTrans" cxnId="{3F412B8A-3DB7-4B05-ADFC-134ACEF9AE85}">
      <dgm:prSet/>
      <dgm:spPr/>
      <dgm:t>
        <a:bodyPr/>
        <a:lstStyle/>
        <a:p>
          <a:endParaRPr lang="en-GB"/>
        </a:p>
      </dgm:t>
    </dgm:pt>
    <dgm:pt modelId="{E6A86145-A696-4322-A035-59EF9950FE5E}" type="parTrans" cxnId="{3F412B8A-3DB7-4B05-ADFC-134ACEF9AE85}">
      <dgm:prSet/>
      <dgm:spPr/>
      <dgm:t>
        <a:bodyPr/>
        <a:lstStyle/>
        <a:p>
          <a:endParaRPr lang="en-GB"/>
        </a:p>
      </dgm:t>
    </dgm:pt>
    <dgm:pt modelId="{675D0D79-21A4-4F5B-B066-D9FB51001806}">
      <dgm:prSet custT="1"/>
      <dgm:spPr/>
      <dgm:t>
        <a:bodyPr/>
        <a:lstStyle/>
        <a:p>
          <a:r>
            <a:rPr lang="en-GB" sz="1400" dirty="0" smtClean="0"/>
            <a:t>Marking and moderation takes place – quality and progress is regularly monitored throughout.</a:t>
          </a:r>
          <a:endParaRPr lang="en-GB" sz="1400" dirty="0"/>
        </a:p>
      </dgm:t>
    </dgm:pt>
    <dgm:pt modelId="{1CEF8C9E-43E5-462A-A254-58C02373CBEF}" type="parTrans" cxnId="{89A49D45-F812-464B-AC4C-98F65566F2C1}">
      <dgm:prSet/>
      <dgm:spPr/>
      <dgm:t>
        <a:bodyPr/>
        <a:lstStyle/>
        <a:p>
          <a:endParaRPr lang="en-GB"/>
        </a:p>
      </dgm:t>
    </dgm:pt>
    <dgm:pt modelId="{16CC0732-F84A-41E3-ACDD-A62161961644}" type="sibTrans" cxnId="{89A49D45-F812-464B-AC4C-98F65566F2C1}">
      <dgm:prSet/>
      <dgm:spPr/>
      <dgm:t>
        <a:bodyPr/>
        <a:lstStyle/>
        <a:p>
          <a:endParaRPr lang="en-GB"/>
        </a:p>
      </dgm:t>
    </dgm:pt>
    <dgm:pt modelId="{EA783D50-B721-443D-9954-AEE372DA628D}">
      <dgm:prSet custT="1"/>
      <dgm:spPr/>
      <dgm:t>
        <a:bodyPr/>
        <a:lstStyle/>
        <a:p>
          <a:pPr algn="l"/>
          <a:r>
            <a:rPr lang="en-GB" sz="1400" dirty="0" smtClean="0"/>
            <a:t>Process restarts for the next year, making and improvements identified.</a:t>
          </a:r>
          <a:endParaRPr lang="en-GB" sz="1400" dirty="0"/>
        </a:p>
      </dgm:t>
    </dgm:pt>
    <dgm:pt modelId="{4A829C5D-6025-4E9A-8683-560B072D105A}" type="parTrans" cxnId="{700C033C-6793-4FDA-9B40-5388B31BB242}">
      <dgm:prSet/>
      <dgm:spPr/>
      <dgm:t>
        <a:bodyPr/>
        <a:lstStyle/>
        <a:p>
          <a:endParaRPr lang="en-GB"/>
        </a:p>
      </dgm:t>
    </dgm:pt>
    <dgm:pt modelId="{6865F20C-510C-4D9E-8927-79D7A76B3C34}" type="sibTrans" cxnId="{700C033C-6793-4FDA-9B40-5388B31BB242}">
      <dgm:prSet/>
      <dgm:spPr/>
      <dgm:t>
        <a:bodyPr/>
        <a:lstStyle/>
        <a:p>
          <a:endParaRPr lang="en-GB"/>
        </a:p>
      </dgm:t>
    </dgm:pt>
    <dgm:pt modelId="{FC677B23-7626-44D4-A8E3-91789DAD62C4}" type="pres">
      <dgm:prSet presAssocID="{8C3341A7-EC9E-45FC-B205-C6613D499611}" presName="Name0" presStyleCnt="0">
        <dgm:presLayoutVars>
          <dgm:dir/>
          <dgm:resizeHandles/>
        </dgm:presLayoutVars>
      </dgm:prSet>
      <dgm:spPr/>
      <dgm:t>
        <a:bodyPr/>
        <a:lstStyle/>
        <a:p>
          <a:endParaRPr lang="en-GB"/>
        </a:p>
      </dgm:t>
    </dgm:pt>
    <dgm:pt modelId="{4079DDD0-8A5E-4CBC-85DF-A444DEF966EF}" type="pres">
      <dgm:prSet presAssocID="{B1093D13-F39F-4998-B42A-DF8CB35A6485}" presName="compNode" presStyleCnt="0"/>
      <dgm:spPr/>
    </dgm:pt>
    <dgm:pt modelId="{77271995-F699-421E-AEFD-B9E1BDEC1C21}" type="pres">
      <dgm:prSet presAssocID="{B1093D13-F39F-4998-B42A-DF8CB35A6485}" presName="dummyConnPt" presStyleCnt="0"/>
      <dgm:spPr/>
    </dgm:pt>
    <dgm:pt modelId="{EE10949C-7519-42EC-BC1C-97F3778D7747}" type="pres">
      <dgm:prSet presAssocID="{B1093D13-F39F-4998-B42A-DF8CB35A6485}" presName="node" presStyleLbl="node1" presStyleIdx="0" presStyleCnt="9">
        <dgm:presLayoutVars>
          <dgm:bulletEnabled val="1"/>
        </dgm:presLayoutVars>
      </dgm:prSet>
      <dgm:spPr/>
      <dgm:t>
        <a:bodyPr/>
        <a:lstStyle/>
        <a:p>
          <a:endParaRPr lang="en-GB"/>
        </a:p>
      </dgm:t>
    </dgm:pt>
    <dgm:pt modelId="{9EC936E8-BCB6-4AC8-899F-BA8B56401E37}" type="pres">
      <dgm:prSet presAssocID="{361DCEC5-3889-4532-A908-ACC3F9947146}" presName="sibTrans" presStyleLbl="bgSibTrans2D1" presStyleIdx="0" presStyleCnt="8"/>
      <dgm:spPr/>
      <dgm:t>
        <a:bodyPr/>
        <a:lstStyle/>
        <a:p>
          <a:endParaRPr lang="en-GB"/>
        </a:p>
      </dgm:t>
    </dgm:pt>
    <dgm:pt modelId="{162F9553-D9B5-49DF-8CB9-9AF85050E2B2}" type="pres">
      <dgm:prSet presAssocID="{EF1AF756-D3E2-4BA8-9C55-1B3FD5C9CEFD}" presName="compNode" presStyleCnt="0"/>
      <dgm:spPr/>
    </dgm:pt>
    <dgm:pt modelId="{51B9F0E0-BA58-46A1-8AC8-C626557FDEC4}" type="pres">
      <dgm:prSet presAssocID="{EF1AF756-D3E2-4BA8-9C55-1B3FD5C9CEFD}" presName="dummyConnPt" presStyleCnt="0"/>
      <dgm:spPr/>
    </dgm:pt>
    <dgm:pt modelId="{150DE253-4AA9-4885-B01A-62B815198FD1}" type="pres">
      <dgm:prSet presAssocID="{EF1AF756-D3E2-4BA8-9C55-1B3FD5C9CEFD}" presName="node" presStyleLbl="node1" presStyleIdx="1" presStyleCnt="9">
        <dgm:presLayoutVars>
          <dgm:bulletEnabled val="1"/>
        </dgm:presLayoutVars>
      </dgm:prSet>
      <dgm:spPr/>
      <dgm:t>
        <a:bodyPr/>
        <a:lstStyle/>
        <a:p>
          <a:endParaRPr lang="en-GB"/>
        </a:p>
      </dgm:t>
    </dgm:pt>
    <dgm:pt modelId="{ED8E8766-DF40-49BE-8765-C094C35BEDDA}" type="pres">
      <dgm:prSet presAssocID="{B3B5EB5F-3FB6-4051-B7E1-6A3A938F3A50}" presName="sibTrans" presStyleLbl="bgSibTrans2D1" presStyleIdx="1" presStyleCnt="8"/>
      <dgm:spPr/>
      <dgm:t>
        <a:bodyPr/>
        <a:lstStyle/>
        <a:p>
          <a:endParaRPr lang="en-GB"/>
        </a:p>
      </dgm:t>
    </dgm:pt>
    <dgm:pt modelId="{CC58707F-618E-466B-B7E3-BDFAF8C90AA6}" type="pres">
      <dgm:prSet presAssocID="{CFA4DD97-5DA8-4F0A-89E0-77EA5E02E501}" presName="compNode" presStyleCnt="0"/>
      <dgm:spPr/>
    </dgm:pt>
    <dgm:pt modelId="{AE16608B-285E-4808-9D36-BBDE1CBC6CCB}" type="pres">
      <dgm:prSet presAssocID="{CFA4DD97-5DA8-4F0A-89E0-77EA5E02E501}" presName="dummyConnPt" presStyleCnt="0"/>
      <dgm:spPr/>
    </dgm:pt>
    <dgm:pt modelId="{02185500-5314-4299-9855-AA8D6363C47A}" type="pres">
      <dgm:prSet presAssocID="{CFA4DD97-5DA8-4F0A-89E0-77EA5E02E501}" presName="node" presStyleLbl="node1" presStyleIdx="2" presStyleCnt="9">
        <dgm:presLayoutVars>
          <dgm:bulletEnabled val="1"/>
        </dgm:presLayoutVars>
      </dgm:prSet>
      <dgm:spPr/>
      <dgm:t>
        <a:bodyPr/>
        <a:lstStyle/>
        <a:p>
          <a:endParaRPr lang="en-GB"/>
        </a:p>
      </dgm:t>
    </dgm:pt>
    <dgm:pt modelId="{59F5B670-0359-4745-9E02-E3AC9DD38A74}" type="pres">
      <dgm:prSet presAssocID="{2280DBA5-0C46-4B7B-82DE-19BD1133465E}" presName="sibTrans" presStyleLbl="bgSibTrans2D1" presStyleIdx="2" presStyleCnt="8"/>
      <dgm:spPr/>
      <dgm:t>
        <a:bodyPr/>
        <a:lstStyle/>
        <a:p>
          <a:endParaRPr lang="en-GB"/>
        </a:p>
      </dgm:t>
    </dgm:pt>
    <dgm:pt modelId="{4E39E165-416E-4E59-BA62-7AF9FF7CC330}" type="pres">
      <dgm:prSet presAssocID="{DFC01DBB-64B1-4914-97C0-53B0D6CB102D}" presName="compNode" presStyleCnt="0"/>
      <dgm:spPr/>
    </dgm:pt>
    <dgm:pt modelId="{DAAEF613-8D5D-4900-ACC4-5A25760809A4}" type="pres">
      <dgm:prSet presAssocID="{DFC01DBB-64B1-4914-97C0-53B0D6CB102D}" presName="dummyConnPt" presStyleCnt="0"/>
      <dgm:spPr/>
    </dgm:pt>
    <dgm:pt modelId="{C40C538D-29E3-48FA-B93E-90AE1490C796}" type="pres">
      <dgm:prSet presAssocID="{DFC01DBB-64B1-4914-97C0-53B0D6CB102D}" presName="node" presStyleLbl="node1" presStyleIdx="3" presStyleCnt="9">
        <dgm:presLayoutVars>
          <dgm:bulletEnabled val="1"/>
        </dgm:presLayoutVars>
      </dgm:prSet>
      <dgm:spPr/>
      <dgm:t>
        <a:bodyPr/>
        <a:lstStyle/>
        <a:p>
          <a:endParaRPr lang="en-GB"/>
        </a:p>
      </dgm:t>
    </dgm:pt>
    <dgm:pt modelId="{80768067-F1F0-46B2-A481-1CC1048CA4BD}" type="pres">
      <dgm:prSet presAssocID="{499C4BDD-4DA7-4333-BBA7-EADC2ABAC617}" presName="sibTrans" presStyleLbl="bgSibTrans2D1" presStyleIdx="3" presStyleCnt="8"/>
      <dgm:spPr/>
      <dgm:t>
        <a:bodyPr/>
        <a:lstStyle/>
        <a:p>
          <a:endParaRPr lang="en-GB"/>
        </a:p>
      </dgm:t>
    </dgm:pt>
    <dgm:pt modelId="{6AB0D6BF-6256-4430-B64B-1164B52F68A8}" type="pres">
      <dgm:prSet presAssocID="{675D0D79-21A4-4F5B-B066-D9FB51001806}" presName="compNode" presStyleCnt="0"/>
      <dgm:spPr/>
    </dgm:pt>
    <dgm:pt modelId="{3959E2E4-7D11-4389-85DD-1D087B167CCF}" type="pres">
      <dgm:prSet presAssocID="{675D0D79-21A4-4F5B-B066-D9FB51001806}" presName="dummyConnPt" presStyleCnt="0"/>
      <dgm:spPr/>
    </dgm:pt>
    <dgm:pt modelId="{CFFEB198-ED65-4864-AB22-A8A6E2C833A9}" type="pres">
      <dgm:prSet presAssocID="{675D0D79-21A4-4F5B-B066-D9FB51001806}" presName="node" presStyleLbl="node1" presStyleIdx="4" presStyleCnt="9">
        <dgm:presLayoutVars>
          <dgm:bulletEnabled val="1"/>
        </dgm:presLayoutVars>
      </dgm:prSet>
      <dgm:spPr/>
      <dgm:t>
        <a:bodyPr/>
        <a:lstStyle/>
        <a:p>
          <a:endParaRPr lang="en-GB"/>
        </a:p>
      </dgm:t>
    </dgm:pt>
    <dgm:pt modelId="{6D9CFD0E-412E-4CB7-BB4A-126B4630F095}" type="pres">
      <dgm:prSet presAssocID="{16CC0732-F84A-41E3-ACDD-A62161961644}" presName="sibTrans" presStyleLbl="bgSibTrans2D1" presStyleIdx="4" presStyleCnt="8"/>
      <dgm:spPr/>
      <dgm:t>
        <a:bodyPr/>
        <a:lstStyle/>
        <a:p>
          <a:endParaRPr lang="en-GB"/>
        </a:p>
      </dgm:t>
    </dgm:pt>
    <dgm:pt modelId="{60A7CFB0-62D2-4991-AF93-C296C1238F7F}" type="pres">
      <dgm:prSet presAssocID="{8B24E350-B80D-426B-9992-619602AA83C8}" presName="compNode" presStyleCnt="0"/>
      <dgm:spPr/>
    </dgm:pt>
    <dgm:pt modelId="{B86AA6DC-8131-4CA7-ACB1-6CE824513C7C}" type="pres">
      <dgm:prSet presAssocID="{8B24E350-B80D-426B-9992-619602AA83C8}" presName="dummyConnPt" presStyleCnt="0"/>
      <dgm:spPr/>
    </dgm:pt>
    <dgm:pt modelId="{475BD7F7-DACB-4E75-B048-2785DB9F4AB1}" type="pres">
      <dgm:prSet presAssocID="{8B24E350-B80D-426B-9992-619602AA83C8}" presName="node" presStyleLbl="node1" presStyleIdx="5" presStyleCnt="9">
        <dgm:presLayoutVars>
          <dgm:bulletEnabled val="1"/>
        </dgm:presLayoutVars>
      </dgm:prSet>
      <dgm:spPr/>
      <dgm:t>
        <a:bodyPr/>
        <a:lstStyle/>
        <a:p>
          <a:endParaRPr lang="en-GB"/>
        </a:p>
      </dgm:t>
    </dgm:pt>
    <dgm:pt modelId="{35F749E5-E8CE-41B1-A441-BF8ABDBE5D0E}" type="pres">
      <dgm:prSet presAssocID="{F449E10D-9132-45CD-A34D-1BD5359BF328}" presName="sibTrans" presStyleLbl="bgSibTrans2D1" presStyleIdx="5" presStyleCnt="8"/>
      <dgm:spPr/>
      <dgm:t>
        <a:bodyPr/>
        <a:lstStyle/>
        <a:p>
          <a:endParaRPr lang="en-GB"/>
        </a:p>
      </dgm:t>
    </dgm:pt>
    <dgm:pt modelId="{A66B138C-1260-4EC6-96F1-F6C9BF3D71AE}" type="pres">
      <dgm:prSet presAssocID="{EB032384-72A2-4100-86FC-465523F714CB}" presName="compNode" presStyleCnt="0"/>
      <dgm:spPr/>
    </dgm:pt>
    <dgm:pt modelId="{F25E708A-DE6D-451C-8137-CC8E6153EE3C}" type="pres">
      <dgm:prSet presAssocID="{EB032384-72A2-4100-86FC-465523F714CB}" presName="dummyConnPt" presStyleCnt="0"/>
      <dgm:spPr/>
    </dgm:pt>
    <dgm:pt modelId="{637639B7-C41C-40A2-8FD7-26D5AF60A6BB}" type="pres">
      <dgm:prSet presAssocID="{EB032384-72A2-4100-86FC-465523F714CB}" presName="node" presStyleLbl="node1" presStyleIdx="6" presStyleCnt="9">
        <dgm:presLayoutVars>
          <dgm:bulletEnabled val="1"/>
        </dgm:presLayoutVars>
      </dgm:prSet>
      <dgm:spPr/>
      <dgm:t>
        <a:bodyPr/>
        <a:lstStyle/>
        <a:p>
          <a:endParaRPr lang="en-GB"/>
        </a:p>
      </dgm:t>
    </dgm:pt>
    <dgm:pt modelId="{1F767E14-9AE3-4CEC-8DAC-A889E4440A8D}" type="pres">
      <dgm:prSet presAssocID="{2DD0B09C-EC39-426A-9879-C125C17764E9}" presName="sibTrans" presStyleLbl="bgSibTrans2D1" presStyleIdx="6" presStyleCnt="8"/>
      <dgm:spPr/>
      <dgm:t>
        <a:bodyPr/>
        <a:lstStyle/>
        <a:p>
          <a:endParaRPr lang="en-GB"/>
        </a:p>
      </dgm:t>
    </dgm:pt>
    <dgm:pt modelId="{6C6B4A7A-35A8-42B0-9381-A33C56E31475}" type="pres">
      <dgm:prSet presAssocID="{26845D8A-6F00-4C85-81B4-31BA49CDC165}" presName="compNode" presStyleCnt="0"/>
      <dgm:spPr/>
    </dgm:pt>
    <dgm:pt modelId="{723BEFF0-F891-4AC9-BA2E-73EC3393F5EC}" type="pres">
      <dgm:prSet presAssocID="{26845D8A-6F00-4C85-81B4-31BA49CDC165}" presName="dummyConnPt" presStyleCnt="0"/>
      <dgm:spPr/>
    </dgm:pt>
    <dgm:pt modelId="{83858D71-04F3-4200-B93A-9DF2A4277417}" type="pres">
      <dgm:prSet presAssocID="{26845D8A-6F00-4C85-81B4-31BA49CDC165}" presName="node" presStyleLbl="node1" presStyleIdx="7" presStyleCnt="9">
        <dgm:presLayoutVars>
          <dgm:bulletEnabled val="1"/>
        </dgm:presLayoutVars>
      </dgm:prSet>
      <dgm:spPr/>
      <dgm:t>
        <a:bodyPr/>
        <a:lstStyle/>
        <a:p>
          <a:endParaRPr lang="en-GB"/>
        </a:p>
      </dgm:t>
    </dgm:pt>
    <dgm:pt modelId="{50BF527F-34EF-4CD3-AEAD-D5CFCBB85B8E}" type="pres">
      <dgm:prSet presAssocID="{F0C51218-1592-40BE-A887-FB34809729F2}" presName="sibTrans" presStyleLbl="bgSibTrans2D1" presStyleIdx="7" presStyleCnt="8"/>
      <dgm:spPr/>
      <dgm:t>
        <a:bodyPr/>
        <a:lstStyle/>
        <a:p>
          <a:endParaRPr lang="en-GB"/>
        </a:p>
      </dgm:t>
    </dgm:pt>
    <dgm:pt modelId="{94CF9258-B0E9-4427-90AE-728495B4D5C3}" type="pres">
      <dgm:prSet presAssocID="{EA783D50-B721-443D-9954-AEE372DA628D}" presName="compNode" presStyleCnt="0"/>
      <dgm:spPr/>
    </dgm:pt>
    <dgm:pt modelId="{6881ECCF-A986-45E8-A7C8-32813ECC8616}" type="pres">
      <dgm:prSet presAssocID="{EA783D50-B721-443D-9954-AEE372DA628D}" presName="dummyConnPt" presStyleCnt="0"/>
      <dgm:spPr/>
    </dgm:pt>
    <dgm:pt modelId="{83490359-D2A2-41DF-B86E-FDF979666811}" type="pres">
      <dgm:prSet presAssocID="{EA783D50-B721-443D-9954-AEE372DA628D}" presName="node" presStyleLbl="node1" presStyleIdx="8" presStyleCnt="9">
        <dgm:presLayoutVars>
          <dgm:bulletEnabled val="1"/>
        </dgm:presLayoutVars>
      </dgm:prSet>
      <dgm:spPr/>
      <dgm:t>
        <a:bodyPr/>
        <a:lstStyle/>
        <a:p>
          <a:endParaRPr lang="en-GB"/>
        </a:p>
      </dgm:t>
    </dgm:pt>
  </dgm:ptLst>
  <dgm:cxnLst>
    <dgm:cxn modelId="{30CF4205-2CCC-469D-B5E4-ED1594BE5CC6}" type="presOf" srcId="{361DCEC5-3889-4532-A908-ACC3F9947146}" destId="{9EC936E8-BCB6-4AC8-899F-BA8B56401E37}" srcOrd="0" destOrd="0" presId="urn:microsoft.com/office/officeart/2005/8/layout/bProcess4"/>
    <dgm:cxn modelId="{61817A24-7828-4231-9FB8-24BA14C8D10E}" type="presOf" srcId="{499C4BDD-4DA7-4333-BBA7-EADC2ABAC617}" destId="{80768067-F1F0-46B2-A481-1CC1048CA4BD}" srcOrd="0" destOrd="0" presId="urn:microsoft.com/office/officeart/2005/8/layout/bProcess4"/>
    <dgm:cxn modelId="{83A8EE83-2CC9-4998-932C-BA863B9ADD8E}" type="presOf" srcId="{F0C51218-1592-40BE-A887-FB34809729F2}" destId="{50BF527F-34EF-4CD3-AEAD-D5CFCBB85B8E}" srcOrd="0" destOrd="0" presId="urn:microsoft.com/office/officeart/2005/8/layout/bProcess4"/>
    <dgm:cxn modelId="{752D3907-4EFC-4E1B-8649-1C35808684CF}" srcId="{8C3341A7-EC9E-45FC-B205-C6613D499611}" destId="{8B24E350-B80D-426B-9992-619602AA83C8}" srcOrd="5" destOrd="0" parTransId="{B0D1F555-71DE-4363-A440-C77F846C265D}" sibTransId="{F449E10D-9132-45CD-A34D-1BD5359BF328}"/>
    <dgm:cxn modelId="{6C48400A-384E-4FF7-ACAB-DD1F2D2806F2}" type="presOf" srcId="{CFA4DD97-5DA8-4F0A-89E0-77EA5E02E501}" destId="{02185500-5314-4299-9855-AA8D6363C47A}" srcOrd="0" destOrd="0" presId="urn:microsoft.com/office/officeart/2005/8/layout/bProcess4"/>
    <dgm:cxn modelId="{73CDE7BF-B6F2-425D-83FC-879A181A3D2C}" type="presOf" srcId="{26845D8A-6F00-4C85-81B4-31BA49CDC165}" destId="{83858D71-04F3-4200-B93A-9DF2A4277417}" srcOrd="0" destOrd="0" presId="urn:microsoft.com/office/officeart/2005/8/layout/bProcess4"/>
    <dgm:cxn modelId="{3F412B8A-3DB7-4B05-ADFC-134ACEF9AE85}" srcId="{8C3341A7-EC9E-45FC-B205-C6613D499611}" destId="{26845D8A-6F00-4C85-81B4-31BA49CDC165}" srcOrd="7" destOrd="0" parTransId="{E6A86145-A696-4322-A035-59EF9950FE5E}" sibTransId="{F0C51218-1592-40BE-A887-FB34809729F2}"/>
    <dgm:cxn modelId="{2FE6B7EA-A259-4EE7-8E2F-9DA9F6480B8F}" type="presOf" srcId="{EF1AF756-D3E2-4BA8-9C55-1B3FD5C9CEFD}" destId="{150DE253-4AA9-4885-B01A-62B815198FD1}" srcOrd="0" destOrd="0" presId="urn:microsoft.com/office/officeart/2005/8/layout/bProcess4"/>
    <dgm:cxn modelId="{A2CF92C2-6836-4948-B11F-44F34E512D6E}" type="presOf" srcId="{EA783D50-B721-443D-9954-AEE372DA628D}" destId="{83490359-D2A2-41DF-B86E-FDF979666811}" srcOrd="0" destOrd="0" presId="urn:microsoft.com/office/officeart/2005/8/layout/bProcess4"/>
    <dgm:cxn modelId="{072B5179-A6A6-42FE-83D8-B473309CA27C}" type="presOf" srcId="{8C3341A7-EC9E-45FC-B205-C6613D499611}" destId="{FC677B23-7626-44D4-A8E3-91789DAD62C4}" srcOrd="0" destOrd="0" presId="urn:microsoft.com/office/officeart/2005/8/layout/bProcess4"/>
    <dgm:cxn modelId="{A74605CF-2006-48EE-99E7-AEE2F13C8EFF}" type="presOf" srcId="{DFC01DBB-64B1-4914-97C0-53B0D6CB102D}" destId="{C40C538D-29E3-48FA-B93E-90AE1490C796}" srcOrd="0" destOrd="0" presId="urn:microsoft.com/office/officeart/2005/8/layout/bProcess4"/>
    <dgm:cxn modelId="{52E5368B-2848-4464-8347-83EFBDFE9106}" type="presOf" srcId="{2DD0B09C-EC39-426A-9879-C125C17764E9}" destId="{1F767E14-9AE3-4CEC-8DAC-A889E4440A8D}" srcOrd="0" destOrd="0" presId="urn:microsoft.com/office/officeart/2005/8/layout/bProcess4"/>
    <dgm:cxn modelId="{85710852-A241-45A8-B12B-2F79D752BB01}" type="presOf" srcId="{8B24E350-B80D-426B-9992-619602AA83C8}" destId="{475BD7F7-DACB-4E75-B048-2785DB9F4AB1}" srcOrd="0" destOrd="0" presId="urn:microsoft.com/office/officeart/2005/8/layout/bProcess4"/>
    <dgm:cxn modelId="{CB6E50B2-DAE1-4860-9D26-186F9235C5CD}" type="presOf" srcId="{B1093D13-F39F-4998-B42A-DF8CB35A6485}" destId="{EE10949C-7519-42EC-BC1C-97F3778D7747}" srcOrd="0" destOrd="0" presId="urn:microsoft.com/office/officeart/2005/8/layout/bProcess4"/>
    <dgm:cxn modelId="{BF5B6D71-1C0A-4509-BFEB-3C0159EA2643}" type="presOf" srcId="{F449E10D-9132-45CD-A34D-1BD5359BF328}" destId="{35F749E5-E8CE-41B1-A441-BF8ABDBE5D0E}" srcOrd="0" destOrd="0" presId="urn:microsoft.com/office/officeart/2005/8/layout/bProcess4"/>
    <dgm:cxn modelId="{B072E012-E120-4854-846A-24F4575E350E}" type="presOf" srcId="{2280DBA5-0C46-4B7B-82DE-19BD1133465E}" destId="{59F5B670-0359-4745-9E02-E3AC9DD38A74}" srcOrd="0" destOrd="0" presId="urn:microsoft.com/office/officeart/2005/8/layout/bProcess4"/>
    <dgm:cxn modelId="{F05C356D-1F81-418D-A20B-E9AC6CC4504B}" type="presOf" srcId="{B3B5EB5F-3FB6-4051-B7E1-6A3A938F3A50}" destId="{ED8E8766-DF40-49BE-8765-C094C35BEDDA}" srcOrd="0" destOrd="0" presId="urn:microsoft.com/office/officeart/2005/8/layout/bProcess4"/>
    <dgm:cxn modelId="{1F243532-8C40-44F6-9856-BDF87295874C}" srcId="{8C3341A7-EC9E-45FC-B205-C6613D499611}" destId="{DFC01DBB-64B1-4914-97C0-53B0D6CB102D}" srcOrd="3" destOrd="0" parTransId="{62700DD1-5DD9-4EA1-8CD6-A534EE79A991}" sibTransId="{499C4BDD-4DA7-4333-BBA7-EADC2ABAC617}"/>
    <dgm:cxn modelId="{700C033C-6793-4FDA-9B40-5388B31BB242}" srcId="{8C3341A7-EC9E-45FC-B205-C6613D499611}" destId="{EA783D50-B721-443D-9954-AEE372DA628D}" srcOrd="8" destOrd="0" parTransId="{4A829C5D-6025-4E9A-8683-560B072D105A}" sibTransId="{6865F20C-510C-4D9E-8927-79D7A76B3C34}"/>
    <dgm:cxn modelId="{6DD82241-933A-41D6-BF04-7BD53D790E84}" srcId="{8C3341A7-EC9E-45FC-B205-C6613D499611}" destId="{EB032384-72A2-4100-86FC-465523F714CB}" srcOrd="6" destOrd="0" parTransId="{30FA2588-F514-47D9-AAA3-ADA75C395FCB}" sibTransId="{2DD0B09C-EC39-426A-9879-C125C17764E9}"/>
    <dgm:cxn modelId="{67740411-7D18-4C81-AFA4-E0DBE48A8230}" type="presOf" srcId="{16CC0732-F84A-41E3-ACDD-A62161961644}" destId="{6D9CFD0E-412E-4CB7-BB4A-126B4630F095}" srcOrd="0" destOrd="0" presId="urn:microsoft.com/office/officeart/2005/8/layout/bProcess4"/>
    <dgm:cxn modelId="{80FD1534-5274-4BCC-AE3A-ABB34B5B234D}" srcId="{8C3341A7-EC9E-45FC-B205-C6613D499611}" destId="{CFA4DD97-5DA8-4F0A-89E0-77EA5E02E501}" srcOrd="2" destOrd="0" parTransId="{1C530A0D-D97C-4E71-92B8-AAB50F929936}" sibTransId="{2280DBA5-0C46-4B7B-82DE-19BD1133465E}"/>
    <dgm:cxn modelId="{76C39277-2D72-4AC2-AD77-33D458BC3445}" type="presOf" srcId="{675D0D79-21A4-4F5B-B066-D9FB51001806}" destId="{CFFEB198-ED65-4864-AB22-A8A6E2C833A9}" srcOrd="0" destOrd="0" presId="urn:microsoft.com/office/officeart/2005/8/layout/bProcess4"/>
    <dgm:cxn modelId="{C7234F41-132D-444B-91CA-0C19014D991B}" srcId="{8C3341A7-EC9E-45FC-B205-C6613D499611}" destId="{EF1AF756-D3E2-4BA8-9C55-1B3FD5C9CEFD}" srcOrd="1" destOrd="0" parTransId="{51A1D77F-1EB1-4541-9D2D-5E6EB10F8DE6}" sibTransId="{B3B5EB5F-3FB6-4051-B7E1-6A3A938F3A50}"/>
    <dgm:cxn modelId="{7B557396-3B86-4B4D-BB20-6139CDA6F366}" srcId="{8C3341A7-EC9E-45FC-B205-C6613D499611}" destId="{B1093D13-F39F-4998-B42A-DF8CB35A6485}" srcOrd="0" destOrd="0" parTransId="{59D01E28-F965-49BD-8BEF-8A9114E35281}" sibTransId="{361DCEC5-3889-4532-A908-ACC3F9947146}"/>
    <dgm:cxn modelId="{4D53AA6B-24FF-478D-AED9-81321BE02D2D}" type="presOf" srcId="{EB032384-72A2-4100-86FC-465523F714CB}" destId="{637639B7-C41C-40A2-8FD7-26D5AF60A6BB}" srcOrd="0" destOrd="0" presId="urn:microsoft.com/office/officeart/2005/8/layout/bProcess4"/>
    <dgm:cxn modelId="{89A49D45-F812-464B-AC4C-98F65566F2C1}" srcId="{8C3341A7-EC9E-45FC-B205-C6613D499611}" destId="{675D0D79-21A4-4F5B-B066-D9FB51001806}" srcOrd="4" destOrd="0" parTransId="{1CEF8C9E-43E5-462A-A254-58C02373CBEF}" sibTransId="{16CC0732-F84A-41E3-ACDD-A62161961644}"/>
    <dgm:cxn modelId="{284F1AFC-5545-4EB6-A057-343909EC0CC2}" type="presParOf" srcId="{FC677B23-7626-44D4-A8E3-91789DAD62C4}" destId="{4079DDD0-8A5E-4CBC-85DF-A444DEF966EF}" srcOrd="0" destOrd="0" presId="urn:microsoft.com/office/officeart/2005/8/layout/bProcess4"/>
    <dgm:cxn modelId="{2B966997-0A43-44A0-8E4C-25EF33FF0CCD}" type="presParOf" srcId="{4079DDD0-8A5E-4CBC-85DF-A444DEF966EF}" destId="{77271995-F699-421E-AEFD-B9E1BDEC1C21}" srcOrd="0" destOrd="0" presId="urn:microsoft.com/office/officeart/2005/8/layout/bProcess4"/>
    <dgm:cxn modelId="{B271DD8E-A616-46DE-8521-0B361032CB8E}" type="presParOf" srcId="{4079DDD0-8A5E-4CBC-85DF-A444DEF966EF}" destId="{EE10949C-7519-42EC-BC1C-97F3778D7747}" srcOrd="1" destOrd="0" presId="urn:microsoft.com/office/officeart/2005/8/layout/bProcess4"/>
    <dgm:cxn modelId="{0A587FC7-3C54-40F5-8FC0-DC1DCC46C9A1}" type="presParOf" srcId="{FC677B23-7626-44D4-A8E3-91789DAD62C4}" destId="{9EC936E8-BCB6-4AC8-899F-BA8B56401E37}" srcOrd="1" destOrd="0" presId="urn:microsoft.com/office/officeart/2005/8/layout/bProcess4"/>
    <dgm:cxn modelId="{97B89328-C67D-4F6F-AC5F-3AB5BC93AA50}" type="presParOf" srcId="{FC677B23-7626-44D4-A8E3-91789DAD62C4}" destId="{162F9553-D9B5-49DF-8CB9-9AF85050E2B2}" srcOrd="2" destOrd="0" presId="urn:microsoft.com/office/officeart/2005/8/layout/bProcess4"/>
    <dgm:cxn modelId="{5A0A1631-36CD-4EBF-B241-48582D94A954}" type="presParOf" srcId="{162F9553-D9B5-49DF-8CB9-9AF85050E2B2}" destId="{51B9F0E0-BA58-46A1-8AC8-C626557FDEC4}" srcOrd="0" destOrd="0" presId="urn:microsoft.com/office/officeart/2005/8/layout/bProcess4"/>
    <dgm:cxn modelId="{1E3FFA71-2D0F-43C5-9C49-9353536BFAEC}" type="presParOf" srcId="{162F9553-D9B5-49DF-8CB9-9AF85050E2B2}" destId="{150DE253-4AA9-4885-B01A-62B815198FD1}" srcOrd="1" destOrd="0" presId="urn:microsoft.com/office/officeart/2005/8/layout/bProcess4"/>
    <dgm:cxn modelId="{16535276-2721-4B80-9638-D96EEF845CD7}" type="presParOf" srcId="{FC677B23-7626-44D4-A8E3-91789DAD62C4}" destId="{ED8E8766-DF40-49BE-8765-C094C35BEDDA}" srcOrd="3" destOrd="0" presId="urn:microsoft.com/office/officeart/2005/8/layout/bProcess4"/>
    <dgm:cxn modelId="{A0A14E1E-A4BA-4175-811D-090DD7F9F322}" type="presParOf" srcId="{FC677B23-7626-44D4-A8E3-91789DAD62C4}" destId="{CC58707F-618E-466B-B7E3-BDFAF8C90AA6}" srcOrd="4" destOrd="0" presId="urn:microsoft.com/office/officeart/2005/8/layout/bProcess4"/>
    <dgm:cxn modelId="{5AD4CBB5-85CD-48C9-AD37-549CF69907B9}" type="presParOf" srcId="{CC58707F-618E-466B-B7E3-BDFAF8C90AA6}" destId="{AE16608B-285E-4808-9D36-BBDE1CBC6CCB}" srcOrd="0" destOrd="0" presId="urn:microsoft.com/office/officeart/2005/8/layout/bProcess4"/>
    <dgm:cxn modelId="{F78EE906-8361-4AE2-922E-FB9A2EEE8806}" type="presParOf" srcId="{CC58707F-618E-466B-B7E3-BDFAF8C90AA6}" destId="{02185500-5314-4299-9855-AA8D6363C47A}" srcOrd="1" destOrd="0" presId="urn:microsoft.com/office/officeart/2005/8/layout/bProcess4"/>
    <dgm:cxn modelId="{EC4ED0FC-9108-40E5-A380-18ED2D70ED69}" type="presParOf" srcId="{FC677B23-7626-44D4-A8E3-91789DAD62C4}" destId="{59F5B670-0359-4745-9E02-E3AC9DD38A74}" srcOrd="5" destOrd="0" presId="urn:microsoft.com/office/officeart/2005/8/layout/bProcess4"/>
    <dgm:cxn modelId="{527257F4-00D1-45F4-B38D-0C591CC4FD6C}" type="presParOf" srcId="{FC677B23-7626-44D4-A8E3-91789DAD62C4}" destId="{4E39E165-416E-4E59-BA62-7AF9FF7CC330}" srcOrd="6" destOrd="0" presId="urn:microsoft.com/office/officeart/2005/8/layout/bProcess4"/>
    <dgm:cxn modelId="{541B5783-065B-43F7-B967-CD4B8DA2FE4B}" type="presParOf" srcId="{4E39E165-416E-4E59-BA62-7AF9FF7CC330}" destId="{DAAEF613-8D5D-4900-ACC4-5A25760809A4}" srcOrd="0" destOrd="0" presId="urn:microsoft.com/office/officeart/2005/8/layout/bProcess4"/>
    <dgm:cxn modelId="{430E9036-AC42-40C3-A7F3-AAB446E8E00D}" type="presParOf" srcId="{4E39E165-416E-4E59-BA62-7AF9FF7CC330}" destId="{C40C538D-29E3-48FA-B93E-90AE1490C796}" srcOrd="1" destOrd="0" presId="urn:microsoft.com/office/officeart/2005/8/layout/bProcess4"/>
    <dgm:cxn modelId="{0664D2FF-536D-4487-B741-59E8DE24732F}" type="presParOf" srcId="{FC677B23-7626-44D4-A8E3-91789DAD62C4}" destId="{80768067-F1F0-46B2-A481-1CC1048CA4BD}" srcOrd="7" destOrd="0" presId="urn:microsoft.com/office/officeart/2005/8/layout/bProcess4"/>
    <dgm:cxn modelId="{31D48D06-2BC3-4333-A4C1-DD52989A15A5}" type="presParOf" srcId="{FC677B23-7626-44D4-A8E3-91789DAD62C4}" destId="{6AB0D6BF-6256-4430-B64B-1164B52F68A8}" srcOrd="8" destOrd="0" presId="urn:microsoft.com/office/officeart/2005/8/layout/bProcess4"/>
    <dgm:cxn modelId="{6C9A4619-D4F1-420C-A51E-372F99E4DD21}" type="presParOf" srcId="{6AB0D6BF-6256-4430-B64B-1164B52F68A8}" destId="{3959E2E4-7D11-4389-85DD-1D087B167CCF}" srcOrd="0" destOrd="0" presId="urn:microsoft.com/office/officeart/2005/8/layout/bProcess4"/>
    <dgm:cxn modelId="{5CDD9202-4F92-410C-875E-3A7267C80F35}" type="presParOf" srcId="{6AB0D6BF-6256-4430-B64B-1164B52F68A8}" destId="{CFFEB198-ED65-4864-AB22-A8A6E2C833A9}" srcOrd="1" destOrd="0" presId="urn:microsoft.com/office/officeart/2005/8/layout/bProcess4"/>
    <dgm:cxn modelId="{8C058FB2-8DD0-46AE-AEF3-7D9A01F1CB13}" type="presParOf" srcId="{FC677B23-7626-44D4-A8E3-91789DAD62C4}" destId="{6D9CFD0E-412E-4CB7-BB4A-126B4630F095}" srcOrd="9" destOrd="0" presId="urn:microsoft.com/office/officeart/2005/8/layout/bProcess4"/>
    <dgm:cxn modelId="{5A26FB7D-7FE8-4D7D-8AF8-CB6706F5B3D4}" type="presParOf" srcId="{FC677B23-7626-44D4-A8E3-91789DAD62C4}" destId="{60A7CFB0-62D2-4991-AF93-C296C1238F7F}" srcOrd="10" destOrd="0" presId="urn:microsoft.com/office/officeart/2005/8/layout/bProcess4"/>
    <dgm:cxn modelId="{3381F769-618B-4943-A52B-A89999D5B4FC}" type="presParOf" srcId="{60A7CFB0-62D2-4991-AF93-C296C1238F7F}" destId="{B86AA6DC-8131-4CA7-ACB1-6CE824513C7C}" srcOrd="0" destOrd="0" presId="urn:microsoft.com/office/officeart/2005/8/layout/bProcess4"/>
    <dgm:cxn modelId="{6D98F874-F47D-47A2-891F-8C144B373617}" type="presParOf" srcId="{60A7CFB0-62D2-4991-AF93-C296C1238F7F}" destId="{475BD7F7-DACB-4E75-B048-2785DB9F4AB1}" srcOrd="1" destOrd="0" presId="urn:microsoft.com/office/officeart/2005/8/layout/bProcess4"/>
    <dgm:cxn modelId="{894F0411-761D-4DE8-B10E-1ACF94769F68}" type="presParOf" srcId="{FC677B23-7626-44D4-A8E3-91789DAD62C4}" destId="{35F749E5-E8CE-41B1-A441-BF8ABDBE5D0E}" srcOrd="11" destOrd="0" presId="urn:microsoft.com/office/officeart/2005/8/layout/bProcess4"/>
    <dgm:cxn modelId="{4BEF2B73-F982-45D5-A097-B0F7E93F5BA8}" type="presParOf" srcId="{FC677B23-7626-44D4-A8E3-91789DAD62C4}" destId="{A66B138C-1260-4EC6-96F1-F6C9BF3D71AE}" srcOrd="12" destOrd="0" presId="urn:microsoft.com/office/officeart/2005/8/layout/bProcess4"/>
    <dgm:cxn modelId="{E3CA6C72-F3EF-41B5-88DD-33E3CB012079}" type="presParOf" srcId="{A66B138C-1260-4EC6-96F1-F6C9BF3D71AE}" destId="{F25E708A-DE6D-451C-8137-CC8E6153EE3C}" srcOrd="0" destOrd="0" presId="urn:microsoft.com/office/officeart/2005/8/layout/bProcess4"/>
    <dgm:cxn modelId="{64F00CB9-2B5E-42A0-8408-380530E933FD}" type="presParOf" srcId="{A66B138C-1260-4EC6-96F1-F6C9BF3D71AE}" destId="{637639B7-C41C-40A2-8FD7-26D5AF60A6BB}" srcOrd="1" destOrd="0" presId="urn:microsoft.com/office/officeart/2005/8/layout/bProcess4"/>
    <dgm:cxn modelId="{798141E2-2342-457F-B781-40323014BC8F}" type="presParOf" srcId="{FC677B23-7626-44D4-A8E3-91789DAD62C4}" destId="{1F767E14-9AE3-4CEC-8DAC-A889E4440A8D}" srcOrd="13" destOrd="0" presId="urn:microsoft.com/office/officeart/2005/8/layout/bProcess4"/>
    <dgm:cxn modelId="{A29BF1DE-2551-47D4-927A-617823C3F37B}" type="presParOf" srcId="{FC677B23-7626-44D4-A8E3-91789DAD62C4}" destId="{6C6B4A7A-35A8-42B0-9381-A33C56E31475}" srcOrd="14" destOrd="0" presId="urn:microsoft.com/office/officeart/2005/8/layout/bProcess4"/>
    <dgm:cxn modelId="{458D21F6-1085-433C-84DE-0D1904D7A3EC}" type="presParOf" srcId="{6C6B4A7A-35A8-42B0-9381-A33C56E31475}" destId="{723BEFF0-F891-4AC9-BA2E-73EC3393F5EC}" srcOrd="0" destOrd="0" presId="urn:microsoft.com/office/officeart/2005/8/layout/bProcess4"/>
    <dgm:cxn modelId="{96F7BD4C-7566-4B9C-AFE4-446B92C82DF3}" type="presParOf" srcId="{6C6B4A7A-35A8-42B0-9381-A33C56E31475}" destId="{83858D71-04F3-4200-B93A-9DF2A4277417}" srcOrd="1" destOrd="0" presId="urn:microsoft.com/office/officeart/2005/8/layout/bProcess4"/>
    <dgm:cxn modelId="{116ADE34-51FC-4035-8899-E293CFA1F6F9}" type="presParOf" srcId="{FC677B23-7626-44D4-A8E3-91789DAD62C4}" destId="{50BF527F-34EF-4CD3-AEAD-D5CFCBB85B8E}" srcOrd="15" destOrd="0" presId="urn:microsoft.com/office/officeart/2005/8/layout/bProcess4"/>
    <dgm:cxn modelId="{21312954-F377-4C25-80CB-DBCE68F661E9}" type="presParOf" srcId="{FC677B23-7626-44D4-A8E3-91789DAD62C4}" destId="{94CF9258-B0E9-4427-90AE-728495B4D5C3}" srcOrd="16" destOrd="0" presId="urn:microsoft.com/office/officeart/2005/8/layout/bProcess4"/>
    <dgm:cxn modelId="{A1C8D65F-84C6-44E5-B53F-BE3A0C49B421}" type="presParOf" srcId="{94CF9258-B0E9-4427-90AE-728495B4D5C3}" destId="{6881ECCF-A986-45E8-A7C8-32813ECC8616}" srcOrd="0" destOrd="0" presId="urn:microsoft.com/office/officeart/2005/8/layout/bProcess4"/>
    <dgm:cxn modelId="{2ED8836A-B6C5-42FE-A0F9-A046ABAFE21F}" type="presParOf" srcId="{94CF9258-B0E9-4427-90AE-728495B4D5C3}" destId="{83490359-D2A2-41DF-B86E-FDF979666811}"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0DBAA4-65B3-7C4A-ABF4-AAA35E679729}"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B48CF33D-E392-154F-AA28-0A44CABB1826}">
      <dgm:prSet phldrT="[Text]"/>
      <dgm:spPr>
        <a:solidFill>
          <a:srgbClr val="C8194B"/>
        </a:solidFill>
      </dgm:spPr>
      <dgm:t>
        <a:bodyPr/>
        <a:lstStyle/>
        <a:p>
          <a:r>
            <a:rPr lang="en-US" dirty="0" smtClean="0"/>
            <a:t>Flexible working</a:t>
          </a:r>
          <a:endParaRPr lang="en-US" dirty="0"/>
        </a:p>
      </dgm:t>
    </dgm:pt>
    <dgm:pt modelId="{CD5E1D6C-B312-E447-8C5E-5E54EEEF3DCA}" type="parTrans" cxnId="{33767936-C991-2A43-ABA4-0BE96B2BAFC2}">
      <dgm:prSet/>
      <dgm:spPr/>
      <dgm:t>
        <a:bodyPr/>
        <a:lstStyle/>
        <a:p>
          <a:endParaRPr lang="en-US"/>
        </a:p>
      </dgm:t>
    </dgm:pt>
    <dgm:pt modelId="{AE9A5DBF-FF9F-124E-B19F-C93F3BFC8CD6}" type="sibTrans" cxnId="{33767936-C991-2A43-ABA4-0BE96B2BAFC2}">
      <dgm:prSet/>
      <dgm:spPr/>
      <dgm:t>
        <a:bodyPr/>
        <a:lstStyle/>
        <a:p>
          <a:endParaRPr lang="en-US"/>
        </a:p>
      </dgm:t>
    </dgm:pt>
    <dgm:pt modelId="{5021F3D3-B3AE-D44F-A5A1-F85B44B7FCEB}">
      <dgm:prSet phldrT="[Text]"/>
      <dgm:spPr>
        <a:solidFill>
          <a:srgbClr val="C8194B"/>
        </a:solidFill>
      </dgm:spPr>
      <dgm:t>
        <a:bodyPr/>
        <a:lstStyle/>
        <a:p>
          <a:r>
            <a:rPr lang="en-US" dirty="0" smtClean="0"/>
            <a:t>Improved data capture</a:t>
          </a:r>
          <a:endParaRPr lang="en-US" dirty="0"/>
        </a:p>
      </dgm:t>
    </dgm:pt>
    <dgm:pt modelId="{4FE6D397-2B00-8F4C-86D2-A98F4C32795D}" type="parTrans" cxnId="{7F287CCE-9D6B-8B4D-9E3F-1A21CD5EDE08}">
      <dgm:prSet/>
      <dgm:spPr/>
      <dgm:t>
        <a:bodyPr/>
        <a:lstStyle/>
        <a:p>
          <a:endParaRPr lang="en-US"/>
        </a:p>
      </dgm:t>
    </dgm:pt>
    <dgm:pt modelId="{F6F71F4B-3FB4-EF43-8EED-D53BDDFC6AEE}" type="sibTrans" cxnId="{7F287CCE-9D6B-8B4D-9E3F-1A21CD5EDE08}">
      <dgm:prSet/>
      <dgm:spPr/>
      <dgm:t>
        <a:bodyPr/>
        <a:lstStyle/>
        <a:p>
          <a:endParaRPr lang="en-US"/>
        </a:p>
      </dgm:t>
    </dgm:pt>
    <dgm:pt modelId="{CDF88EAD-2106-D04C-9745-315B0576AB63}">
      <dgm:prSet phldrT="[Text]"/>
      <dgm:spPr>
        <a:solidFill>
          <a:srgbClr val="C8194B"/>
        </a:solidFill>
      </dgm:spPr>
      <dgm:t>
        <a:bodyPr/>
        <a:lstStyle/>
        <a:p>
          <a:r>
            <a:rPr lang="en-US" dirty="0" smtClean="0"/>
            <a:t>In-flight problem resolution</a:t>
          </a:r>
          <a:endParaRPr lang="en-US" dirty="0"/>
        </a:p>
      </dgm:t>
    </dgm:pt>
    <dgm:pt modelId="{AECB62E1-7AB1-C64D-8120-F16E0BD63DAA}" type="parTrans" cxnId="{C1F46D77-6FAB-B240-BDBC-A6381C46399C}">
      <dgm:prSet/>
      <dgm:spPr/>
      <dgm:t>
        <a:bodyPr/>
        <a:lstStyle/>
        <a:p>
          <a:endParaRPr lang="en-US"/>
        </a:p>
      </dgm:t>
    </dgm:pt>
    <dgm:pt modelId="{FCF7C65F-53F5-0C4B-BA9D-328BB4ABB8DB}" type="sibTrans" cxnId="{C1F46D77-6FAB-B240-BDBC-A6381C46399C}">
      <dgm:prSet/>
      <dgm:spPr/>
      <dgm:t>
        <a:bodyPr/>
        <a:lstStyle/>
        <a:p>
          <a:endParaRPr lang="en-US"/>
        </a:p>
      </dgm:t>
    </dgm:pt>
    <dgm:pt modelId="{E67C4E4A-59C1-8344-AA78-9F6469DC1ACD}">
      <dgm:prSet phldrT="[Text]"/>
      <dgm:spPr>
        <a:solidFill>
          <a:srgbClr val="C8194B"/>
        </a:solidFill>
      </dgm:spPr>
      <dgm:t>
        <a:bodyPr/>
        <a:lstStyle/>
        <a:p>
          <a:r>
            <a:rPr lang="en-US" dirty="0" smtClean="0"/>
            <a:t>Enhanced service provision</a:t>
          </a:r>
          <a:endParaRPr lang="en-US" dirty="0"/>
        </a:p>
      </dgm:t>
    </dgm:pt>
    <dgm:pt modelId="{8688D17F-381B-7745-B279-1C97EBAE4BD7}" type="parTrans" cxnId="{EAC19994-1AD0-FC44-9434-FC60CCC82A87}">
      <dgm:prSet/>
      <dgm:spPr/>
      <dgm:t>
        <a:bodyPr/>
        <a:lstStyle/>
        <a:p>
          <a:endParaRPr lang="en-US"/>
        </a:p>
      </dgm:t>
    </dgm:pt>
    <dgm:pt modelId="{AEF2B4E1-70B5-2D4D-8455-134625F5D7C2}" type="sibTrans" cxnId="{EAC19994-1AD0-FC44-9434-FC60CCC82A87}">
      <dgm:prSet/>
      <dgm:spPr/>
      <dgm:t>
        <a:bodyPr/>
        <a:lstStyle/>
        <a:p>
          <a:endParaRPr lang="en-US"/>
        </a:p>
      </dgm:t>
    </dgm:pt>
    <dgm:pt modelId="{59325132-0DFA-8D4C-A0A5-FADC2B3483D4}">
      <dgm:prSet phldrT="[Text]"/>
      <dgm:spPr>
        <a:solidFill>
          <a:srgbClr val="C8194B"/>
        </a:solidFill>
      </dgm:spPr>
      <dgm:t>
        <a:bodyPr/>
        <a:lstStyle/>
        <a:p>
          <a:r>
            <a:rPr lang="en-US" dirty="0" smtClean="0"/>
            <a:t>More flexible and efficient process</a:t>
          </a:r>
          <a:endParaRPr lang="en-US" dirty="0"/>
        </a:p>
      </dgm:t>
    </dgm:pt>
    <dgm:pt modelId="{A02154C4-E4C0-FD42-B6B0-DF3C03125141}" type="parTrans" cxnId="{97562431-8175-544E-99EE-3BC776678D45}">
      <dgm:prSet/>
      <dgm:spPr/>
      <dgm:t>
        <a:bodyPr/>
        <a:lstStyle/>
        <a:p>
          <a:endParaRPr lang="en-US"/>
        </a:p>
      </dgm:t>
    </dgm:pt>
    <dgm:pt modelId="{15034613-93F0-3648-AA3C-28FA979E10D7}" type="sibTrans" cxnId="{97562431-8175-544E-99EE-3BC776678D45}">
      <dgm:prSet/>
      <dgm:spPr/>
      <dgm:t>
        <a:bodyPr/>
        <a:lstStyle/>
        <a:p>
          <a:endParaRPr lang="en-US"/>
        </a:p>
      </dgm:t>
    </dgm:pt>
    <dgm:pt modelId="{17A64CE7-4F12-3042-A259-BB07DCE250E8}" type="pres">
      <dgm:prSet presAssocID="{830DBAA4-65B3-7C4A-ABF4-AAA35E679729}" presName="diagram" presStyleCnt="0">
        <dgm:presLayoutVars>
          <dgm:dir/>
          <dgm:resizeHandles val="exact"/>
        </dgm:presLayoutVars>
      </dgm:prSet>
      <dgm:spPr/>
      <dgm:t>
        <a:bodyPr/>
        <a:lstStyle/>
        <a:p>
          <a:endParaRPr lang="en-US"/>
        </a:p>
      </dgm:t>
    </dgm:pt>
    <dgm:pt modelId="{BC412E51-F5A9-E140-8296-A29C6FD8FDE1}" type="pres">
      <dgm:prSet presAssocID="{B48CF33D-E392-154F-AA28-0A44CABB1826}" presName="node" presStyleLbl="node1" presStyleIdx="0" presStyleCnt="5">
        <dgm:presLayoutVars>
          <dgm:bulletEnabled val="1"/>
        </dgm:presLayoutVars>
      </dgm:prSet>
      <dgm:spPr/>
      <dgm:t>
        <a:bodyPr/>
        <a:lstStyle/>
        <a:p>
          <a:endParaRPr lang="en-US"/>
        </a:p>
      </dgm:t>
    </dgm:pt>
    <dgm:pt modelId="{3D28D254-2715-8349-9F47-92A1D9400390}" type="pres">
      <dgm:prSet presAssocID="{AE9A5DBF-FF9F-124E-B19F-C93F3BFC8CD6}" presName="sibTrans" presStyleCnt="0"/>
      <dgm:spPr/>
    </dgm:pt>
    <dgm:pt modelId="{3A79B988-D525-8E4B-9EB6-022E5E9EA2D2}" type="pres">
      <dgm:prSet presAssocID="{5021F3D3-B3AE-D44F-A5A1-F85B44B7FCEB}" presName="node" presStyleLbl="node1" presStyleIdx="1" presStyleCnt="5">
        <dgm:presLayoutVars>
          <dgm:bulletEnabled val="1"/>
        </dgm:presLayoutVars>
      </dgm:prSet>
      <dgm:spPr/>
      <dgm:t>
        <a:bodyPr/>
        <a:lstStyle/>
        <a:p>
          <a:endParaRPr lang="en-US"/>
        </a:p>
      </dgm:t>
    </dgm:pt>
    <dgm:pt modelId="{8556B80F-0EC7-DC4B-8151-2FDB39AD3596}" type="pres">
      <dgm:prSet presAssocID="{F6F71F4B-3FB4-EF43-8EED-D53BDDFC6AEE}" presName="sibTrans" presStyleCnt="0"/>
      <dgm:spPr/>
    </dgm:pt>
    <dgm:pt modelId="{4489272F-B8A2-FF4D-9A4E-E02494E2DA43}" type="pres">
      <dgm:prSet presAssocID="{CDF88EAD-2106-D04C-9745-315B0576AB63}" presName="node" presStyleLbl="node1" presStyleIdx="2" presStyleCnt="5">
        <dgm:presLayoutVars>
          <dgm:bulletEnabled val="1"/>
        </dgm:presLayoutVars>
      </dgm:prSet>
      <dgm:spPr/>
      <dgm:t>
        <a:bodyPr/>
        <a:lstStyle/>
        <a:p>
          <a:endParaRPr lang="en-US"/>
        </a:p>
      </dgm:t>
    </dgm:pt>
    <dgm:pt modelId="{C15C5948-0BDD-EB43-B75C-5D3A15DFF199}" type="pres">
      <dgm:prSet presAssocID="{FCF7C65F-53F5-0C4B-BA9D-328BB4ABB8DB}" presName="sibTrans" presStyleCnt="0"/>
      <dgm:spPr/>
    </dgm:pt>
    <dgm:pt modelId="{0694455B-9B2B-DE49-8B67-E5335C2B79B1}" type="pres">
      <dgm:prSet presAssocID="{E67C4E4A-59C1-8344-AA78-9F6469DC1ACD}" presName="node" presStyleLbl="node1" presStyleIdx="3" presStyleCnt="5">
        <dgm:presLayoutVars>
          <dgm:bulletEnabled val="1"/>
        </dgm:presLayoutVars>
      </dgm:prSet>
      <dgm:spPr/>
      <dgm:t>
        <a:bodyPr/>
        <a:lstStyle/>
        <a:p>
          <a:endParaRPr lang="en-US"/>
        </a:p>
      </dgm:t>
    </dgm:pt>
    <dgm:pt modelId="{835036E4-F7C2-2946-8DB7-C393B9453F04}" type="pres">
      <dgm:prSet presAssocID="{AEF2B4E1-70B5-2D4D-8455-134625F5D7C2}" presName="sibTrans" presStyleCnt="0"/>
      <dgm:spPr/>
    </dgm:pt>
    <dgm:pt modelId="{A3D7E4C0-1F53-AE44-AA01-37EB6E233A45}" type="pres">
      <dgm:prSet presAssocID="{59325132-0DFA-8D4C-A0A5-FADC2B3483D4}" presName="node" presStyleLbl="node1" presStyleIdx="4" presStyleCnt="5">
        <dgm:presLayoutVars>
          <dgm:bulletEnabled val="1"/>
        </dgm:presLayoutVars>
      </dgm:prSet>
      <dgm:spPr/>
      <dgm:t>
        <a:bodyPr/>
        <a:lstStyle/>
        <a:p>
          <a:endParaRPr lang="en-US"/>
        </a:p>
      </dgm:t>
    </dgm:pt>
  </dgm:ptLst>
  <dgm:cxnLst>
    <dgm:cxn modelId="{0A8B0DDA-4DD6-486C-A658-2A0AAC060539}" type="presOf" srcId="{830DBAA4-65B3-7C4A-ABF4-AAA35E679729}" destId="{17A64CE7-4F12-3042-A259-BB07DCE250E8}" srcOrd="0" destOrd="0" presId="urn:microsoft.com/office/officeart/2005/8/layout/default"/>
    <dgm:cxn modelId="{EAC19994-1AD0-FC44-9434-FC60CCC82A87}" srcId="{830DBAA4-65B3-7C4A-ABF4-AAA35E679729}" destId="{E67C4E4A-59C1-8344-AA78-9F6469DC1ACD}" srcOrd="3" destOrd="0" parTransId="{8688D17F-381B-7745-B279-1C97EBAE4BD7}" sibTransId="{AEF2B4E1-70B5-2D4D-8455-134625F5D7C2}"/>
    <dgm:cxn modelId="{C94278C5-E2D0-44C7-B13F-A93964414D35}" type="presOf" srcId="{5021F3D3-B3AE-D44F-A5A1-F85B44B7FCEB}" destId="{3A79B988-D525-8E4B-9EB6-022E5E9EA2D2}" srcOrd="0" destOrd="0" presId="urn:microsoft.com/office/officeart/2005/8/layout/default"/>
    <dgm:cxn modelId="{8B5C08E5-8EEB-4698-B71D-C11BC7B82E49}" type="presOf" srcId="{B48CF33D-E392-154F-AA28-0A44CABB1826}" destId="{BC412E51-F5A9-E140-8296-A29C6FD8FDE1}" srcOrd="0" destOrd="0" presId="urn:microsoft.com/office/officeart/2005/8/layout/default"/>
    <dgm:cxn modelId="{EA0551CC-52AE-414D-A21E-CBDB10F3793F}" type="presOf" srcId="{59325132-0DFA-8D4C-A0A5-FADC2B3483D4}" destId="{A3D7E4C0-1F53-AE44-AA01-37EB6E233A45}" srcOrd="0" destOrd="0" presId="urn:microsoft.com/office/officeart/2005/8/layout/default"/>
    <dgm:cxn modelId="{97562431-8175-544E-99EE-3BC776678D45}" srcId="{830DBAA4-65B3-7C4A-ABF4-AAA35E679729}" destId="{59325132-0DFA-8D4C-A0A5-FADC2B3483D4}" srcOrd="4" destOrd="0" parTransId="{A02154C4-E4C0-FD42-B6B0-DF3C03125141}" sibTransId="{15034613-93F0-3648-AA3C-28FA979E10D7}"/>
    <dgm:cxn modelId="{C1F46D77-6FAB-B240-BDBC-A6381C46399C}" srcId="{830DBAA4-65B3-7C4A-ABF4-AAA35E679729}" destId="{CDF88EAD-2106-D04C-9745-315B0576AB63}" srcOrd="2" destOrd="0" parTransId="{AECB62E1-7AB1-C64D-8120-F16E0BD63DAA}" sibTransId="{FCF7C65F-53F5-0C4B-BA9D-328BB4ABB8DB}"/>
    <dgm:cxn modelId="{7F287CCE-9D6B-8B4D-9E3F-1A21CD5EDE08}" srcId="{830DBAA4-65B3-7C4A-ABF4-AAA35E679729}" destId="{5021F3D3-B3AE-D44F-A5A1-F85B44B7FCEB}" srcOrd="1" destOrd="0" parTransId="{4FE6D397-2B00-8F4C-86D2-A98F4C32795D}" sibTransId="{F6F71F4B-3FB4-EF43-8EED-D53BDDFC6AEE}"/>
    <dgm:cxn modelId="{33767936-C991-2A43-ABA4-0BE96B2BAFC2}" srcId="{830DBAA4-65B3-7C4A-ABF4-AAA35E679729}" destId="{B48CF33D-E392-154F-AA28-0A44CABB1826}" srcOrd="0" destOrd="0" parTransId="{CD5E1D6C-B312-E447-8C5E-5E54EEEF3DCA}" sibTransId="{AE9A5DBF-FF9F-124E-B19F-C93F3BFC8CD6}"/>
    <dgm:cxn modelId="{2DA9E5FC-E94B-4035-BB78-580DE6434537}" type="presOf" srcId="{E67C4E4A-59C1-8344-AA78-9F6469DC1ACD}" destId="{0694455B-9B2B-DE49-8B67-E5335C2B79B1}" srcOrd="0" destOrd="0" presId="urn:microsoft.com/office/officeart/2005/8/layout/default"/>
    <dgm:cxn modelId="{9E16140E-35B7-44B8-9A53-29C32604C335}" type="presOf" srcId="{CDF88EAD-2106-D04C-9745-315B0576AB63}" destId="{4489272F-B8A2-FF4D-9A4E-E02494E2DA43}" srcOrd="0" destOrd="0" presId="urn:microsoft.com/office/officeart/2005/8/layout/default"/>
    <dgm:cxn modelId="{12A6BCD5-C53F-42ED-A2B2-B68C5A1C19F7}" type="presParOf" srcId="{17A64CE7-4F12-3042-A259-BB07DCE250E8}" destId="{BC412E51-F5A9-E140-8296-A29C6FD8FDE1}" srcOrd="0" destOrd="0" presId="urn:microsoft.com/office/officeart/2005/8/layout/default"/>
    <dgm:cxn modelId="{24C4B508-8AC2-48AC-89CC-FDF01530F900}" type="presParOf" srcId="{17A64CE7-4F12-3042-A259-BB07DCE250E8}" destId="{3D28D254-2715-8349-9F47-92A1D9400390}" srcOrd="1" destOrd="0" presId="urn:microsoft.com/office/officeart/2005/8/layout/default"/>
    <dgm:cxn modelId="{0083419A-CAE1-40D1-A730-68E3DBC82973}" type="presParOf" srcId="{17A64CE7-4F12-3042-A259-BB07DCE250E8}" destId="{3A79B988-D525-8E4B-9EB6-022E5E9EA2D2}" srcOrd="2" destOrd="0" presId="urn:microsoft.com/office/officeart/2005/8/layout/default"/>
    <dgm:cxn modelId="{05708747-6B73-403A-8295-063C67435496}" type="presParOf" srcId="{17A64CE7-4F12-3042-A259-BB07DCE250E8}" destId="{8556B80F-0EC7-DC4B-8151-2FDB39AD3596}" srcOrd="3" destOrd="0" presId="urn:microsoft.com/office/officeart/2005/8/layout/default"/>
    <dgm:cxn modelId="{1C1F312C-5409-41CB-8948-671AEB132F38}" type="presParOf" srcId="{17A64CE7-4F12-3042-A259-BB07DCE250E8}" destId="{4489272F-B8A2-FF4D-9A4E-E02494E2DA43}" srcOrd="4" destOrd="0" presId="urn:microsoft.com/office/officeart/2005/8/layout/default"/>
    <dgm:cxn modelId="{B6C0B755-0D25-4BD5-BF80-98C29C0E321D}" type="presParOf" srcId="{17A64CE7-4F12-3042-A259-BB07DCE250E8}" destId="{C15C5948-0BDD-EB43-B75C-5D3A15DFF199}" srcOrd="5" destOrd="0" presId="urn:microsoft.com/office/officeart/2005/8/layout/default"/>
    <dgm:cxn modelId="{7E4D3250-DD36-46BA-8850-14500DE1358E}" type="presParOf" srcId="{17A64CE7-4F12-3042-A259-BB07DCE250E8}" destId="{0694455B-9B2B-DE49-8B67-E5335C2B79B1}" srcOrd="6" destOrd="0" presId="urn:microsoft.com/office/officeart/2005/8/layout/default"/>
    <dgm:cxn modelId="{AE0F3834-3CCD-47A3-8F60-614061FC5BE4}" type="presParOf" srcId="{17A64CE7-4F12-3042-A259-BB07DCE250E8}" destId="{835036E4-F7C2-2946-8DB7-C393B9453F04}" srcOrd="7" destOrd="0" presId="urn:microsoft.com/office/officeart/2005/8/layout/default"/>
    <dgm:cxn modelId="{CC63653D-5A73-4EF7-8DBE-20C2ADFA609E}" type="presParOf" srcId="{17A64CE7-4F12-3042-A259-BB07DCE250E8}" destId="{A3D7E4C0-1F53-AE44-AA01-37EB6E233A4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5845D5-AF2A-4705-A869-CE87FC143F56}" type="doc">
      <dgm:prSet loTypeId="urn:microsoft.com/office/officeart/2005/8/layout/hProcess9" loCatId="process" qsTypeId="urn:microsoft.com/office/officeart/2005/8/quickstyle/simple1" qsCatId="simple" csTypeId="urn:microsoft.com/office/officeart/2005/8/colors/accent1_2" csCatId="accent1" phldr="1"/>
      <dgm:spPr/>
    </dgm:pt>
    <dgm:pt modelId="{47EE8EE3-0B39-49CC-B997-55B61727FFFB}">
      <dgm:prSet phldrT="[Text]"/>
      <dgm:spPr>
        <a:solidFill>
          <a:srgbClr val="C8194B"/>
        </a:solidFill>
      </dgm:spPr>
      <dgm:t>
        <a:bodyPr/>
        <a:lstStyle/>
        <a:p>
          <a:r>
            <a:rPr lang="en-GB" dirty="0" smtClean="0"/>
            <a:t>Grades in Award</a:t>
          </a:r>
          <a:endParaRPr lang="en-GB" dirty="0"/>
        </a:p>
      </dgm:t>
    </dgm:pt>
    <dgm:pt modelId="{2A7619BA-42EF-41CB-8974-C834D568257F}" type="parTrans" cxnId="{C8E47190-203B-4F5D-B4EB-01C9E64CBD5F}">
      <dgm:prSet/>
      <dgm:spPr/>
      <dgm:t>
        <a:bodyPr/>
        <a:lstStyle/>
        <a:p>
          <a:endParaRPr lang="en-GB"/>
        </a:p>
      </dgm:t>
    </dgm:pt>
    <dgm:pt modelId="{C8AD6C44-ECFE-4CAB-A0D0-F16A8D57B7E4}" type="sibTrans" cxnId="{C8E47190-203B-4F5D-B4EB-01C9E64CBD5F}">
      <dgm:prSet/>
      <dgm:spPr/>
      <dgm:t>
        <a:bodyPr/>
        <a:lstStyle/>
        <a:p>
          <a:endParaRPr lang="en-GB"/>
        </a:p>
      </dgm:t>
    </dgm:pt>
    <dgm:pt modelId="{675701D2-6886-4A3F-A27C-7FC9BFAE7E0F}">
      <dgm:prSet phldrT="[Text]"/>
      <dgm:spPr>
        <a:solidFill>
          <a:srgbClr val="C8194B"/>
        </a:solidFill>
      </dgm:spPr>
      <dgm:t>
        <a:bodyPr/>
        <a:lstStyle/>
        <a:p>
          <a:r>
            <a:rPr lang="en-GB" dirty="0" smtClean="0"/>
            <a:t>Approved by Chief Executive Officer</a:t>
          </a:r>
          <a:endParaRPr lang="en-GB" dirty="0"/>
        </a:p>
      </dgm:t>
    </dgm:pt>
    <dgm:pt modelId="{0CED6FA8-FAD6-41D8-BF31-98A6B6820E09}" type="parTrans" cxnId="{07A25E25-C101-4EBB-ABD8-F3B4EB72085A}">
      <dgm:prSet/>
      <dgm:spPr/>
      <dgm:t>
        <a:bodyPr/>
        <a:lstStyle/>
        <a:p>
          <a:endParaRPr lang="en-GB"/>
        </a:p>
      </dgm:t>
    </dgm:pt>
    <dgm:pt modelId="{16B1782A-B9C1-480E-BBCE-0B1599174324}" type="sibTrans" cxnId="{07A25E25-C101-4EBB-ABD8-F3B4EB72085A}">
      <dgm:prSet/>
      <dgm:spPr/>
      <dgm:t>
        <a:bodyPr/>
        <a:lstStyle/>
        <a:p>
          <a:endParaRPr lang="en-GB"/>
        </a:p>
      </dgm:t>
    </dgm:pt>
    <dgm:pt modelId="{FFF47F1E-87F2-4724-9187-D78FC4E2BF96}">
      <dgm:prSet phldrT="[Text]"/>
      <dgm:spPr>
        <a:solidFill>
          <a:srgbClr val="C8194B"/>
        </a:solidFill>
      </dgm:spPr>
      <dgm:t>
        <a:bodyPr/>
        <a:lstStyle/>
        <a:p>
          <a:r>
            <a:rPr lang="en-GB" dirty="0" smtClean="0"/>
            <a:t>Inter-board comparisons</a:t>
          </a:r>
          <a:endParaRPr lang="en-GB" dirty="0"/>
        </a:p>
      </dgm:t>
    </dgm:pt>
    <dgm:pt modelId="{D77F8CD0-9733-4F9D-83AA-4B8341E907A9}" type="parTrans" cxnId="{D216D070-4E4B-4943-9778-6B188C09F249}">
      <dgm:prSet/>
      <dgm:spPr/>
      <dgm:t>
        <a:bodyPr/>
        <a:lstStyle/>
        <a:p>
          <a:endParaRPr lang="en-GB"/>
        </a:p>
      </dgm:t>
    </dgm:pt>
    <dgm:pt modelId="{FD98443D-51CF-4323-8F39-A2DD8A1718F4}" type="sibTrans" cxnId="{D216D070-4E4B-4943-9778-6B188C09F249}">
      <dgm:prSet/>
      <dgm:spPr/>
      <dgm:t>
        <a:bodyPr/>
        <a:lstStyle/>
        <a:p>
          <a:endParaRPr lang="en-GB"/>
        </a:p>
      </dgm:t>
    </dgm:pt>
    <dgm:pt modelId="{B13345C6-7936-4A91-AEFC-40D757956E2B}">
      <dgm:prSet phldrT="[Text]"/>
      <dgm:spPr>
        <a:solidFill>
          <a:srgbClr val="C8194B"/>
        </a:solidFill>
      </dgm:spPr>
      <dgm:t>
        <a:bodyPr/>
        <a:lstStyle/>
        <a:p>
          <a:r>
            <a:rPr lang="en-GB" dirty="0" smtClean="0"/>
            <a:t>Students on results day</a:t>
          </a:r>
          <a:endParaRPr lang="en-GB" dirty="0"/>
        </a:p>
      </dgm:t>
    </dgm:pt>
    <dgm:pt modelId="{7C2BA4C2-2A2E-46B0-B87B-521FD5BB2E1E}" type="parTrans" cxnId="{F0A85907-5B4B-49D5-95C1-D820B95AC662}">
      <dgm:prSet/>
      <dgm:spPr/>
      <dgm:t>
        <a:bodyPr/>
        <a:lstStyle/>
        <a:p>
          <a:endParaRPr lang="en-GB"/>
        </a:p>
      </dgm:t>
    </dgm:pt>
    <dgm:pt modelId="{E59A3C21-AB8A-4789-BD5B-1163D5DDA2F3}" type="sibTrans" cxnId="{F0A85907-5B4B-49D5-95C1-D820B95AC662}">
      <dgm:prSet/>
      <dgm:spPr/>
      <dgm:t>
        <a:bodyPr/>
        <a:lstStyle/>
        <a:p>
          <a:endParaRPr lang="en-GB"/>
        </a:p>
      </dgm:t>
    </dgm:pt>
    <dgm:pt modelId="{030597F6-C7CF-49CF-BABB-1CDF3284BB55}" type="pres">
      <dgm:prSet presAssocID="{C75845D5-AF2A-4705-A869-CE87FC143F56}" presName="CompostProcess" presStyleCnt="0">
        <dgm:presLayoutVars>
          <dgm:dir/>
          <dgm:resizeHandles val="exact"/>
        </dgm:presLayoutVars>
      </dgm:prSet>
      <dgm:spPr/>
    </dgm:pt>
    <dgm:pt modelId="{B60A20F3-0BCF-4462-A147-825FD78BCA7C}" type="pres">
      <dgm:prSet presAssocID="{C75845D5-AF2A-4705-A869-CE87FC143F56}" presName="arrow" presStyleLbl="bgShp" presStyleIdx="0" presStyleCnt="1"/>
      <dgm:spPr/>
    </dgm:pt>
    <dgm:pt modelId="{E5D72DF0-1F6D-4147-8EBD-41607B921EA3}" type="pres">
      <dgm:prSet presAssocID="{C75845D5-AF2A-4705-A869-CE87FC143F56}" presName="linearProcess" presStyleCnt="0"/>
      <dgm:spPr/>
    </dgm:pt>
    <dgm:pt modelId="{BB2E7AA5-B1FC-4741-92CE-D0390FB09448}" type="pres">
      <dgm:prSet presAssocID="{47EE8EE3-0B39-49CC-B997-55B61727FFFB}" presName="textNode" presStyleLbl="node1" presStyleIdx="0" presStyleCnt="4">
        <dgm:presLayoutVars>
          <dgm:bulletEnabled val="1"/>
        </dgm:presLayoutVars>
      </dgm:prSet>
      <dgm:spPr/>
      <dgm:t>
        <a:bodyPr/>
        <a:lstStyle/>
        <a:p>
          <a:endParaRPr lang="en-GB"/>
        </a:p>
      </dgm:t>
    </dgm:pt>
    <dgm:pt modelId="{9F8A5D9E-D92F-4769-9D14-D25B9A158F83}" type="pres">
      <dgm:prSet presAssocID="{C8AD6C44-ECFE-4CAB-A0D0-F16A8D57B7E4}" presName="sibTrans" presStyleCnt="0"/>
      <dgm:spPr/>
    </dgm:pt>
    <dgm:pt modelId="{16675E18-FE1C-44E5-8C8A-BB7EBAC59F08}" type="pres">
      <dgm:prSet presAssocID="{675701D2-6886-4A3F-A27C-7FC9BFAE7E0F}" presName="textNode" presStyleLbl="node1" presStyleIdx="1" presStyleCnt="4">
        <dgm:presLayoutVars>
          <dgm:bulletEnabled val="1"/>
        </dgm:presLayoutVars>
      </dgm:prSet>
      <dgm:spPr/>
      <dgm:t>
        <a:bodyPr/>
        <a:lstStyle/>
        <a:p>
          <a:endParaRPr lang="en-GB"/>
        </a:p>
      </dgm:t>
    </dgm:pt>
    <dgm:pt modelId="{D7A8CCB6-BA1B-4D29-AC89-45C44389D48D}" type="pres">
      <dgm:prSet presAssocID="{16B1782A-B9C1-480E-BBCE-0B1599174324}" presName="sibTrans" presStyleCnt="0"/>
      <dgm:spPr/>
    </dgm:pt>
    <dgm:pt modelId="{2229DA38-4762-4AFC-869C-F4C95BC33BEC}" type="pres">
      <dgm:prSet presAssocID="{FFF47F1E-87F2-4724-9187-D78FC4E2BF96}" presName="textNode" presStyleLbl="node1" presStyleIdx="2" presStyleCnt="4">
        <dgm:presLayoutVars>
          <dgm:bulletEnabled val="1"/>
        </dgm:presLayoutVars>
      </dgm:prSet>
      <dgm:spPr/>
      <dgm:t>
        <a:bodyPr/>
        <a:lstStyle/>
        <a:p>
          <a:endParaRPr lang="en-GB"/>
        </a:p>
      </dgm:t>
    </dgm:pt>
    <dgm:pt modelId="{40199768-ADE5-46B2-BDAF-9585BC25648D}" type="pres">
      <dgm:prSet presAssocID="{FD98443D-51CF-4323-8F39-A2DD8A1718F4}" presName="sibTrans" presStyleCnt="0"/>
      <dgm:spPr/>
    </dgm:pt>
    <dgm:pt modelId="{70D3DD6A-D715-4620-A3CB-28E40B1D1291}" type="pres">
      <dgm:prSet presAssocID="{B13345C6-7936-4A91-AEFC-40D757956E2B}" presName="textNode" presStyleLbl="node1" presStyleIdx="3" presStyleCnt="4">
        <dgm:presLayoutVars>
          <dgm:bulletEnabled val="1"/>
        </dgm:presLayoutVars>
      </dgm:prSet>
      <dgm:spPr/>
      <dgm:t>
        <a:bodyPr/>
        <a:lstStyle/>
        <a:p>
          <a:endParaRPr lang="en-GB"/>
        </a:p>
      </dgm:t>
    </dgm:pt>
  </dgm:ptLst>
  <dgm:cxnLst>
    <dgm:cxn modelId="{F0A85907-5B4B-49D5-95C1-D820B95AC662}" srcId="{C75845D5-AF2A-4705-A869-CE87FC143F56}" destId="{B13345C6-7936-4A91-AEFC-40D757956E2B}" srcOrd="3" destOrd="0" parTransId="{7C2BA4C2-2A2E-46B0-B87B-521FD5BB2E1E}" sibTransId="{E59A3C21-AB8A-4789-BD5B-1163D5DDA2F3}"/>
    <dgm:cxn modelId="{F63ADECA-45F3-4D87-A137-46B316DA6E7E}" type="presOf" srcId="{B13345C6-7936-4A91-AEFC-40D757956E2B}" destId="{70D3DD6A-D715-4620-A3CB-28E40B1D1291}" srcOrd="0" destOrd="0" presId="urn:microsoft.com/office/officeart/2005/8/layout/hProcess9"/>
    <dgm:cxn modelId="{07A25E25-C101-4EBB-ABD8-F3B4EB72085A}" srcId="{C75845D5-AF2A-4705-A869-CE87FC143F56}" destId="{675701D2-6886-4A3F-A27C-7FC9BFAE7E0F}" srcOrd="1" destOrd="0" parTransId="{0CED6FA8-FAD6-41D8-BF31-98A6B6820E09}" sibTransId="{16B1782A-B9C1-480E-BBCE-0B1599174324}"/>
    <dgm:cxn modelId="{02E67664-65A5-4526-94E1-1C7BE03B9F71}" type="presOf" srcId="{FFF47F1E-87F2-4724-9187-D78FC4E2BF96}" destId="{2229DA38-4762-4AFC-869C-F4C95BC33BEC}" srcOrd="0" destOrd="0" presId="urn:microsoft.com/office/officeart/2005/8/layout/hProcess9"/>
    <dgm:cxn modelId="{D216D070-4E4B-4943-9778-6B188C09F249}" srcId="{C75845D5-AF2A-4705-A869-CE87FC143F56}" destId="{FFF47F1E-87F2-4724-9187-D78FC4E2BF96}" srcOrd="2" destOrd="0" parTransId="{D77F8CD0-9733-4F9D-83AA-4B8341E907A9}" sibTransId="{FD98443D-51CF-4323-8F39-A2DD8A1718F4}"/>
    <dgm:cxn modelId="{E2249A2D-3FA8-4420-9DD1-E61DD0B14EB3}" type="presOf" srcId="{C75845D5-AF2A-4705-A869-CE87FC143F56}" destId="{030597F6-C7CF-49CF-BABB-1CDF3284BB55}" srcOrd="0" destOrd="0" presId="urn:microsoft.com/office/officeart/2005/8/layout/hProcess9"/>
    <dgm:cxn modelId="{43397A69-5CD6-4048-8A02-EEE3A30457F9}" type="presOf" srcId="{675701D2-6886-4A3F-A27C-7FC9BFAE7E0F}" destId="{16675E18-FE1C-44E5-8C8A-BB7EBAC59F08}" srcOrd="0" destOrd="0" presId="urn:microsoft.com/office/officeart/2005/8/layout/hProcess9"/>
    <dgm:cxn modelId="{AA17CDEF-1690-41A3-86A9-0EEB81FB6812}" type="presOf" srcId="{47EE8EE3-0B39-49CC-B997-55B61727FFFB}" destId="{BB2E7AA5-B1FC-4741-92CE-D0390FB09448}" srcOrd="0" destOrd="0" presId="urn:microsoft.com/office/officeart/2005/8/layout/hProcess9"/>
    <dgm:cxn modelId="{C8E47190-203B-4F5D-B4EB-01C9E64CBD5F}" srcId="{C75845D5-AF2A-4705-A869-CE87FC143F56}" destId="{47EE8EE3-0B39-49CC-B997-55B61727FFFB}" srcOrd="0" destOrd="0" parTransId="{2A7619BA-42EF-41CB-8974-C834D568257F}" sibTransId="{C8AD6C44-ECFE-4CAB-A0D0-F16A8D57B7E4}"/>
    <dgm:cxn modelId="{1169F19D-B308-4CA5-BF6A-8B4D5B1C7668}" type="presParOf" srcId="{030597F6-C7CF-49CF-BABB-1CDF3284BB55}" destId="{B60A20F3-0BCF-4462-A147-825FD78BCA7C}" srcOrd="0" destOrd="0" presId="urn:microsoft.com/office/officeart/2005/8/layout/hProcess9"/>
    <dgm:cxn modelId="{E2EF0E4A-7C62-41C1-9633-D4D8C790B728}" type="presParOf" srcId="{030597F6-C7CF-49CF-BABB-1CDF3284BB55}" destId="{E5D72DF0-1F6D-4147-8EBD-41607B921EA3}" srcOrd="1" destOrd="0" presId="urn:microsoft.com/office/officeart/2005/8/layout/hProcess9"/>
    <dgm:cxn modelId="{1D2E3A9F-3CDF-4BC9-B538-2DD396E6A727}" type="presParOf" srcId="{E5D72DF0-1F6D-4147-8EBD-41607B921EA3}" destId="{BB2E7AA5-B1FC-4741-92CE-D0390FB09448}" srcOrd="0" destOrd="0" presId="urn:microsoft.com/office/officeart/2005/8/layout/hProcess9"/>
    <dgm:cxn modelId="{656059AC-34F0-42F3-BAA6-85FBEBD7B2CB}" type="presParOf" srcId="{E5D72DF0-1F6D-4147-8EBD-41607B921EA3}" destId="{9F8A5D9E-D92F-4769-9D14-D25B9A158F83}" srcOrd="1" destOrd="0" presId="urn:microsoft.com/office/officeart/2005/8/layout/hProcess9"/>
    <dgm:cxn modelId="{4505AACB-81BF-4D4E-A4AE-19B9366C2B19}" type="presParOf" srcId="{E5D72DF0-1F6D-4147-8EBD-41607B921EA3}" destId="{16675E18-FE1C-44E5-8C8A-BB7EBAC59F08}" srcOrd="2" destOrd="0" presId="urn:microsoft.com/office/officeart/2005/8/layout/hProcess9"/>
    <dgm:cxn modelId="{3D1FA4E4-371A-4731-9773-0F0939B08EE7}" type="presParOf" srcId="{E5D72DF0-1F6D-4147-8EBD-41607B921EA3}" destId="{D7A8CCB6-BA1B-4D29-AC89-45C44389D48D}" srcOrd="3" destOrd="0" presId="urn:microsoft.com/office/officeart/2005/8/layout/hProcess9"/>
    <dgm:cxn modelId="{5756D647-6C89-4393-BAE4-E4DAE21AFBA1}" type="presParOf" srcId="{E5D72DF0-1F6D-4147-8EBD-41607B921EA3}" destId="{2229DA38-4762-4AFC-869C-F4C95BC33BEC}" srcOrd="4" destOrd="0" presId="urn:microsoft.com/office/officeart/2005/8/layout/hProcess9"/>
    <dgm:cxn modelId="{F35C1C36-713F-409F-B5D9-92CB78A1EBBC}" type="presParOf" srcId="{E5D72DF0-1F6D-4147-8EBD-41607B921EA3}" destId="{40199768-ADE5-46B2-BDAF-9585BC25648D}" srcOrd="5" destOrd="0" presId="urn:microsoft.com/office/officeart/2005/8/layout/hProcess9"/>
    <dgm:cxn modelId="{B9AE0AFE-6197-46EF-AC85-42DC9F6DA011}" type="presParOf" srcId="{E5D72DF0-1F6D-4147-8EBD-41607B921EA3}" destId="{70D3DD6A-D715-4620-A3CB-28E40B1D129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349E29-1503-416C-A401-451806B8903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BC44C32B-D424-4B7A-B520-3D32F91E5AC2}">
      <dgm:prSet phldrT="[Text]"/>
      <dgm:spPr/>
      <dgm:t>
        <a:bodyPr/>
        <a:lstStyle/>
        <a:p>
          <a:r>
            <a:rPr lang="en-GB" dirty="0" smtClean="0"/>
            <a:t>Service 1: clerical check</a:t>
          </a:r>
          <a:endParaRPr lang="en-GB" dirty="0"/>
        </a:p>
      </dgm:t>
    </dgm:pt>
    <dgm:pt modelId="{5B8414FE-22A4-42D9-A058-696896605B69}" type="parTrans" cxnId="{26834CE6-CBE1-4609-9A8E-767605326813}">
      <dgm:prSet/>
      <dgm:spPr/>
      <dgm:t>
        <a:bodyPr/>
        <a:lstStyle/>
        <a:p>
          <a:endParaRPr lang="en-GB"/>
        </a:p>
      </dgm:t>
    </dgm:pt>
    <dgm:pt modelId="{A63915D1-5FA6-4782-A407-3D36C83EAAD8}" type="sibTrans" cxnId="{26834CE6-CBE1-4609-9A8E-767605326813}">
      <dgm:prSet/>
      <dgm:spPr/>
      <dgm:t>
        <a:bodyPr/>
        <a:lstStyle/>
        <a:p>
          <a:endParaRPr lang="en-GB"/>
        </a:p>
      </dgm:t>
    </dgm:pt>
    <dgm:pt modelId="{C044A4C7-6B6B-45A3-8D15-6DB3CC569EF1}">
      <dgm:prSet phldrT="[Text]"/>
      <dgm:spPr/>
      <dgm:t>
        <a:bodyPr/>
        <a:lstStyle/>
        <a:p>
          <a:r>
            <a:rPr lang="en-GB" dirty="0" smtClean="0"/>
            <a:t>Service 2: review of marking</a:t>
          </a:r>
          <a:endParaRPr lang="en-GB" dirty="0"/>
        </a:p>
      </dgm:t>
    </dgm:pt>
    <dgm:pt modelId="{70116C32-CFA7-4D5F-B4EE-FC3CB7709E74}" type="parTrans" cxnId="{07778BE8-67B9-473F-BF63-30068B5B62DE}">
      <dgm:prSet/>
      <dgm:spPr/>
      <dgm:t>
        <a:bodyPr/>
        <a:lstStyle/>
        <a:p>
          <a:endParaRPr lang="en-GB"/>
        </a:p>
      </dgm:t>
    </dgm:pt>
    <dgm:pt modelId="{31F03AD4-F83C-4CD5-AF15-9FCD58CF4662}" type="sibTrans" cxnId="{07778BE8-67B9-473F-BF63-30068B5B62DE}">
      <dgm:prSet/>
      <dgm:spPr/>
      <dgm:t>
        <a:bodyPr/>
        <a:lstStyle/>
        <a:p>
          <a:endParaRPr lang="en-GB"/>
        </a:p>
      </dgm:t>
    </dgm:pt>
    <dgm:pt modelId="{7555A79C-FEBF-469D-B808-1F1C20228EA6}">
      <dgm:prSet phldrT="[Text]"/>
      <dgm:spPr/>
      <dgm:t>
        <a:bodyPr/>
        <a:lstStyle/>
        <a:p>
          <a:r>
            <a:rPr lang="en-GB" dirty="0" smtClean="0"/>
            <a:t>Priority service 2: priority marking review</a:t>
          </a:r>
          <a:endParaRPr lang="en-GB" dirty="0"/>
        </a:p>
      </dgm:t>
    </dgm:pt>
    <dgm:pt modelId="{31F8F8FE-7F92-4FBB-9518-67C97D7F8A68}" type="parTrans" cxnId="{9A3BBDC6-F32E-4372-86F1-2E28210AF29B}">
      <dgm:prSet/>
      <dgm:spPr/>
      <dgm:t>
        <a:bodyPr/>
        <a:lstStyle/>
        <a:p>
          <a:endParaRPr lang="en-GB"/>
        </a:p>
      </dgm:t>
    </dgm:pt>
    <dgm:pt modelId="{D9832C46-9C15-4E13-9658-C792878CF6D5}" type="sibTrans" cxnId="{9A3BBDC6-F32E-4372-86F1-2E28210AF29B}">
      <dgm:prSet/>
      <dgm:spPr/>
      <dgm:t>
        <a:bodyPr/>
        <a:lstStyle/>
        <a:p>
          <a:endParaRPr lang="en-GB"/>
        </a:p>
      </dgm:t>
    </dgm:pt>
    <dgm:pt modelId="{515B089D-152B-48EF-8629-E2DD4BB55476}">
      <dgm:prSet/>
      <dgm:spPr>
        <a:solidFill>
          <a:schemeClr val="accent6"/>
        </a:solidFill>
      </dgm:spPr>
      <dgm:t>
        <a:bodyPr/>
        <a:lstStyle/>
        <a:p>
          <a:r>
            <a:rPr lang="en-GB" dirty="0" smtClean="0"/>
            <a:t>Service 3: moderation review</a:t>
          </a:r>
          <a:endParaRPr lang="en-GB" dirty="0"/>
        </a:p>
      </dgm:t>
    </dgm:pt>
    <dgm:pt modelId="{F6F3BCF2-2B0F-4E17-8779-E8DB280A507F}" type="parTrans" cxnId="{FBBA138D-CAA6-4C3D-954D-25A094E6768E}">
      <dgm:prSet/>
      <dgm:spPr/>
      <dgm:t>
        <a:bodyPr/>
        <a:lstStyle/>
        <a:p>
          <a:endParaRPr lang="en-GB"/>
        </a:p>
      </dgm:t>
    </dgm:pt>
    <dgm:pt modelId="{BB327E87-DE78-4E34-8602-D08A9344C4DE}" type="sibTrans" cxnId="{FBBA138D-CAA6-4C3D-954D-25A094E6768E}">
      <dgm:prSet/>
      <dgm:spPr/>
      <dgm:t>
        <a:bodyPr/>
        <a:lstStyle/>
        <a:p>
          <a:endParaRPr lang="en-GB"/>
        </a:p>
      </dgm:t>
    </dgm:pt>
    <dgm:pt modelId="{E2A8AFFE-58F4-40AE-B9E1-9847B469B29F}">
      <dgm:prSet/>
      <dgm:spPr/>
      <dgm:t>
        <a:bodyPr/>
        <a:lstStyle/>
        <a:p>
          <a:r>
            <a:rPr lang="en-GB" dirty="0" smtClean="0"/>
            <a:t>Access to scripts (ATS)</a:t>
          </a:r>
          <a:endParaRPr lang="en-GB" dirty="0"/>
        </a:p>
      </dgm:t>
    </dgm:pt>
    <dgm:pt modelId="{D343702C-AF75-402C-9691-BC26CFB3F5B3}" type="parTrans" cxnId="{64E4F583-BCCF-4438-98D8-9D91CDF3C0E7}">
      <dgm:prSet/>
      <dgm:spPr/>
      <dgm:t>
        <a:bodyPr/>
        <a:lstStyle/>
        <a:p>
          <a:endParaRPr lang="en-GB"/>
        </a:p>
      </dgm:t>
    </dgm:pt>
    <dgm:pt modelId="{82A2617F-61D1-448B-BFF3-7C57B16177EB}" type="sibTrans" cxnId="{64E4F583-BCCF-4438-98D8-9D91CDF3C0E7}">
      <dgm:prSet/>
      <dgm:spPr/>
      <dgm:t>
        <a:bodyPr/>
        <a:lstStyle/>
        <a:p>
          <a:endParaRPr lang="en-GB"/>
        </a:p>
      </dgm:t>
    </dgm:pt>
    <dgm:pt modelId="{5D478351-8901-4893-9584-94F8C4F72B85}">
      <dgm:prSet/>
      <dgm:spPr>
        <a:solidFill>
          <a:srgbClr val="DC7D28"/>
        </a:solidFill>
      </dgm:spPr>
      <dgm:t>
        <a:bodyPr/>
        <a:lstStyle/>
        <a:p>
          <a:r>
            <a:rPr lang="en-GB" dirty="0" smtClean="0"/>
            <a:t>Priority Access to scripts (GCE only)</a:t>
          </a:r>
          <a:endParaRPr lang="en-GB" dirty="0"/>
        </a:p>
      </dgm:t>
    </dgm:pt>
    <dgm:pt modelId="{584712BB-CE5D-4C73-814A-CB016187A6F0}" type="parTrans" cxnId="{6240DD30-3F91-41D9-8408-58AB8F54DCED}">
      <dgm:prSet/>
      <dgm:spPr/>
      <dgm:t>
        <a:bodyPr/>
        <a:lstStyle/>
        <a:p>
          <a:endParaRPr lang="en-GB"/>
        </a:p>
      </dgm:t>
    </dgm:pt>
    <dgm:pt modelId="{A3E9CD23-6C13-4151-AED4-5E37B8E7F567}" type="sibTrans" cxnId="{6240DD30-3F91-41D9-8408-58AB8F54DCED}">
      <dgm:prSet/>
      <dgm:spPr/>
      <dgm:t>
        <a:bodyPr/>
        <a:lstStyle/>
        <a:p>
          <a:endParaRPr lang="en-GB"/>
        </a:p>
      </dgm:t>
    </dgm:pt>
    <dgm:pt modelId="{88CB8A40-23E7-4BFC-8E5B-CC24D33BA2E0}">
      <dgm:prSet/>
      <dgm:spPr>
        <a:solidFill>
          <a:srgbClr val="6464A0"/>
        </a:solidFill>
      </dgm:spPr>
      <dgm:t>
        <a:bodyPr/>
        <a:lstStyle/>
        <a:p>
          <a:r>
            <a:rPr lang="en-GB" strike="noStrike" baseline="0" dirty="0" smtClean="0"/>
            <a:t>Cohort concern</a:t>
          </a:r>
          <a:endParaRPr lang="en-GB" strike="noStrike" baseline="0" dirty="0"/>
        </a:p>
      </dgm:t>
    </dgm:pt>
    <dgm:pt modelId="{E8F4EFB2-9ED3-4623-9073-54B9D1190DF7}" type="parTrans" cxnId="{95631A34-62D8-4730-8E34-8EAA34C7A7E6}">
      <dgm:prSet/>
      <dgm:spPr/>
      <dgm:t>
        <a:bodyPr/>
        <a:lstStyle/>
        <a:p>
          <a:endParaRPr lang="en-GB"/>
        </a:p>
      </dgm:t>
    </dgm:pt>
    <dgm:pt modelId="{0377ED83-1B03-45E4-999A-F97BC6912E96}" type="sibTrans" cxnId="{95631A34-62D8-4730-8E34-8EAA34C7A7E6}">
      <dgm:prSet/>
      <dgm:spPr/>
      <dgm:t>
        <a:bodyPr/>
        <a:lstStyle/>
        <a:p>
          <a:endParaRPr lang="en-GB"/>
        </a:p>
      </dgm:t>
    </dgm:pt>
    <dgm:pt modelId="{DC369734-6E66-43F1-822C-EA0E57632536}" type="pres">
      <dgm:prSet presAssocID="{E1349E29-1503-416C-A401-451806B8903E}" presName="Name0" presStyleCnt="0">
        <dgm:presLayoutVars>
          <dgm:chMax val="7"/>
          <dgm:chPref val="7"/>
          <dgm:dir/>
        </dgm:presLayoutVars>
      </dgm:prSet>
      <dgm:spPr/>
      <dgm:t>
        <a:bodyPr/>
        <a:lstStyle/>
        <a:p>
          <a:endParaRPr lang="en-GB"/>
        </a:p>
      </dgm:t>
    </dgm:pt>
    <dgm:pt modelId="{6ADD661B-AC5B-4AF8-9A81-D40FA420A1D4}" type="pres">
      <dgm:prSet presAssocID="{E1349E29-1503-416C-A401-451806B8903E}" presName="Name1" presStyleCnt="0"/>
      <dgm:spPr/>
    </dgm:pt>
    <dgm:pt modelId="{7662754D-7232-4B12-99DC-45057A906F68}" type="pres">
      <dgm:prSet presAssocID="{E1349E29-1503-416C-A401-451806B8903E}" presName="cycle" presStyleCnt="0"/>
      <dgm:spPr/>
    </dgm:pt>
    <dgm:pt modelId="{56370CE3-D797-453D-B57E-1CBF1341502E}" type="pres">
      <dgm:prSet presAssocID="{E1349E29-1503-416C-A401-451806B8903E}" presName="srcNode" presStyleLbl="node1" presStyleIdx="0" presStyleCnt="7"/>
      <dgm:spPr/>
    </dgm:pt>
    <dgm:pt modelId="{F0F2B80E-CA11-44B0-A96B-BD4492359F52}" type="pres">
      <dgm:prSet presAssocID="{E1349E29-1503-416C-A401-451806B8903E}" presName="conn" presStyleLbl="parChTrans1D2" presStyleIdx="0" presStyleCnt="1"/>
      <dgm:spPr/>
      <dgm:t>
        <a:bodyPr/>
        <a:lstStyle/>
        <a:p>
          <a:endParaRPr lang="en-GB"/>
        </a:p>
      </dgm:t>
    </dgm:pt>
    <dgm:pt modelId="{C9F1F735-198A-486B-A029-09ABE17D2391}" type="pres">
      <dgm:prSet presAssocID="{E1349E29-1503-416C-A401-451806B8903E}" presName="extraNode" presStyleLbl="node1" presStyleIdx="0" presStyleCnt="7"/>
      <dgm:spPr/>
    </dgm:pt>
    <dgm:pt modelId="{D14E1F89-A3E5-4F64-BAB2-759CB4E4DAB3}" type="pres">
      <dgm:prSet presAssocID="{E1349E29-1503-416C-A401-451806B8903E}" presName="dstNode" presStyleLbl="node1" presStyleIdx="0" presStyleCnt="7"/>
      <dgm:spPr/>
    </dgm:pt>
    <dgm:pt modelId="{62326491-80AD-40E3-B14B-E5D4AC8050EB}" type="pres">
      <dgm:prSet presAssocID="{BC44C32B-D424-4B7A-B520-3D32F91E5AC2}" presName="text_1" presStyleLbl="node1" presStyleIdx="0" presStyleCnt="7">
        <dgm:presLayoutVars>
          <dgm:bulletEnabled val="1"/>
        </dgm:presLayoutVars>
      </dgm:prSet>
      <dgm:spPr/>
      <dgm:t>
        <a:bodyPr/>
        <a:lstStyle/>
        <a:p>
          <a:endParaRPr lang="en-GB"/>
        </a:p>
      </dgm:t>
    </dgm:pt>
    <dgm:pt modelId="{A6167B46-E752-4610-816A-BC2B85F08FA7}" type="pres">
      <dgm:prSet presAssocID="{BC44C32B-D424-4B7A-B520-3D32F91E5AC2}" presName="accent_1" presStyleCnt="0"/>
      <dgm:spPr/>
    </dgm:pt>
    <dgm:pt modelId="{A0C3A517-0982-4628-9FB4-B5E497DADA99}" type="pres">
      <dgm:prSet presAssocID="{BC44C32B-D424-4B7A-B520-3D32F91E5AC2}" presName="accentRepeatNode" presStyleLbl="solidFgAcc1" presStyleIdx="0" presStyleCnt="7"/>
      <dgm:spPr/>
    </dgm:pt>
    <dgm:pt modelId="{B252D279-F964-459F-81A1-AF03CA8DD153}" type="pres">
      <dgm:prSet presAssocID="{C044A4C7-6B6B-45A3-8D15-6DB3CC569EF1}" presName="text_2" presStyleLbl="node1" presStyleIdx="1" presStyleCnt="7">
        <dgm:presLayoutVars>
          <dgm:bulletEnabled val="1"/>
        </dgm:presLayoutVars>
      </dgm:prSet>
      <dgm:spPr/>
      <dgm:t>
        <a:bodyPr/>
        <a:lstStyle/>
        <a:p>
          <a:endParaRPr lang="en-GB"/>
        </a:p>
      </dgm:t>
    </dgm:pt>
    <dgm:pt modelId="{558E5AC3-4E78-4A63-9210-82B62C06A182}" type="pres">
      <dgm:prSet presAssocID="{C044A4C7-6B6B-45A3-8D15-6DB3CC569EF1}" presName="accent_2" presStyleCnt="0"/>
      <dgm:spPr/>
    </dgm:pt>
    <dgm:pt modelId="{BCE8F016-4B4E-47FA-8AC7-87BC19E9D883}" type="pres">
      <dgm:prSet presAssocID="{C044A4C7-6B6B-45A3-8D15-6DB3CC569EF1}" presName="accentRepeatNode" presStyleLbl="solidFgAcc1" presStyleIdx="1" presStyleCnt="7"/>
      <dgm:spPr/>
    </dgm:pt>
    <dgm:pt modelId="{0B9A698E-0717-459A-9113-C5F050AA719E}" type="pres">
      <dgm:prSet presAssocID="{7555A79C-FEBF-469D-B808-1F1C20228EA6}" presName="text_3" presStyleLbl="node1" presStyleIdx="2" presStyleCnt="7">
        <dgm:presLayoutVars>
          <dgm:bulletEnabled val="1"/>
        </dgm:presLayoutVars>
      </dgm:prSet>
      <dgm:spPr/>
      <dgm:t>
        <a:bodyPr/>
        <a:lstStyle/>
        <a:p>
          <a:endParaRPr lang="en-GB"/>
        </a:p>
      </dgm:t>
    </dgm:pt>
    <dgm:pt modelId="{DC2A946D-5A55-4444-ADEE-3135AF8346F6}" type="pres">
      <dgm:prSet presAssocID="{7555A79C-FEBF-469D-B808-1F1C20228EA6}" presName="accent_3" presStyleCnt="0"/>
      <dgm:spPr/>
    </dgm:pt>
    <dgm:pt modelId="{BC86C200-548A-427F-A327-2F542BA9FB0D}" type="pres">
      <dgm:prSet presAssocID="{7555A79C-FEBF-469D-B808-1F1C20228EA6}" presName="accentRepeatNode" presStyleLbl="solidFgAcc1" presStyleIdx="2" presStyleCnt="7"/>
      <dgm:spPr/>
    </dgm:pt>
    <dgm:pt modelId="{BD61582E-8000-44BE-801B-293753B6FE9D}" type="pres">
      <dgm:prSet presAssocID="{E2A8AFFE-58F4-40AE-B9E1-9847B469B29F}" presName="text_4" presStyleLbl="node1" presStyleIdx="3" presStyleCnt="7">
        <dgm:presLayoutVars>
          <dgm:bulletEnabled val="1"/>
        </dgm:presLayoutVars>
      </dgm:prSet>
      <dgm:spPr/>
      <dgm:t>
        <a:bodyPr/>
        <a:lstStyle/>
        <a:p>
          <a:endParaRPr lang="en-GB"/>
        </a:p>
      </dgm:t>
    </dgm:pt>
    <dgm:pt modelId="{8E2A1A25-FDC8-4702-8F04-2407E5E111F1}" type="pres">
      <dgm:prSet presAssocID="{E2A8AFFE-58F4-40AE-B9E1-9847B469B29F}" presName="accent_4" presStyleCnt="0"/>
      <dgm:spPr/>
    </dgm:pt>
    <dgm:pt modelId="{271D2405-3FD3-4F45-9626-E6E7CC0751D5}" type="pres">
      <dgm:prSet presAssocID="{E2A8AFFE-58F4-40AE-B9E1-9847B469B29F}" presName="accentRepeatNode" presStyleLbl="solidFgAcc1" presStyleIdx="3" presStyleCnt="7"/>
      <dgm:spPr/>
    </dgm:pt>
    <dgm:pt modelId="{9CF41D8F-1047-42F3-8B5A-DE365514642B}" type="pres">
      <dgm:prSet presAssocID="{5D478351-8901-4893-9584-94F8C4F72B85}" presName="text_5" presStyleLbl="node1" presStyleIdx="4" presStyleCnt="7">
        <dgm:presLayoutVars>
          <dgm:bulletEnabled val="1"/>
        </dgm:presLayoutVars>
      </dgm:prSet>
      <dgm:spPr/>
      <dgm:t>
        <a:bodyPr/>
        <a:lstStyle/>
        <a:p>
          <a:endParaRPr lang="en-GB"/>
        </a:p>
      </dgm:t>
    </dgm:pt>
    <dgm:pt modelId="{FB8C3C53-EBE0-442C-95BC-9315A5B44D42}" type="pres">
      <dgm:prSet presAssocID="{5D478351-8901-4893-9584-94F8C4F72B85}" presName="accent_5" presStyleCnt="0"/>
      <dgm:spPr/>
    </dgm:pt>
    <dgm:pt modelId="{2520A8EA-E96F-4BE0-AB47-36034C922E61}" type="pres">
      <dgm:prSet presAssocID="{5D478351-8901-4893-9584-94F8C4F72B85}" presName="accentRepeatNode" presStyleLbl="solidFgAcc1" presStyleIdx="4" presStyleCnt="7"/>
      <dgm:spPr>
        <a:ln>
          <a:solidFill>
            <a:srgbClr val="DC7D28"/>
          </a:solidFill>
        </a:ln>
      </dgm:spPr>
    </dgm:pt>
    <dgm:pt modelId="{F9005C43-41B8-4858-B4DF-0E17ABE7E6E8}" type="pres">
      <dgm:prSet presAssocID="{515B089D-152B-48EF-8629-E2DD4BB55476}" presName="text_6" presStyleLbl="node1" presStyleIdx="5" presStyleCnt="7">
        <dgm:presLayoutVars>
          <dgm:bulletEnabled val="1"/>
        </dgm:presLayoutVars>
      </dgm:prSet>
      <dgm:spPr/>
      <dgm:t>
        <a:bodyPr/>
        <a:lstStyle/>
        <a:p>
          <a:endParaRPr lang="en-GB"/>
        </a:p>
      </dgm:t>
    </dgm:pt>
    <dgm:pt modelId="{B1286B50-C019-4B9C-AA83-3C2E312FA1DB}" type="pres">
      <dgm:prSet presAssocID="{515B089D-152B-48EF-8629-E2DD4BB55476}" presName="accent_6" presStyleCnt="0"/>
      <dgm:spPr/>
    </dgm:pt>
    <dgm:pt modelId="{7E03F008-476C-4F04-8D43-D5ECEBD84448}" type="pres">
      <dgm:prSet presAssocID="{515B089D-152B-48EF-8629-E2DD4BB55476}" presName="accentRepeatNode" presStyleLbl="solidFgAcc1" presStyleIdx="5" presStyleCnt="7"/>
      <dgm:spPr>
        <a:ln>
          <a:solidFill>
            <a:schemeClr val="accent6"/>
          </a:solidFill>
        </a:ln>
      </dgm:spPr>
    </dgm:pt>
    <dgm:pt modelId="{DB85026D-ABE4-4E5F-B1F3-20BA5BAC3070}" type="pres">
      <dgm:prSet presAssocID="{88CB8A40-23E7-4BFC-8E5B-CC24D33BA2E0}" presName="text_7" presStyleLbl="node1" presStyleIdx="6" presStyleCnt="7">
        <dgm:presLayoutVars>
          <dgm:bulletEnabled val="1"/>
        </dgm:presLayoutVars>
      </dgm:prSet>
      <dgm:spPr/>
      <dgm:t>
        <a:bodyPr/>
        <a:lstStyle/>
        <a:p>
          <a:endParaRPr lang="en-GB"/>
        </a:p>
      </dgm:t>
    </dgm:pt>
    <dgm:pt modelId="{65BC48C3-1C15-4046-BC2D-755BBB22D057}" type="pres">
      <dgm:prSet presAssocID="{88CB8A40-23E7-4BFC-8E5B-CC24D33BA2E0}" presName="accent_7" presStyleCnt="0"/>
      <dgm:spPr/>
    </dgm:pt>
    <dgm:pt modelId="{4B1B286A-9DBE-4A71-8F70-477EF05D03A0}" type="pres">
      <dgm:prSet presAssocID="{88CB8A40-23E7-4BFC-8E5B-CC24D33BA2E0}" presName="accentRepeatNode" presStyleLbl="solidFgAcc1" presStyleIdx="6" presStyleCnt="7"/>
      <dgm:spPr>
        <a:ln>
          <a:solidFill>
            <a:srgbClr val="6464A0"/>
          </a:solidFill>
        </a:ln>
      </dgm:spPr>
    </dgm:pt>
  </dgm:ptLst>
  <dgm:cxnLst>
    <dgm:cxn modelId="{FC4D8056-A611-4A04-8DEB-AB6E5DCA9FB7}" type="presOf" srcId="{BC44C32B-D424-4B7A-B520-3D32F91E5AC2}" destId="{62326491-80AD-40E3-B14B-E5D4AC8050EB}" srcOrd="0" destOrd="0" presId="urn:microsoft.com/office/officeart/2008/layout/VerticalCurvedList"/>
    <dgm:cxn modelId="{26834CE6-CBE1-4609-9A8E-767605326813}" srcId="{E1349E29-1503-416C-A401-451806B8903E}" destId="{BC44C32B-D424-4B7A-B520-3D32F91E5AC2}" srcOrd="0" destOrd="0" parTransId="{5B8414FE-22A4-42D9-A058-696896605B69}" sibTransId="{A63915D1-5FA6-4782-A407-3D36C83EAAD8}"/>
    <dgm:cxn modelId="{A2EAA6CE-7679-42BB-AA89-D9B4188399AB}" type="presOf" srcId="{A63915D1-5FA6-4782-A407-3D36C83EAAD8}" destId="{F0F2B80E-CA11-44B0-A96B-BD4492359F52}" srcOrd="0" destOrd="0" presId="urn:microsoft.com/office/officeart/2008/layout/VerticalCurvedList"/>
    <dgm:cxn modelId="{4038ED7F-88EB-416D-BCDF-BAFEEC75C638}" type="presOf" srcId="{E2A8AFFE-58F4-40AE-B9E1-9847B469B29F}" destId="{BD61582E-8000-44BE-801B-293753B6FE9D}" srcOrd="0" destOrd="0" presId="urn:microsoft.com/office/officeart/2008/layout/VerticalCurvedList"/>
    <dgm:cxn modelId="{25C79FFA-DCD6-42BE-BA3D-731E05EA14FB}" type="presOf" srcId="{88CB8A40-23E7-4BFC-8E5B-CC24D33BA2E0}" destId="{DB85026D-ABE4-4E5F-B1F3-20BA5BAC3070}" srcOrd="0" destOrd="0" presId="urn:microsoft.com/office/officeart/2008/layout/VerticalCurvedList"/>
    <dgm:cxn modelId="{9A3BBDC6-F32E-4372-86F1-2E28210AF29B}" srcId="{E1349E29-1503-416C-A401-451806B8903E}" destId="{7555A79C-FEBF-469D-B808-1F1C20228EA6}" srcOrd="2" destOrd="0" parTransId="{31F8F8FE-7F92-4FBB-9518-67C97D7F8A68}" sibTransId="{D9832C46-9C15-4E13-9658-C792878CF6D5}"/>
    <dgm:cxn modelId="{2FA6B9CD-AB08-4B83-AF35-916E4EF4D88B}" type="presOf" srcId="{C044A4C7-6B6B-45A3-8D15-6DB3CC569EF1}" destId="{B252D279-F964-459F-81A1-AF03CA8DD153}" srcOrd="0" destOrd="0" presId="urn:microsoft.com/office/officeart/2008/layout/VerticalCurvedList"/>
    <dgm:cxn modelId="{C5889236-482B-4811-A785-A8C900331AA8}" type="presOf" srcId="{515B089D-152B-48EF-8629-E2DD4BB55476}" destId="{F9005C43-41B8-4858-B4DF-0E17ABE7E6E8}" srcOrd="0" destOrd="0" presId="urn:microsoft.com/office/officeart/2008/layout/VerticalCurvedList"/>
    <dgm:cxn modelId="{293E257B-9A8F-4D91-B365-2B60A629E764}" type="presOf" srcId="{7555A79C-FEBF-469D-B808-1F1C20228EA6}" destId="{0B9A698E-0717-459A-9113-C5F050AA719E}" srcOrd="0" destOrd="0" presId="urn:microsoft.com/office/officeart/2008/layout/VerticalCurvedList"/>
    <dgm:cxn modelId="{0AD67F50-8986-4A77-8356-9FA6349799B5}" type="presOf" srcId="{E1349E29-1503-416C-A401-451806B8903E}" destId="{DC369734-6E66-43F1-822C-EA0E57632536}" srcOrd="0" destOrd="0" presId="urn:microsoft.com/office/officeart/2008/layout/VerticalCurvedList"/>
    <dgm:cxn modelId="{64E4F583-BCCF-4438-98D8-9D91CDF3C0E7}" srcId="{E1349E29-1503-416C-A401-451806B8903E}" destId="{E2A8AFFE-58F4-40AE-B9E1-9847B469B29F}" srcOrd="3" destOrd="0" parTransId="{D343702C-AF75-402C-9691-BC26CFB3F5B3}" sibTransId="{82A2617F-61D1-448B-BFF3-7C57B16177EB}"/>
    <dgm:cxn modelId="{FBBA138D-CAA6-4C3D-954D-25A094E6768E}" srcId="{E1349E29-1503-416C-A401-451806B8903E}" destId="{515B089D-152B-48EF-8629-E2DD4BB55476}" srcOrd="5" destOrd="0" parTransId="{F6F3BCF2-2B0F-4E17-8779-E8DB280A507F}" sibTransId="{BB327E87-DE78-4E34-8602-D08A9344C4DE}"/>
    <dgm:cxn modelId="{6240DD30-3F91-41D9-8408-58AB8F54DCED}" srcId="{E1349E29-1503-416C-A401-451806B8903E}" destId="{5D478351-8901-4893-9584-94F8C4F72B85}" srcOrd="4" destOrd="0" parTransId="{584712BB-CE5D-4C73-814A-CB016187A6F0}" sibTransId="{A3E9CD23-6C13-4151-AED4-5E37B8E7F567}"/>
    <dgm:cxn modelId="{95631A34-62D8-4730-8E34-8EAA34C7A7E6}" srcId="{E1349E29-1503-416C-A401-451806B8903E}" destId="{88CB8A40-23E7-4BFC-8E5B-CC24D33BA2E0}" srcOrd="6" destOrd="0" parTransId="{E8F4EFB2-9ED3-4623-9073-54B9D1190DF7}" sibTransId="{0377ED83-1B03-45E4-999A-F97BC6912E96}"/>
    <dgm:cxn modelId="{5B31A25C-EA60-4380-BF78-BBC152253294}" type="presOf" srcId="{5D478351-8901-4893-9584-94F8C4F72B85}" destId="{9CF41D8F-1047-42F3-8B5A-DE365514642B}" srcOrd="0" destOrd="0" presId="urn:microsoft.com/office/officeart/2008/layout/VerticalCurvedList"/>
    <dgm:cxn modelId="{07778BE8-67B9-473F-BF63-30068B5B62DE}" srcId="{E1349E29-1503-416C-A401-451806B8903E}" destId="{C044A4C7-6B6B-45A3-8D15-6DB3CC569EF1}" srcOrd="1" destOrd="0" parTransId="{70116C32-CFA7-4D5F-B4EE-FC3CB7709E74}" sibTransId="{31F03AD4-F83C-4CD5-AF15-9FCD58CF4662}"/>
    <dgm:cxn modelId="{C3EC4A4F-7F19-4C38-9A6D-DBD8600E2477}" type="presParOf" srcId="{DC369734-6E66-43F1-822C-EA0E57632536}" destId="{6ADD661B-AC5B-4AF8-9A81-D40FA420A1D4}" srcOrd="0" destOrd="0" presId="urn:microsoft.com/office/officeart/2008/layout/VerticalCurvedList"/>
    <dgm:cxn modelId="{19DA0582-058B-4032-B960-8756DCE7BE2B}" type="presParOf" srcId="{6ADD661B-AC5B-4AF8-9A81-D40FA420A1D4}" destId="{7662754D-7232-4B12-99DC-45057A906F68}" srcOrd="0" destOrd="0" presId="urn:microsoft.com/office/officeart/2008/layout/VerticalCurvedList"/>
    <dgm:cxn modelId="{419F5A85-A8BF-470B-B48B-96FEF34FA915}" type="presParOf" srcId="{7662754D-7232-4B12-99DC-45057A906F68}" destId="{56370CE3-D797-453D-B57E-1CBF1341502E}" srcOrd="0" destOrd="0" presId="urn:microsoft.com/office/officeart/2008/layout/VerticalCurvedList"/>
    <dgm:cxn modelId="{4DE8806A-5861-40C5-B8EE-1B8514696712}" type="presParOf" srcId="{7662754D-7232-4B12-99DC-45057A906F68}" destId="{F0F2B80E-CA11-44B0-A96B-BD4492359F52}" srcOrd="1" destOrd="0" presId="urn:microsoft.com/office/officeart/2008/layout/VerticalCurvedList"/>
    <dgm:cxn modelId="{9754C8FA-942C-4748-BC91-232E05869F34}" type="presParOf" srcId="{7662754D-7232-4B12-99DC-45057A906F68}" destId="{C9F1F735-198A-486B-A029-09ABE17D2391}" srcOrd="2" destOrd="0" presId="urn:microsoft.com/office/officeart/2008/layout/VerticalCurvedList"/>
    <dgm:cxn modelId="{B268C8DA-3907-4B8B-A718-99B34378269D}" type="presParOf" srcId="{7662754D-7232-4B12-99DC-45057A906F68}" destId="{D14E1F89-A3E5-4F64-BAB2-759CB4E4DAB3}" srcOrd="3" destOrd="0" presId="urn:microsoft.com/office/officeart/2008/layout/VerticalCurvedList"/>
    <dgm:cxn modelId="{2B41C23F-157D-4AF1-A9CD-D8ACA97E2879}" type="presParOf" srcId="{6ADD661B-AC5B-4AF8-9A81-D40FA420A1D4}" destId="{62326491-80AD-40E3-B14B-E5D4AC8050EB}" srcOrd="1" destOrd="0" presId="urn:microsoft.com/office/officeart/2008/layout/VerticalCurvedList"/>
    <dgm:cxn modelId="{053EEA1F-6562-4AE7-AEBD-5413152739A7}" type="presParOf" srcId="{6ADD661B-AC5B-4AF8-9A81-D40FA420A1D4}" destId="{A6167B46-E752-4610-816A-BC2B85F08FA7}" srcOrd="2" destOrd="0" presId="urn:microsoft.com/office/officeart/2008/layout/VerticalCurvedList"/>
    <dgm:cxn modelId="{5A6B4CF4-8308-4A5C-B632-27838B3544A6}" type="presParOf" srcId="{A6167B46-E752-4610-816A-BC2B85F08FA7}" destId="{A0C3A517-0982-4628-9FB4-B5E497DADA99}" srcOrd="0" destOrd="0" presId="urn:microsoft.com/office/officeart/2008/layout/VerticalCurvedList"/>
    <dgm:cxn modelId="{0267E5CE-3964-4EE2-A8BA-E22476845674}" type="presParOf" srcId="{6ADD661B-AC5B-4AF8-9A81-D40FA420A1D4}" destId="{B252D279-F964-459F-81A1-AF03CA8DD153}" srcOrd="3" destOrd="0" presId="urn:microsoft.com/office/officeart/2008/layout/VerticalCurvedList"/>
    <dgm:cxn modelId="{1D2A01F5-421F-4C91-B35A-E82E36D4FF11}" type="presParOf" srcId="{6ADD661B-AC5B-4AF8-9A81-D40FA420A1D4}" destId="{558E5AC3-4E78-4A63-9210-82B62C06A182}" srcOrd="4" destOrd="0" presId="urn:microsoft.com/office/officeart/2008/layout/VerticalCurvedList"/>
    <dgm:cxn modelId="{CEC4775C-9E4A-4F41-89DF-A626E3B5ECF8}" type="presParOf" srcId="{558E5AC3-4E78-4A63-9210-82B62C06A182}" destId="{BCE8F016-4B4E-47FA-8AC7-87BC19E9D883}" srcOrd="0" destOrd="0" presId="urn:microsoft.com/office/officeart/2008/layout/VerticalCurvedList"/>
    <dgm:cxn modelId="{85D0018F-C9CE-4DE9-B959-C1F1C957AE59}" type="presParOf" srcId="{6ADD661B-AC5B-4AF8-9A81-D40FA420A1D4}" destId="{0B9A698E-0717-459A-9113-C5F050AA719E}" srcOrd="5" destOrd="0" presId="urn:microsoft.com/office/officeart/2008/layout/VerticalCurvedList"/>
    <dgm:cxn modelId="{A749EE16-EC54-4826-B438-7635A15DF71D}" type="presParOf" srcId="{6ADD661B-AC5B-4AF8-9A81-D40FA420A1D4}" destId="{DC2A946D-5A55-4444-ADEE-3135AF8346F6}" srcOrd="6" destOrd="0" presId="urn:microsoft.com/office/officeart/2008/layout/VerticalCurvedList"/>
    <dgm:cxn modelId="{FADC58FE-BA21-49C7-B3C7-120E700A25A5}" type="presParOf" srcId="{DC2A946D-5A55-4444-ADEE-3135AF8346F6}" destId="{BC86C200-548A-427F-A327-2F542BA9FB0D}" srcOrd="0" destOrd="0" presId="urn:microsoft.com/office/officeart/2008/layout/VerticalCurvedList"/>
    <dgm:cxn modelId="{74E4FC75-76DB-46E3-8072-CBE2EA9F3175}" type="presParOf" srcId="{6ADD661B-AC5B-4AF8-9A81-D40FA420A1D4}" destId="{BD61582E-8000-44BE-801B-293753B6FE9D}" srcOrd="7" destOrd="0" presId="urn:microsoft.com/office/officeart/2008/layout/VerticalCurvedList"/>
    <dgm:cxn modelId="{F55441E9-6B9D-47B4-A196-7274DF7C7D17}" type="presParOf" srcId="{6ADD661B-AC5B-4AF8-9A81-D40FA420A1D4}" destId="{8E2A1A25-FDC8-4702-8F04-2407E5E111F1}" srcOrd="8" destOrd="0" presId="urn:microsoft.com/office/officeart/2008/layout/VerticalCurvedList"/>
    <dgm:cxn modelId="{CB50BA86-8EBF-48A4-A00F-978D245AE422}" type="presParOf" srcId="{8E2A1A25-FDC8-4702-8F04-2407E5E111F1}" destId="{271D2405-3FD3-4F45-9626-E6E7CC0751D5}" srcOrd="0" destOrd="0" presId="urn:microsoft.com/office/officeart/2008/layout/VerticalCurvedList"/>
    <dgm:cxn modelId="{51E35C8A-976A-4485-AD6E-A0F8B520ABB3}" type="presParOf" srcId="{6ADD661B-AC5B-4AF8-9A81-D40FA420A1D4}" destId="{9CF41D8F-1047-42F3-8B5A-DE365514642B}" srcOrd="9" destOrd="0" presId="urn:microsoft.com/office/officeart/2008/layout/VerticalCurvedList"/>
    <dgm:cxn modelId="{A56BF3B8-E28A-4BF6-9CFD-D6D60F2EBD88}" type="presParOf" srcId="{6ADD661B-AC5B-4AF8-9A81-D40FA420A1D4}" destId="{FB8C3C53-EBE0-442C-95BC-9315A5B44D42}" srcOrd="10" destOrd="0" presId="urn:microsoft.com/office/officeart/2008/layout/VerticalCurvedList"/>
    <dgm:cxn modelId="{802F0983-272D-4A85-979A-A7BA3DB93CD8}" type="presParOf" srcId="{FB8C3C53-EBE0-442C-95BC-9315A5B44D42}" destId="{2520A8EA-E96F-4BE0-AB47-36034C922E61}" srcOrd="0" destOrd="0" presId="urn:microsoft.com/office/officeart/2008/layout/VerticalCurvedList"/>
    <dgm:cxn modelId="{2CF84BD5-2924-42DA-8102-C8031E1EA9E1}" type="presParOf" srcId="{6ADD661B-AC5B-4AF8-9A81-D40FA420A1D4}" destId="{F9005C43-41B8-4858-B4DF-0E17ABE7E6E8}" srcOrd="11" destOrd="0" presId="urn:microsoft.com/office/officeart/2008/layout/VerticalCurvedList"/>
    <dgm:cxn modelId="{EFB2C48B-FF10-4078-BB9F-85A4BDACD6EC}" type="presParOf" srcId="{6ADD661B-AC5B-4AF8-9A81-D40FA420A1D4}" destId="{B1286B50-C019-4B9C-AA83-3C2E312FA1DB}" srcOrd="12" destOrd="0" presId="urn:microsoft.com/office/officeart/2008/layout/VerticalCurvedList"/>
    <dgm:cxn modelId="{AF716C6E-5859-433C-AC07-E10E25E680F4}" type="presParOf" srcId="{B1286B50-C019-4B9C-AA83-3C2E312FA1DB}" destId="{7E03F008-476C-4F04-8D43-D5ECEBD84448}" srcOrd="0" destOrd="0" presId="urn:microsoft.com/office/officeart/2008/layout/VerticalCurvedList"/>
    <dgm:cxn modelId="{05AA7E95-F087-4C19-8A35-B734B8EF2960}" type="presParOf" srcId="{6ADD661B-AC5B-4AF8-9A81-D40FA420A1D4}" destId="{DB85026D-ABE4-4E5F-B1F3-20BA5BAC3070}" srcOrd="13" destOrd="0" presId="urn:microsoft.com/office/officeart/2008/layout/VerticalCurvedList"/>
    <dgm:cxn modelId="{268590B0-E3F1-40C8-BD0C-B8C6EB53FED4}" type="presParOf" srcId="{6ADD661B-AC5B-4AF8-9A81-D40FA420A1D4}" destId="{65BC48C3-1C15-4046-BC2D-755BBB22D057}" srcOrd="14" destOrd="0" presId="urn:microsoft.com/office/officeart/2008/layout/VerticalCurvedList"/>
    <dgm:cxn modelId="{92979BD1-2C82-40A2-BC33-67E4CC3CE534}" type="presParOf" srcId="{65BC48C3-1C15-4046-BC2D-755BBB22D057}" destId="{4B1B286A-9DBE-4A71-8F70-477EF05D03A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936E8-BCB6-4AC8-899F-BA8B56401E37}">
      <dsp:nvSpPr>
        <dsp:cNvPr id="0" name=""/>
        <dsp:cNvSpPr/>
      </dsp:nvSpPr>
      <dsp:spPr>
        <a:xfrm rot="5400000">
          <a:off x="-393936" y="1250712"/>
          <a:ext cx="1739000" cy="209859"/>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10949C-7519-42EC-BC1C-97F3778D7747}">
      <dsp:nvSpPr>
        <dsp:cNvPr id="0" name=""/>
        <dsp:cNvSpPr/>
      </dsp:nvSpPr>
      <dsp:spPr>
        <a:xfrm>
          <a:off x="4296" y="138209"/>
          <a:ext cx="2331768" cy="139906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t>Question papers and mark schemes are written.</a:t>
          </a:r>
          <a:endParaRPr lang="en-GB" sz="1400" kern="1200" dirty="0"/>
        </a:p>
      </dsp:txBody>
      <dsp:txXfrm>
        <a:off x="45273" y="179186"/>
        <a:ext cx="2249814" cy="1317107"/>
      </dsp:txXfrm>
    </dsp:sp>
    <dsp:sp modelId="{ED8E8766-DF40-49BE-8765-C094C35BEDDA}">
      <dsp:nvSpPr>
        <dsp:cNvPr id="0" name=""/>
        <dsp:cNvSpPr/>
      </dsp:nvSpPr>
      <dsp:spPr>
        <a:xfrm rot="5400000">
          <a:off x="-393936" y="2999539"/>
          <a:ext cx="1739000" cy="209859"/>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0DE253-4AA9-4885-B01A-62B815198FD1}">
      <dsp:nvSpPr>
        <dsp:cNvPr id="0" name=""/>
        <dsp:cNvSpPr/>
      </dsp:nvSpPr>
      <dsp:spPr>
        <a:xfrm>
          <a:off x="4296" y="1887035"/>
          <a:ext cx="2331768" cy="139906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t>Receive entries and examiners/ moderators are appointed.</a:t>
          </a:r>
          <a:endParaRPr lang="en-GB" sz="1400" kern="1200" dirty="0"/>
        </a:p>
      </dsp:txBody>
      <dsp:txXfrm>
        <a:off x="45273" y="1928012"/>
        <a:ext cx="2249814" cy="1317107"/>
      </dsp:txXfrm>
    </dsp:sp>
    <dsp:sp modelId="{59F5B670-0359-4745-9E02-E3AC9DD38A74}">
      <dsp:nvSpPr>
        <dsp:cNvPr id="0" name=""/>
        <dsp:cNvSpPr/>
      </dsp:nvSpPr>
      <dsp:spPr>
        <a:xfrm>
          <a:off x="480476" y="3873952"/>
          <a:ext cx="3091426" cy="209859"/>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185500-5314-4299-9855-AA8D6363C47A}">
      <dsp:nvSpPr>
        <dsp:cNvPr id="0" name=""/>
        <dsp:cNvSpPr/>
      </dsp:nvSpPr>
      <dsp:spPr>
        <a:xfrm>
          <a:off x="4296" y="3635862"/>
          <a:ext cx="2331768" cy="139906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t>Question papers are dispatched, students sit exams and teachers submit NEA.</a:t>
          </a:r>
          <a:endParaRPr lang="en-GB" sz="1400" kern="1200" dirty="0"/>
        </a:p>
      </dsp:txBody>
      <dsp:txXfrm>
        <a:off x="45273" y="3676839"/>
        <a:ext cx="2249814" cy="1317107"/>
      </dsp:txXfrm>
    </dsp:sp>
    <dsp:sp modelId="{80768067-F1F0-46B2-A481-1CC1048CA4BD}">
      <dsp:nvSpPr>
        <dsp:cNvPr id="0" name=""/>
        <dsp:cNvSpPr/>
      </dsp:nvSpPr>
      <dsp:spPr>
        <a:xfrm rot="16200000">
          <a:off x="2707315" y="2999539"/>
          <a:ext cx="1739000" cy="209859"/>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0C538D-29E3-48FA-B93E-90AE1490C796}">
      <dsp:nvSpPr>
        <dsp:cNvPr id="0" name=""/>
        <dsp:cNvSpPr/>
      </dsp:nvSpPr>
      <dsp:spPr>
        <a:xfrm>
          <a:off x="3105549" y="3635862"/>
          <a:ext cx="2331768" cy="139906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t>Examiners and moderators are trained to mark at the correct standard.</a:t>
          </a:r>
          <a:endParaRPr lang="en-GB" sz="1400" kern="1200" dirty="0"/>
        </a:p>
      </dsp:txBody>
      <dsp:txXfrm>
        <a:off x="3146526" y="3676839"/>
        <a:ext cx="2249814" cy="1317107"/>
      </dsp:txXfrm>
    </dsp:sp>
    <dsp:sp modelId="{6D9CFD0E-412E-4CB7-BB4A-126B4630F095}">
      <dsp:nvSpPr>
        <dsp:cNvPr id="0" name=""/>
        <dsp:cNvSpPr/>
      </dsp:nvSpPr>
      <dsp:spPr>
        <a:xfrm rot="16200000">
          <a:off x="2707315" y="1250712"/>
          <a:ext cx="1739000" cy="209859"/>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FEB198-ED65-4864-AB22-A8A6E2C833A9}">
      <dsp:nvSpPr>
        <dsp:cNvPr id="0" name=""/>
        <dsp:cNvSpPr/>
      </dsp:nvSpPr>
      <dsp:spPr>
        <a:xfrm>
          <a:off x="3105549" y="1887035"/>
          <a:ext cx="2331768" cy="139906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Marking and moderation takes place – quality and progress is regularly monitored throughout.</a:t>
          </a:r>
          <a:endParaRPr lang="en-GB" sz="1400" kern="1200" dirty="0"/>
        </a:p>
      </dsp:txBody>
      <dsp:txXfrm>
        <a:off x="3146526" y="1928012"/>
        <a:ext cx="2249814" cy="1317107"/>
      </dsp:txXfrm>
    </dsp:sp>
    <dsp:sp modelId="{35F749E5-E8CE-41B1-A441-BF8ABDBE5D0E}">
      <dsp:nvSpPr>
        <dsp:cNvPr id="0" name=""/>
        <dsp:cNvSpPr/>
      </dsp:nvSpPr>
      <dsp:spPr>
        <a:xfrm>
          <a:off x="3581729" y="376299"/>
          <a:ext cx="3091426" cy="209859"/>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5BD7F7-DACB-4E75-B048-2785DB9F4AB1}">
      <dsp:nvSpPr>
        <dsp:cNvPr id="0" name=""/>
        <dsp:cNvSpPr/>
      </dsp:nvSpPr>
      <dsp:spPr>
        <a:xfrm>
          <a:off x="3105549" y="138209"/>
          <a:ext cx="2331768" cy="139906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t>Marks are collated and meetings are held to set the grade boundaries.</a:t>
          </a:r>
          <a:endParaRPr lang="en-GB" sz="1400" kern="1200" dirty="0"/>
        </a:p>
      </dsp:txBody>
      <dsp:txXfrm>
        <a:off x="3146526" y="179186"/>
        <a:ext cx="2249814" cy="1317107"/>
      </dsp:txXfrm>
    </dsp:sp>
    <dsp:sp modelId="{1F767E14-9AE3-4CEC-8DAC-A889E4440A8D}">
      <dsp:nvSpPr>
        <dsp:cNvPr id="0" name=""/>
        <dsp:cNvSpPr/>
      </dsp:nvSpPr>
      <dsp:spPr>
        <a:xfrm rot="5400000">
          <a:off x="5808568" y="1250712"/>
          <a:ext cx="1739000" cy="209859"/>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7639B7-C41C-40A2-8FD7-26D5AF60A6BB}">
      <dsp:nvSpPr>
        <dsp:cNvPr id="0" name=""/>
        <dsp:cNvSpPr/>
      </dsp:nvSpPr>
      <dsp:spPr>
        <a:xfrm>
          <a:off x="6206801" y="138209"/>
          <a:ext cx="2331768" cy="139906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t>Results are dispatched and post-results enquiries are processed.</a:t>
          </a:r>
          <a:endParaRPr lang="en-GB" sz="1400" kern="1200" dirty="0"/>
        </a:p>
      </dsp:txBody>
      <dsp:txXfrm>
        <a:off x="6247778" y="179186"/>
        <a:ext cx="2249814" cy="1317107"/>
      </dsp:txXfrm>
    </dsp:sp>
    <dsp:sp modelId="{50BF527F-34EF-4CD3-AEAD-D5CFCBB85B8E}">
      <dsp:nvSpPr>
        <dsp:cNvPr id="0" name=""/>
        <dsp:cNvSpPr/>
      </dsp:nvSpPr>
      <dsp:spPr>
        <a:xfrm rot="5400000">
          <a:off x="5808568" y="2999539"/>
          <a:ext cx="1739000" cy="209859"/>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858D71-04F3-4200-B93A-9DF2A4277417}">
      <dsp:nvSpPr>
        <dsp:cNvPr id="0" name=""/>
        <dsp:cNvSpPr/>
      </dsp:nvSpPr>
      <dsp:spPr>
        <a:xfrm>
          <a:off x="6206801" y="1887035"/>
          <a:ext cx="2331768" cy="139906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t>Question paper and marking performance is evaluated.</a:t>
          </a:r>
          <a:endParaRPr lang="en-GB" sz="1400" kern="1200" dirty="0"/>
        </a:p>
      </dsp:txBody>
      <dsp:txXfrm>
        <a:off x="6247778" y="1928012"/>
        <a:ext cx="2249814" cy="1317107"/>
      </dsp:txXfrm>
    </dsp:sp>
    <dsp:sp modelId="{83490359-D2A2-41DF-B86E-FDF979666811}">
      <dsp:nvSpPr>
        <dsp:cNvPr id="0" name=""/>
        <dsp:cNvSpPr/>
      </dsp:nvSpPr>
      <dsp:spPr>
        <a:xfrm>
          <a:off x="6206801" y="3635862"/>
          <a:ext cx="2331768" cy="139906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t>Process restarts for the next year, making and improvements identified.</a:t>
          </a:r>
          <a:endParaRPr lang="en-GB" sz="1400" kern="1200" dirty="0"/>
        </a:p>
      </dsp:txBody>
      <dsp:txXfrm>
        <a:off x="6247778" y="3676839"/>
        <a:ext cx="2249814" cy="1317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12E51-F5A9-E140-8296-A29C6FD8FDE1}">
      <dsp:nvSpPr>
        <dsp:cNvPr id="0" name=""/>
        <dsp:cNvSpPr/>
      </dsp:nvSpPr>
      <dsp:spPr>
        <a:xfrm>
          <a:off x="314265" y="1013"/>
          <a:ext cx="2317708" cy="1390625"/>
        </a:xfrm>
        <a:prstGeom prst="rect">
          <a:avLst/>
        </a:prstGeom>
        <a:solidFill>
          <a:srgbClr val="C8194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Flexible working</a:t>
          </a:r>
          <a:endParaRPr lang="en-US" sz="2900" kern="1200" dirty="0"/>
        </a:p>
      </dsp:txBody>
      <dsp:txXfrm>
        <a:off x="314265" y="1013"/>
        <a:ext cx="2317708" cy="1390625"/>
      </dsp:txXfrm>
    </dsp:sp>
    <dsp:sp modelId="{3A79B988-D525-8E4B-9EB6-022E5E9EA2D2}">
      <dsp:nvSpPr>
        <dsp:cNvPr id="0" name=""/>
        <dsp:cNvSpPr/>
      </dsp:nvSpPr>
      <dsp:spPr>
        <a:xfrm>
          <a:off x="2863745" y="1013"/>
          <a:ext cx="2317708" cy="1390625"/>
        </a:xfrm>
        <a:prstGeom prst="rect">
          <a:avLst/>
        </a:prstGeom>
        <a:solidFill>
          <a:srgbClr val="C8194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Improved data capture</a:t>
          </a:r>
          <a:endParaRPr lang="en-US" sz="2900" kern="1200" dirty="0"/>
        </a:p>
      </dsp:txBody>
      <dsp:txXfrm>
        <a:off x="2863745" y="1013"/>
        <a:ext cx="2317708" cy="1390625"/>
      </dsp:txXfrm>
    </dsp:sp>
    <dsp:sp modelId="{4489272F-B8A2-FF4D-9A4E-E02494E2DA43}">
      <dsp:nvSpPr>
        <dsp:cNvPr id="0" name=""/>
        <dsp:cNvSpPr/>
      </dsp:nvSpPr>
      <dsp:spPr>
        <a:xfrm>
          <a:off x="5413225" y="1013"/>
          <a:ext cx="2317708" cy="1390625"/>
        </a:xfrm>
        <a:prstGeom prst="rect">
          <a:avLst/>
        </a:prstGeom>
        <a:solidFill>
          <a:srgbClr val="C8194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In-flight problem resolution</a:t>
          </a:r>
          <a:endParaRPr lang="en-US" sz="2900" kern="1200" dirty="0"/>
        </a:p>
      </dsp:txBody>
      <dsp:txXfrm>
        <a:off x="5413225" y="1013"/>
        <a:ext cx="2317708" cy="1390625"/>
      </dsp:txXfrm>
    </dsp:sp>
    <dsp:sp modelId="{0694455B-9B2B-DE49-8B67-E5335C2B79B1}">
      <dsp:nvSpPr>
        <dsp:cNvPr id="0" name=""/>
        <dsp:cNvSpPr/>
      </dsp:nvSpPr>
      <dsp:spPr>
        <a:xfrm>
          <a:off x="1589005" y="1623409"/>
          <a:ext cx="2317708" cy="1390625"/>
        </a:xfrm>
        <a:prstGeom prst="rect">
          <a:avLst/>
        </a:prstGeom>
        <a:solidFill>
          <a:srgbClr val="C8194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Enhanced service provision</a:t>
          </a:r>
          <a:endParaRPr lang="en-US" sz="2900" kern="1200" dirty="0"/>
        </a:p>
      </dsp:txBody>
      <dsp:txXfrm>
        <a:off x="1589005" y="1623409"/>
        <a:ext cx="2317708" cy="1390625"/>
      </dsp:txXfrm>
    </dsp:sp>
    <dsp:sp modelId="{A3D7E4C0-1F53-AE44-AA01-37EB6E233A45}">
      <dsp:nvSpPr>
        <dsp:cNvPr id="0" name=""/>
        <dsp:cNvSpPr/>
      </dsp:nvSpPr>
      <dsp:spPr>
        <a:xfrm>
          <a:off x="4138485" y="1623409"/>
          <a:ext cx="2317708" cy="1390625"/>
        </a:xfrm>
        <a:prstGeom prst="rect">
          <a:avLst/>
        </a:prstGeom>
        <a:solidFill>
          <a:srgbClr val="C8194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More flexible and efficient process</a:t>
          </a:r>
          <a:endParaRPr lang="en-US" sz="2900" kern="1200" dirty="0"/>
        </a:p>
      </dsp:txBody>
      <dsp:txXfrm>
        <a:off x="4138485" y="1623409"/>
        <a:ext cx="2317708" cy="1390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2" cy="511731"/>
          </a:xfrm>
          <a:prstGeom prst="rect">
            <a:avLst/>
          </a:prstGeom>
        </p:spPr>
        <p:txBody>
          <a:bodyPr vert="horz" lIns="94606" tIns="47303" rIns="94606" bIns="47303" rtlCol="0"/>
          <a:lstStyle>
            <a:lvl1pPr algn="l">
              <a:defRPr sz="1200"/>
            </a:lvl1pPr>
          </a:lstStyle>
          <a:p>
            <a:endParaRPr lang="en-US"/>
          </a:p>
        </p:txBody>
      </p:sp>
      <p:sp>
        <p:nvSpPr>
          <p:cNvPr id="3" name="Date Placeholder 2"/>
          <p:cNvSpPr>
            <a:spLocks noGrp="1"/>
          </p:cNvSpPr>
          <p:nvPr>
            <p:ph type="dt" sz="quarter" idx="1"/>
          </p:nvPr>
        </p:nvSpPr>
        <p:spPr>
          <a:xfrm>
            <a:off x="4021295" y="1"/>
            <a:ext cx="3076362" cy="511731"/>
          </a:xfrm>
          <a:prstGeom prst="rect">
            <a:avLst/>
          </a:prstGeom>
        </p:spPr>
        <p:txBody>
          <a:bodyPr vert="horz" lIns="94606" tIns="47303" rIns="94606" bIns="47303" rtlCol="0"/>
          <a:lstStyle>
            <a:lvl1pPr algn="r">
              <a:defRPr sz="1200"/>
            </a:lvl1pPr>
          </a:lstStyle>
          <a:p>
            <a:fld id="{E265E3A3-A467-47F1-9074-08D02BE546AE}" type="datetime7">
              <a:rPr lang="en-US" smtClean="0"/>
              <a:t>Sep-19</a:t>
            </a:fld>
            <a:endParaRPr lang="en-US"/>
          </a:p>
        </p:txBody>
      </p:sp>
      <p:sp>
        <p:nvSpPr>
          <p:cNvPr id="4" name="Footer Placeholder 3"/>
          <p:cNvSpPr>
            <a:spLocks noGrp="1"/>
          </p:cNvSpPr>
          <p:nvPr>
            <p:ph type="ftr" sz="quarter" idx="2"/>
          </p:nvPr>
        </p:nvSpPr>
        <p:spPr>
          <a:xfrm>
            <a:off x="2" y="9721107"/>
            <a:ext cx="3076362" cy="511731"/>
          </a:xfrm>
          <a:prstGeom prst="rect">
            <a:avLst/>
          </a:prstGeom>
        </p:spPr>
        <p:txBody>
          <a:bodyPr vert="horz" lIns="94606" tIns="47303" rIns="94606" bIns="47303" rtlCol="0" anchor="b"/>
          <a:lstStyle>
            <a:lvl1pPr algn="l">
              <a:defRPr sz="1200"/>
            </a:lvl1pPr>
          </a:lstStyle>
          <a:p>
            <a:endParaRPr lang="en-US"/>
          </a:p>
        </p:txBody>
      </p:sp>
      <p:sp>
        <p:nvSpPr>
          <p:cNvPr id="5" name="Slide Number Placeholder 4"/>
          <p:cNvSpPr>
            <a:spLocks noGrp="1"/>
          </p:cNvSpPr>
          <p:nvPr>
            <p:ph type="sldNum" sz="quarter" idx="3"/>
          </p:nvPr>
        </p:nvSpPr>
        <p:spPr>
          <a:xfrm>
            <a:off x="4021295" y="9721107"/>
            <a:ext cx="3076362" cy="511731"/>
          </a:xfrm>
          <a:prstGeom prst="rect">
            <a:avLst/>
          </a:prstGeom>
        </p:spPr>
        <p:txBody>
          <a:bodyPr vert="horz" lIns="94606" tIns="47303" rIns="94606" bIns="47303"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2" cy="511731"/>
          </a:xfrm>
          <a:prstGeom prst="rect">
            <a:avLst/>
          </a:prstGeom>
        </p:spPr>
        <p:txBody>
          <a:bodyPr vert="horz" lIns="94606" tIns="47303" rIns="94606" bIns="47303" rtlCol="0"/>
          <a:lstStyle>
            <a:lvl1pPr algn="l">
              <a:defRPr sz="1200"/>
            </a:lvl1pPr>
          </a:lstStyle>
          <a:p>
            <a:endParaRPr lang="en-US"/>
          </a:p>
        </p:txBody>
      </p:sp>
      <p:sp>
        <p:nvSpPr>
          <p:cNvPr id="3" name="Date Placeholder 2"/>
          <p:cNvSpPr>
            <a:spLocks noGrp="1"/>
          </p:cNvSpPr>
          <p:nvPr>
            <p:ph type="dt" idx="1"/>
          </p:nvPr>
        </p:nvSpPr>
        <p:spPr>
          <a:xfrm>
            <a:off x="4021295" y="1"/>
            <a:ext cx="3076362" cy="511731"/>
          </a:xfrm>
          <a:prstGeom prst="rect">
            <a:avLst/>
          </a:prstGeom>
        </p:spPr>
        <p:txBody>
          <a:bodyPr vert="horz" lIns="94606" tIns="47303" rIns="94606" bIns="47303" rtlCol="0"/>
          <a:lstStyle>
            <a:lvl1pPr algn="r">
              <a:defRPr sz="1200"/>
            </a:lvl1pPr>
          </a:lstStyle>
          <a:p>
            <a:fld id="{F5C2C1D3-176E-479B-9F96-FEB93BBDF7B8}" type="datetime7">
              <a:rPr lang="en-US" smtClean="0"/>
              <a:t>Sep-19</a:t>
            </a:fld>
            <a:endParaRPr lang="en-US"/>
          </a:p>
        </p:txBody>
      </p:sp>
      <p:sp>
        <p:nvSpPr>
          <p:cNvPr id="4" name="Slide Image Placeholder 3"/>
          <p:cNvSpPr>
            <a:spLocks noGrp="1" noRot="1" noChangeAspect="1"/>
          </p:cNvSpPr>
          <p:nvPr>
            <p:ph type="sldImg" idx="2"/>
          </p:nvPr>
        </p:nvSpPr>
        <p:spPr>
          <a:xfrm>
            <a:off x="992188" y="768350"/>
            <a:ext cx="5116512" cy="3836988"/>
          </a:xfrm>
          <a:prstGeom prst="rect">
            <a:avLst/>
          </a:prstGeom>
          <a:noFill/>
          <a:ln w="12700">
            <a:solidFill>
              <a:prstClr val="black"/>
            </a:solidFill>
          </a:ln>
        </p:spPr>
        <p:txBody>
          <a:bodyPr vert="horz" lIns="94606" tIns="47303" rIns="94606" bIns="47303" rtlCol="0" anchor="ctr"/>
          <a:lstStyle/>
          <a:p>
            <a:endParaRPr lang="en-US"/>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606" tIns="47303" rIns="94606" bIns="4730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721107"/>
            <a:ext cx="3076362" cy="511731"/>
          </a:xfrm>
          <a:prstGeom prst="rect">
            <a:avLst/>
          </a:prstGeom>
        </p:spPr>
        <p:txBody>
          <a:bodyPr vert="horz" lIns="94606" tIns="47303" rIns="94606" bIns="47303" rtlCol="0" anchor="b"/>
          <a:lstStyle>
            <a:lvl1pPr algn="l">
              <a:defRPr sz="1200"/>
            </a:lvl1pPr>
          </a:lstStyle>
          <a:p>
            <a:endParaRPr lang="en-US"/>
          </a:p>
        </p:txBody>
      </p:sp>
      <p:sp>
        <p:nvSpPr>
          <p:cNvPr id="7" name="Slide Number Placeholder 6"/>
          <p:cNvSpPr>
            <a:spLocks noGrp="1"/>
          </p:cNvSpPr>
          <p:nvPr>
            <p:ph type="sldNum" sz="quarter" idx="5"/>
          </p:nvPr>
        </p:nvSpPr>
        <p:spPr>
          <a:xfrm>
            <a:off x="4021295" y="9721107"/>
            <a:ext cx="3076362" cy="511731"/>
          </a:xfrm>
          <a:prstGeom prst="rect">
            <a:avLst/>
          </a:prstGeom>
        </p:spPr>
        <p:txBody>
          <a:bodyPr vert="horz" lIns="94606" tIns="47303" rIns="94606" bIns="47303"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sldNum="0"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p:cNvSpPr>
            <a:spLocks noGrp="1"/>
          </p:cNvSpPr>
          <p:nvPr>
            <p:ph type="dt" idx="11"/>
          </p:nvPr>
        </p:nvSpPr>
        <p:spPr/>
        <p:txBody>
          <a:bodyPr/>
          <a:lstStyle/>
          <a:p>
            <a:fld id="{79AD1EA5-1D6B-483B-AB8C-19A65723CF81}" type="datetime7">
              <a:rPr lang="en-US" smtClean="0"/>
              <a:t>Sep-19</a:t>
            </a:fld>
            <a:endParaRPr lang="en-US"/>
          </a:p>
        </p:txBody>
      </p:sp>
    </p:spTree>
    <p:extLst>
      <p:ext uri="{BB962C8B-B14F-4D97-AF65-F5344CB8AC3E}">
        <p14:creationId xmlns:p14="http://schemas.microsoft.com/office/powerpoint/2010/main" val="1125195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54EBC435-5F52-43BF-A614-4DD96912BD41}" type="datetime7">
              <a:rPr lang="en-US" smtClean="0"/>
              <a:t>Sep-19</a:t>
            </a:fld>
            <a:endParaRPr lang="en-US"/>
          </a:p>
        </p:txBody>
      </p:sp>
    </p:spTree>
    <p:extLst>
      <p:ext uri="{BB962C8B-B14F-4D97-AF65-F5344CB8AC3E}">
        <p14:creationId xmlns:p14="http://schemas.microsoft.com/office/powerpoint/2010/main" val="1355967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514C88CB-DD4E-48C7-A2AB-117CD920C0AF}" type="datetime7">
              <a:rPr lang="en-US" smtClean="0"/>
              <a:t>Sep-19</a:t>
            </a:fld>
            <a:endParaRPr lang="en-US"/>
          </a:p>
        </p:txBody>
      </p:sp>
    </p:spTree>
    <p:extLst>
      <p:ext uri="{BB962C8B-B14F-4D97-AF65-F5344CB8AC3E}">
        <p14:creationId xmlns:p14="http://schemas.microsoft.com/office/powerpoint/2010/main" val="820432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FEC97698-AC54-453F-9B86-F50ACA267F68}" type="datetime7">
              <a:rPr lang="en-US" smtClean="0">
                <a:solidFill>
                  <a:prstClr val="black"/>
                </a:solidFill>
              </a:rPr>
              <a:t>Sep-19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438128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028">
              <a:defRPr/>
            </a:pPr>
            <a:endParaRPr lang="en-GB" dirty="0"/>
          </a:p>
        </p:txBody>
      </p:sp>
      <p:sp>
        <p:nvSpPr>
          <p:cNvPr id="4" name="Date Placeholder 3"/>
          <p:cNvSpPr>
            <a:spLocks noGrp="1"/>
          </p:cNvSpPr>
          <p:nvPr>
            <p:ph type="dt" idx="10"/>
          </p:nvPr>
        </p:nvSpPr>
        <p:spPr/>
        <p:txBody>
          <a:bodyPr/>
          <a:lstStyle/>
          <a:p>
            <a:fld id="{602FBDA5-82D3-47A8-B38A-CFD83811BC13}" type="datetime7">
              <a:rPr lang="en-US" smtClean="0">
                <a:solidFill>
                  <a:prstClr val="black"/>
                </a:solidFill>
              </a:rPr>
              <a:t>Sep-19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4026609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A681D727-CBA8-44D3-8E05-F2CBDE88EACC}" type="datetime7">
              <a:rPr lang="en-US" smtClean="0"/>
              <a:t>Sep-19</a:t>
            </a:fld>
            <a:endParaRPr lang="en-US"/>
          </a:p>
        </p:txBody>
      </p:sp>
    </p:spTree>
    <p:extLst>
      <p:ext uri="{BB962C8B-B14F-4D97-AF65-F5344CB8AC3E}">
        <p14:creationId xmlns:p14="http://schemas.microsoft.com/office/powerpoint/2010/main" val="921922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D1FB042E-BB64-484D-A58A-6AC59CCFB41C}" type="datetime7">
              <a:rPr lang="en-US" smtClean="0"/>
              <a:t>Sep-19</a:t>
            </a:fld>
            <a:endParaRPr lang="en-US"/>
          </a:p>
        </p:txBody>
      </p:sp>
    </p:spTree>
    <p:extLst>
      <p:ext uri="{BB962C8B-B14F-4D97-AF65-F5344CB8AC3E}">
        <p14:creationId xmlns:p14="http://schemas.microsoft.com/office/powerpoint/2010/main" val="264190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5" name="Date Placeholder 4"/>
          <p:cNvSpPr>
            <a:spLocks noGrp="1"/>
          </p:cNvSpPr>
          <p:nvPr>
            <p:ph type="dt" idx="11"/>
          </p:nvPr>
        </p:nvSpPr>
        <p:spPr/>
        <p:txBody>
          <a:bodyPr/>
          <a:lstStyle/>
          <a:p>
            <a:fld id="{F58D0C9E-DB46-4247-821F-E4B1B6461119}" type="datetime7">
              <a:rPr lang="en-US" smtClean="0"/>
              <a:t>Sep-19</a:t>
            </a:fld>
            <a:endParaRPr lang="en-US"/>
          </a:p>
        </p:txBody>
      </p:sp>
    </p:spTree>
    <p:extLst>
      <p:ext uri="{BB962C8B-B14F-4D97-AF65-F5344CB8AC3E}">
        <p14:creationId xmlns:p14="http://schemas.microsoft.com/office/powerpoint/2010/main" val="1848762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3028" defTabSz="473028">
              <a:lnSpc>
                <a:spcPct val="115000"/>
              </a:lnSpc>
              <a:spcAft>
                <a:spcPts val="1035"/>
              </a:spcAft>
              <a:defRPr/>
            </a:pPr>
            <a:endParaRPr lang="en-GB" dirty="0"/>
          </a:p>
        </p:txBody>
      </p:sp>
      <p:sp>
        <p:nvSpPr>
          <p:cNvPr id="5" name="Date Placeholder 4"/>
          <p:cNvSpPr>
            <a:spLocks noGrp="1"/>
          </p:cNvSpPr>
          <p:nvPr>
            <p:ph type="dt" idx="11"/>
          </p:nvPr>
        </p:nvSpPr>
        <p:spPr/>
        <p:txBody>
          <a:bodyPr/>
          <a:lstStyle/>
          <a:p>
            <a:fld id="{348463E4-8174-4FE7-9F6E-50D3F1178CCA}" type="datetime7">
              <a:rPr lang="en-US" smtClean="0"/>
              <a:t>Sep-19</a:t>
            </a:fld>
            <a:endParaRPr lang="en-US"/>
          </a:p>
        </p:txBody>
      </p:sp>
    </p:spTree>
    <p:extLst>
      <p:ext uri="{BB962C8B-B14F-4D97-AF65-F5344CB8AC3E}">
        <p14:creationId xmlns:p14="http://schemas.microsoft.com/office/powerpoint/2010/main" val="1848762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E92DD87C-6B9A-4346-A9D0-524F487CC7C7}" type="datetime7">
              <a:rPr lang="en-US" smtClean="0"/>
              <a:t>Sep-19</a:t>
            </a:fld>
            <a:endParaRPr lang="en-US"/>
          </a:p>
        </p:txBody>
      </p:sp>
    </p:spTree>
    <p:extLst>
      <p:ext uri="{BB962C8B-B14F-4D97-AF65-F5344CB8AC3E}">
        <p14:creationId xmlns:p14="http://schemas.microsoft.com/office/powerpoint/2010/main" val="3856097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028">
              <a:defRPr/>
            </a:pPr>
            <a:endParaRPr lang="en-GB" sz="1400" dirty="0"/>
          </a:p>
        </p:txBody>
      </p:sp>
      <p:sp>
        <p:nvSpPr>
          <p:cNvPr id="5" name="Date Placeholder 4"/>
          <p:cNvSpPr>
            <a:spLocks noGrp="1"/>
          </p:cNvSpPr>
          <p:nvPr>
            <p:ph type="dt" idx="11"/>
          </p:nvPr>
        </p:nvSpPr>
        <p:spPr/>
        <p:txBody>
          <a:bodyPr/>
          <a:lstStyle/>
          <a:p>
            <a:fld id="{A4EACCA4-F499-4AE7-AD1A-ACB73E8A98C6}" type="datetime7">
              <a:rPr lang="en-US" smtClean="0"/>
              <a:t>Sep-19</a:t>
            </a:fld>
            <a:endParaRPr lang="en-US"/>
          </a:p>
        </p:txBody>
      </p:sp>
    </p:spTree>
    <p:extLst>
      <p:ext uri="{BB962C8B-B14F-4D97-AF65-F5344CB8AC3E}">
        <p14:creationId xmlns:p14="http://schemas.microsoft.com/office/powerpoint/2010/main" val="185162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9CE52400-B1C3-4233-B117-3AE6FAA915F4}" type="datetime7">
              <a:rPr lang="en-US" smtClean="0"/>
              <a:t>Sep-19</a:t>
            </a:fld>
            <a:endParaRPr lang="en-US"/>
          </a:p>
        </p:txBody>
      </p:sp>
    </p:spTree>
    <p:extLst>
      <p:ext uri="{BB962C8B-B14F-4D97-AF65-F5344CB8AC3E}">
        <p14:creationId xmlns:p14="http://schemas.microsoft.com/office/powerpoint/2010/main" val="51648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6520F296-5520-4114-9BD4-83FF61C16EA3}" type="datetime7">
              <a:rPr lang="en-US" smtClean="0"/>
              <a:t>Sep-19</a:t>
            </a:fld>
            <a:endParaRPr lang="en-US"/>
          </a:p>
        </p:txBody>
      </p:sp>
    </p:spTree>
    <p:extLst>
      <p:ext uri="{BB962C8B-B14F-4D97-AF65-F5344CB8AC3E}">
        <p14:creationId xmlns:p14="http://schemas.microsoft.com/office/powerpoint/2010/main" val="1762964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06D962DB-BC3B-4042-9F1E-43E51A861686}" type="datetime7">
              <a:rPr lang="en-US" smtClean="0"/>
              <a:t>Sep-19</a:t>
            </a:fld>
            <a:endParaRPr lang="en-US"/>
          </a:p>
        </p:txBody>
      </p:sp>
    </p:spTree>
    <p:extLst>
      <p:ext uri="{BB962C8B-B14F-4D97-AF65-F5344CB8AC3E}">
        <p14:creationId xmlns:p14="http://schemas.microsoft.com/office/powerpoint/2010/main" val="2686005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75B8A45C-E95D-42F2-A19F-94A92AE7B0C5}" type="datetime7">
              <a:rPr lang="en-US" smtClean="0"/>
              <a:t>Sep-19</a:t>
            </a:fld>
            <a:endParaRPr lang="en-US"/>
          </a:p>
        </p:txBody>
      </p:sp>
    </p:spTree>
    <p:extLst>
      <p:ext uri="{BB962C8B-B14F-4D97-AF65-F5344CB8AC3E}">
        <p14:creationId xmlns:p14="http://schemas.microsoft.com/office/powerpoint/2010/main" val="1756581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0FC1D5C7-1A36-4A01-AFB5-FB53838B0A0F}" type="datetime7">
              <a:rPr lang="en-US" smtClean="0"/>
              <a:t>Sep-19</a:t>
            </a:fld>
            <a:endParaRPr lang="en-US"/>
          </a:p>
        </p:txBody>
      </p:sp>
    </p:spTree>
    <p:extLst>
      <p:ext uri="{BB962C8B-B14F-4D97-AF65-F5344CB8AC3E}">
        <p14:creationId xmlns:p14="http://schemas.microsoft.com/office/powerpoint/2010/main" val="3116359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2B6E3B1-30FC-4927-AF42-BC2C99E85696}" type="datetime7">
              <a:rPr lang="en-US" smtClean="0"/>
              <a:t>Sep-19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25013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96588616-1238-4020-9FDB-E10959502412}" type="datetime7">
              <a:rPr lang="en-US" smtClean="0">
                <a:solidFill>
                  <a:prstClr val="black"/>
                </a:solidFill>
              </a:rPr>
              <a:t>Sep-19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1790170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206B43B-CB8C-40B0-93AF-A651FE353888}" type="datetime7">
              <a:rPr lang="en-US" smtClean="0">
                <a:solidFill>
                  <a:prstClr val="black"/>
                </a:solidFill>
              </a:rPr>
              <a:t>Sep-19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1075750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A0FD9E7D-04C0-4D55-AED5-A3321E525F31}" type="datetime7">
              <a:rPr lang="en-US" smtClean="0">
                <a:solidFill>
                  <a:prstClr val="black"/>
                </a:solidFill>
              </a:rPr>
              <a:t>Sep-19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919578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AAD08A3A-2F4C-4AAE-A80D-871C6A9E00F0}" type="datetime7">
              <a:rPr lang="en-US" smtClean="0">
                <a:solidFill>
                  <a:prstClr val="black"/>
                </a:solidFill>
              </a:rPr>
              <a:t>Sep-19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1864007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3F82657D-E013-4892-A960-1977452752EE}" type="datetime7">
              <a:rPr lang="en-US" smtClean="0"/>
              <a:t>Sep-19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4420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02E14D46-23BC-4934-B881-62C44FDBBDBA}" type="datetime7">
              <a:rPr lang="en-US" smtClean="0"/>
              <a:t>Sep-19</a:t>
            </a:fld>
            <a:endParaRPr lang="en-US"/>
          </a:p>
        </p:txBody>
      </p:sp>
    </p:spTree>
    <p:extLst>
      <p:ext uri="{BB962C8B-B14F-4D97-AF65-F5344CB8AC3E}">
        <p14:creationId xmlns:p14="http://schemas.microsoft.com/office/powerpoint/2010/main" val="3611831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dirty="0"/>
          </a:p>
        </p:txBody>
      </p:sp>
      <p:sp>
        <p:nvSpPr>
          <p:cNvPr id="4" name="Date Placeholder 3"/>
          <p:cNvSpPr>
            <a:spLocks noGrp="1"/>
          </p:cNvSpPr>
          <p:nvPr>
            <p:ph type="dt" idx="10"/>
          </p:nvPr>
        </p:nvSpPr>
        <p:spPr/>
        <p:txBody>
          <a:bodyPr/>
          <a:lstStyle/>
          <a:p>
            <a:fld id="{6D3AF661-2602-4F97-A150-6171A8008B4E}" type="datetime7">
              <a:rPr lang="en-US" smtClean="0">
                <a:solidFill>
                  <a:prstClr val="black"/>
                </a:solidFill>
              </a:rPr>
              <a:t>Sep-19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490582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863A793B-CCB3-4662-8878-C1B6D0507924}" type="datetime7">
              <a:rPr lang="en-US" smtClean="0"/>
              <a:t>Sep-19</a:t>
            </a:fld>
            <a:endParaRPr lang="en-US"/>
          </a:p>
        </p:txBody>
      </p:sp>
    </p:spTree>
    <p:extLst>
      <p:ext uri="{BB962C8B-B14F-4D97-AF65-F5344CB8AC3E}">
        <p14:creationId xmlns:p14="http://schemas.microsoft.com/office/powerpoint/2010/main" val="1665061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2C21873-E514-45B4-B3AF-B8D3CD08B1D2}" type="datetime7">
              <a:rPr lang="en-US" smtClean="0">
                <a:solidFill>
                  <a:prstClr val="black"/>
                </a:solidFill>
              </a:rPr>
              <a:t>Sep-19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784939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D90D4A22-C516-45BD-8D41-D7E34D437AE1}" type="datetime7">
              <a:rPr lang="en-US" smtClean="0"/>
              <a:t>Sep-19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85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DF90F53A-2776-4E36-82D6-5D896A5BAFDD}" type="datetime7">
              <a:rPr lang="en-US" smtClean="0">
                <a:solidFill>
                  <a:prstClr val="black"/>
                </a:solidFill>
              </a:rPr>
              <a:t>Sep-19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633954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214217DE-861C-47E5-B6C6-B127C6FA19C8}" type="datetime7">
              <a:rPr lang="en-US" smtClean="0"/>
              <a:t>Sep-19</a:t>
            </a:fld>
            <a:endParaRPr lang="en-US"/>
          </a:p>
        </p:txBody>
      </p:sp>
    </p:spTree>
    <p:extLst>
      <p:ext uri="{BB962C8B-B14F-4D97-AF65-F5344CB8AC3E}">
        <p14:creationId xmlns:p14="http://schemas.microsoft.com/office/powerpoint/2010/main" val="4150469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EE52C71E-2338-4B75-8B99-A36D982E6391}" type="datetime7">
              <a:rPr lang="en-US" smtClean="0"/>
              <a:t>Sep-19</a:t>
            </a:fld>
            <a:endParaRPr lang="en-US"/>
          </a:p>
        </p:txBody>
      </p:sp>
    </p:spTree>
    <p:extLst>
      <p:ext uri="{BB962C8B-B14F-4D97-AF65-F5344CB8AC3E}">
        <p14:creationId xmlns:p14="http://schemas.microsoft.com/office/powerpoint/2010/main" val="3075575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
        <p:nvSpPr>
          <p:cNvPr id="4" name="Date Placeholder 3"/>
          <p:cNvSpPr>
            <a:spLocks noGrp="1"/>
          </p:cNvSpPr>
          <p:nvPr>
            <p:ph type="dt" idx="10"/>
          </p:nvPr>
        </p:nvSpPr>
        <p:spPr/>
        <p:txBody>
          <a:bodyPr/>
          <a:lstStyle/>
          <a:p>
            <a:fld id="{8A7D8042-67A0-4308-9408-41F3CEF744B6}" type="datetime7">
              <a:rPr lang="en-US" smtClean="0">
                <a:solidFill>
                  <a:prstClr val="black"/>
                </a:solidFill>
              </a:rPr>
              <a:t>Sep-19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4025138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C9D894EA-4AB8-4C52-9B4C-257D25BDE133}" type="datetime7">
              <a:rPr lang="en-US" smtClean="0">
                <a:solidFill>
                  <a:prstClr val="black"/>
                </a:solidFill>
              </a:rPr>
              <a:t>Sep-19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425075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Date Placeholder 3"/>
          <p:cNvSpPr>
            <a:spLocks noGrp="1"/>
          </p:cNvSpPr>
          <p:nvPr>
            <p:ph type="dt" idx="10"/>
          </p:nvPr>
        </p:nvSpPr>
        <p:spPr/>
        <p:txBody>
          <a:bodyPr/>
          <a:lstStyle/>
          <a:p>
            <a:fld id="{8B01B66B-D8A6-49E1-BF00-57A4972A9A59}" type="datetime7">
              <a:rPr lang="en-US" smtClean="0">
                <a:solidFill>
                  <a:prstClr val="black"/>
                </a:solidFill>
              </a:rPr>
              <a:t>Sep-19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98848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DFE253C6-17A1-452D-A995-759A00C0E666}" type="datetime7">
              <a:rPr lang="en-US" smtClean="0"/>
              <a:t>Sep-19</a:t>
            </a:fld>
            <a:endParaRPr lang="en-US"/>
          </a:p>
        </p:txBody>
      </p:sp>
    </p:spTree>
    <p:extLst>
      <p:ext uri="{BB962C8B-B14F-4D97-AF65-F5344CB8AC3E}">
        <p14:creationId xmlns:p14="http://schemas.microsoft.com/office/powerpoint/2010/main" val="2606077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3960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69" y="278675"/>
            <a:ext cx="1240249" cy="557784"/>
          </a:xfrm>
          <a:prstGeom prst="rect">
            <a:avLst/>
          </a:prstGeom>
        </p:spPr>
      </p:pic>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1186" y="6487200"/>
            <a:ext cx="548980" cy="246896"/>
          </a:xfrm>
          <a:prstGeom prst="rect">
            <a:avLst/>
          </a:prstGeom>
        </p:spPr>
      </p:pic>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Tree>
    <p:extLst>
      <p:ext uri="{BB962C8B-B14F-4D97-AF65-F5344CB8AC3E}">
        <p14:creationId xmlns:p14="http://schemas.microsoft.com/office/powerpoint/2010/main" val="240655951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8484254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Content Placeholder 11"/>
          <p:cNvSpPr>
            <a:spLocks noGrp="1"/>
          </p:cNvSpPr>
          <p:nvPr>
            <p:ph sz="quarter" idx="11"/>
          </p:nvPr>
        </p:nvSpPr>
        <p:spPr>
          <a:xfrm>
            <a:off x="539999" y="1731712"/>
            <a:ext cx="8045201" cy="44068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1707331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76932783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93247027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8" name="Content Placeholder 6"/>
          <p:cNvSpPr>
            <a:spLocks noGrp="1"/>
          </p:cNvSpPr>
          <p:nvPr>
            <p:ph sz="quarter" idx="12"/>
          </p:nvPr>
        </p:nvSpPr>
        <p:spPr>
          <a:xfrm>
            <a:off x="540000" y="1731600"/>
            <a:ext cx="4500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7858645"/>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smtClean="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52092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Tree>
    <p:extLst>
      <p:ext uri="{BB962C8B-B14F-4D97-AF65-F5344CB8AC3E}">
        <p14:creationId xmlns:p14="http://schemas.microsoft.com/office/powerpoint/2010/main" val="83617883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26583980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88421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1186" y="6487200"/>
            <a:ext cx="548980" cy="246896"/>
          </a:xfrm>
          <a:prstGeom prst="rect">
            <a:avLst/>
          </a:prstGeom>
        </p:spPr>
      </p:pic>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79127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45608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36502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79829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14"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42579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77339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74010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540000" y="1426720"/>
            <a:ext cx="5878053"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285819"/>
            <a:ext cx="6418053"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6418053"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Tree>
    <p:extLst>
      <p:ext uri="{BB962C8B-B14F-4D97-AF65-F5344CB8AC3E}">
        <p14:creationId xmlns:p14="http://schemas.microsoft.com/office/powerpoint/2010/main" val="25040959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Tree>
    <p:extLst>
      <p:ext uri="{BB962C8B-B14F-4D97-AF65-F5344CB8AC3E}">
        <p14:creationId xmlns:p14="http://schemas.microsoft.com/office/powerpoint/2010/main" val="303167328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5689053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1186" y="6487200"/>
            <a:ext cx="548980" cy="246896"/>
          </a:xfrm>
          <a:prstGeom prst="rect">
            <a:avLst/>
          </a:prstGeom>
        </p:spPr>
      </p:pic>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Content Placeholder 11"/>
          <p:cNvSpPr>
            <a:spLocks noGrp="1"/>
          </p:cNvSpPr>
          <p:nvPr>
            <p:ph sz="quarter" idx="11"/>
          </p:nvPr>
        </p:nvSpPr>
        <p:spPr>
          <a:xfrm>
            <a:off x="539999" y="1731712"/>
            <a:ext cx="8045201" cy="44068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69599031"/>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17374373"/>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277498040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8" name="Content Placeholder 6"/>
          <p:cNvSpPr>
            <a:spLocks noGrp="1"/>
          </p:cNvSpPr>
          <p:nvPr>
            <p:ph sz="quarter" idx="12"/>
          </p:nvPr>
        </p:nvSpPr>
        <p:spPr>
          <a:xfrm>
            <a:off x="540000" y="1731600"/>
            <a:ext cx="4500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5609826"/>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smtClean="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32870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Tree>
    <p:extLst>
      <p:ext uri="{BB962C8B-B14F-4D97-AF65-F5344CB8AC3E}">
        <p14:creationId xmlns:p14="http://schemas.microsoft.com/office/powerpoint/2010/main" val="314075789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16054927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16985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7797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2597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1186" y="6487200"/>
            <a:ext cx="548980" cy="246896"/>
          </a:xfrm>
          <a:prstGeom prst="rect">
            <a:avLst/>
          </a:prstGeom>
        </p:spPr>
      </p:pic>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64458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51063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14"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41443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65437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43019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3960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4"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3069501490"/>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1168614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6897849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39666984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8099780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1186" y="6487200"/>
            <a:ext cx="548980" cy="246896"/>
          </a:xfrm>
          <a:prstGeom prst="rect">
            <a:avLst/>
          </a:prstGeom>
        </p:spPr>
      </p:pic>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3572078155"/>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3445362911"/>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9"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303371156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8825947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2581962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11094533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42407648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22454399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36739927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27438153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1186" y="6487200"/>
            <a:ext cx="548980" cy="246896"/>
          </a:xfrm>
          <a:prstGeom prst="rect">
            <a:avLst/>
          </a:prstGeom>
        </p:spPr>
      </p:pic>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856801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1187037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3960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4"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2369487353"/>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12087776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10226819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37995041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100628860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293464875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304598023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9"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27319674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1186" y="6487200"/>
            <a:ext cx="548980" cy="246896"/>
          </a:xfrm>
          <a:prstGeom prst="rect">
            <a:avLst/>
          </a:prstGeom>
        </p:spPr>
      </p:pic>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534918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30538211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17125988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9456902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27984787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18035842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38707545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30557931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7593020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3960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4"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2971610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1186" y="6487200"/>
            <a:ext cx="548980" cy="246896"/>
          </a:xfrm>
          <a:prstGeom prst="rect">
            <a:avLst/>
          </a:prstGeom>
        </p:spPr>
      </p:pic>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68477192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9748630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277859724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1872328248"/>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17102197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2239957815"/>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9"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209130491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21138073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5732042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40493781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3960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69" y="278675"/>
            <a:ext cx="1240249" cy="557784"/>
          </a:xfrm>
          <a:prstGeom prst="rect">
            <a:avLst/>
          </a:prstGeom>
        </p:spPr>
      </p:pic>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4"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1342390349"/>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22231924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33826231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18510178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8315579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18306130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24718969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3960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4"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836902716"/>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191123976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33036473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1057119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174348101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874848997"/>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2481152055"/>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3208426012"/>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9"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1366065749"/>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6599515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25604400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19402577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924490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16835668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31742761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marL="742950" indent="-285750">
              <a:buFont typeface="Arial" panose="020B0604020202020204" pitchFamily="34" charset="0"/>
              <a:buChar char="•"/>
              <a:defRPr>
                <a:solidFill>
                  <a:schemeClr val="tx1"/>
                </a:solidFill>
              </a:defRPr>
            </a:lvl2pPr>
            <a:lvl3pP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8465263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37066772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9571117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3829407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3960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4"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3589931570"/>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84205623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27584759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240263469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465644612"/>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358544254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343656462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152043994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9"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2255744778"/>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16250503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12300615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28951928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33240998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16972457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32820417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16938190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23224737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37457651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4238970665"/>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2" name="Rectangle 11"/>
          <p:cNvSpPr/>
          <p:nvPr/>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469767" y="39830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Content Placeholder 10"/>
          <p:cNvSpPr>
            <a:spLocks noGrp="1"/>
          </p:cNvSpPr>
          <p:nvPr>
            <p:ph sz="quarter" idx="12" hasCustomPrompt="1"/>
          </p:nvPr>
        </p:nvSpPr>
        <p:spPr>
          <a:xfrm>
            <a:off x="427861" y="444871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sp>
        <p:nvSpPr>
          <p:cNvPr id="16" name="Date Placeholder 3"/>
          <p:cNvSpPr>
            <a:spLocks noGrp="1"/>
          </p:cNvSpPr>
          <p:nvPr>
            <p:ph type="dt" sz="half" idx="13"/>
          </p:nvPr>
        </p:nvSpPr>
        <p:spPr>
          <a:xfrm>
            <a:off x="540000" y="6458400"/>
            <a:ext cx="1339600" cy="365125"/>
          </a:xfrm>
        </p:spPr>
        <p:txBody>
          <a:bodyPr/>
          <a:lstStyle/>
          <a:p>
            <a:r>
              <a:rPr lang="en-US" smtClean="0">
                <a:solidFill>
                  <a:srgbClr val="4B4B4B"/>
                </a:solidFill>
              </a:rPr>
              <a:t>x of x</a:t>
            </a:r>
          </a:p>
          <a:p>
            <a:r>
              <a:rPr lang="en-US" smtClean="0">
                <a:solidFill>
                  <a:srgbClr val="4B4B4B"/>
                </a:solidFill>
              </a:rPr>
              <a:t>Version 3.0</a:t>
            </a:r>
            <a:endParaRPr lang="en-US" dirty="0">
              <a:solidFill>
                <a:srgbClr val="4B4B4B"/>
              </a:solidFill>
            </a:endParaRPr>
          </a:p>
        </p:txBody>
      </p:sp>
      <p:pic>
        <p:nvPicPr>
          <p:cNvPr id="7" name="Picture 6" descr="AQA_New_logo_no_strapline_RGB_1.5cm_deep.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750" y="278675"/>
            <a:ext cx="1618488" cy="557784"/>
          </a:xfrm>
          <a:prstGeom prst="rect">
            <a:avLst/>
          </a:prstGeom>
        </p:spPr>
      </p:pic>
      <p:sp>
        <p:nvSpPr>
          <p:cNvPr id="14" name="Rectangle 13"/>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526" y="2162807"/>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AQA_New_logo_no_strapline_RGB_1.5cm_deep.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376428087"/>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r>
              <a:rPr lang="en-US" smtClean="0">
                <a:solidFill>
                  <a:srgbClr val="4B4B4B"/>
                </a:solidFill>
              </a:rPr>
              <a:t>x of x Version 3.0</a:t>
            </a:r>
            <a:endParaRPr lang="en-US" dirty="0">
              <a:solidFill>
                <a:srgbClr val="4B4B4B"/>
              </a:solidFill>
            </a:endParaRPr>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54118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8" name="Picture 7"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9" name="Rectangle 8"/>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9176317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r>
              <a:rPr lang="en-US" smtClean="0">
                <a:solidFill>
                  <a:srgbClr val="4B4B4B"/>
                </a:solidFill>
              </a:rPr>
              <a:t>x of x</a:t>
            </a:r>
          </a:p>
          <a:p>
            <a:r>
              <a:rPr lang="en-US" smtClean="0">
                <a:solidFill>
                  <a:srgbClr val="4B4B4B"/>
                </a:solidFill>
              </a:rPr>
              <a:t>Version 3.0</a:t>
            </a:r>
            <a:endParaRPr lang="en-US" dirty="0">
              <a:solidFill>
                <a:srgbClr val="4B4B4B"/>
              </a:solidFill>
            </a:endParaRPr>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75161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Date Placeholder 3"/>
          <p:cNvSpPr>
            <a:spLocks noGrp="1"/>
          </p:cNvSpPr>
          <p:nvPr>
            <p:ph type="dt" sz="half" idx="11"/>
          </p:nvPr>
        </p:nvSpPr>
        <p:spPr/>
        <p:txBody>
          <a:bodyPr/>
          <a:lstStyle/>
          <a:p>
            <a:r>
              <a:rPr lang="en-US" smtClean="0">
                <a:solidFill>
                  <a:srgbClr val="4B4B4B"/>
                </a:solidFill>
              </a:rPr>
              <a:t>x of x</a:t>
            </a:r>
          </a:p>
          <a:p>
            <a:r>
              <a:rPr lang="en-US" smtClean="0">
                <a:solidFill>
                  <a:srgbClr val="4B4B4B"/>
                </a:solidFill>
              </a:rPr>
              <a:t>Version 3.0</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5537545"/>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smtClean="0">
                <a:solidFill>
                  <a:srgbClr val="4B4B4B"/>
                </a:solidFill>
              </a:rPr>
              <a:t>Copyright © AQA and its licensors. All rights reserved.</a:t>
            </a:r>
            <a:endParaRPr lang="en-US" dirty="0">
              <a:solidFill>
                <a:srgbClr val="4B4B4B"/>
              </a:solidFill>
            </a:endParaRPr>
          </a:p>
        </p:txBody>
      </p:sp>
      <p:sp>
        <p:nvSpPr>
          <p:cNvPr id="6" name="Date Placeholder 3"/>
          <p:cNvSpPr>
            <a:spLocks noGrp="1"/>
          </p:cNvSpPr>
          <p:nvPr>
            <p:ph type="dt" sz="half" idx="12"/>
          </p:nvPr>
        </p:nvSpPr>
        <p:spPr>
          <a:xfrm>
            <a:off x="540000" y="6458400"/>
            <a:ext cx="1339600" cy="365125"/>
          </a:xfrm>
        </p:spPr>
        <p:txBody>
          <a:bodyPr/>
          <a:lstStyle>
            <a:lvl1pPr>
              <a:defRPr>
                <a:solidFill>
                  <a:schemeClr val="tx1"/>
                </a:solidFill>
              </a:defRPr>
            </a:lvl1pPr>
          </a:lstStyle>
          <a:p>
            <a:r>
              <a:rPr lang="en-US" smtClean="0">
                <a:solidFill>
                  <a:srgbClr val="4B4B4B"/>
                </a:solidFill>
              </a:rPr>
              <a:t>x of x</a:t>
            </a:r>
          </a:p>
          <a:p>
            <a:r>
              <a:rPr lang="en-US" smtClean="0">
                <a:solidFill>
                  <a:srgbClr val="4B4B4B"/>
                </a:solidFill>
              </a:rPr>
              <a:t>Version 3.0</a:t>
            </a:r>
            <a:endParaRPr lang="en-US" dirty="0">
              <a:solidFill>
                <a:srgbClr val="4B4B4B"/>
              </a:solidFill>
            </a:endParaRPr>
          </a:p>
        </p:txBody>
      </p:sp>
    </p:spTree>
    <p:extLst>
      <p:ext uri="{BB962C8B-B14F-4D97-AF65-F5344CB8AC3E}">
        <p14:creationId xmlns:p14="http://schemas.microsoft.com/office/powerpoint/2010/main" val="2036583143"/>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smtClean="0">
                <a:solidFill>
                  <a:srgbClr val="4B4B4B"/>
                </a:solidFill>
              </a:rPr>
              <a:t>Copyright © AQA and its licensors. All rights reserved.</a:t>
            </a:r>
            <a:endParaRPr lang="en-US" dirty="0">
              <a:solidFill>
                <a:srgbClr val="4B4B4B"/>
              </a:solidFill>
            </a:endParaRPr>
          </a:p>
        </p:txBody>
      </p:sp>
      <p:sp>
        <p:nvSpPr>
          <p:cNvPr id="7" name="Date Placeholder 3"/>
          <p:cNvSpPr>
            <a:spLocks noGrp="1"/>
          </p:cNvSpPr>
          <p:nvPr>
            <p:ph type="dt" sz="half" idx="12"/>
          </p:nvPr>
        </p:nvSpPr>
        <p:spPr>
          <a:xfrm>
            <a:off x="540000" y="6458400"/>
            <a:ext cx="1339600" cy="365125"/>
          </a:xfrm>
        </p:spPr>
        <p:txBody>
          <a:bodyPr/>
          <a:lstStyle/>
          <a:p>
            <a:r>
              <a:rPr lang="en-US" smtClean="0">
                <a:solidFill>
                  <a:srgbClr val="4B4B4B"/>
                </a:solidFill>
              </a:rPr>
              <a:t>x of x</a:t>
            </a:r>
          </a:p>
          <a:p>
            <a:r>
              <a:rPr lang="en-US" smtClean="0">
                <a:solidFill>
                  <a:srgbClr val="4B4B4B"/>
                </a:solidFill>
              </a:rPr>
              <a:t>Version 3.0</a:t>
            </a:r>
            <a:endParaRPr lang="en-US" dirty="0">
              <a:solidFill>
                <a:srgbClr val="4B4B4B"/>
              </a:solidFill>
            </a:endParaRPr>
          </a:p>
        </p:txBody>
      </p:sp>
    </p:spTree>
    <p:extLst>
      <p:ext uri="{BB962C8B-B14F-4D97-AF65-F5344CB8AC3E}">
        <p14:creationId xmlns:p14="http://schemas.microsoft.com/office/powerpoint/2010/main" val="1271936189"/>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16" name="Rectangle 15"/>
          <p:cNvSpPr/>
          <p:nvPr/>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Date Placeholder 3"/>
          <p:cNvSpPr>
            <a:spLocks noGrp="1"/>
          </p:cNvSpPr>
          <p:nvPr>
            <p:ph type="dt" sz="half" idx="12"/>
          </p:nvPr>
        </p:nvSpPr>
        <p:spPr>
          <a:xfrm>
            <a:off x="540000" y="6458400"/>
            <a:ext cx="1339600" cy="365125"/>
          </a:xfrm>
        </p:spPr>
        <p:txBody>
          <a:bodyPr/>
          <a:lstStyle/>
          <a:p>
            <a:r>
              <a:rPr lang="en-US" smtClean="0">
                <a:solidFill>
                  <a:srgbClr val="4B4B4B"/>
                </a:solidFill>
              </a:rPr>
              <a:t>x of x</a:t>
            </a:r>
          </a:p>
          <a:p>
            <a:r>
              <a:rPr lang="en-US" smtClean="0">
                <a:solidFill>
                  <a:srgbClr val="4B4B4B"/>
                </a:solidFill>
              </a:rPr>
              <a:t>Version 3.0</a:t>
            </a:r>
            <a:endParaRPr lang="en-US" dirty="0">
              <a:solidFill>
                <a:srgbClr val="4B4B4B"/>
              </a:solidFill>
            </a:endParaRPr>
          </a:p>
        </p:txBody>
      </p:sp>
      <p:sp>
        <p:nvSpPr>
          <p:cNvPr id="2" name="Rectangle 1"/>
          <p:cNvSpPr/>
          <p:nvPr/>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5" name="Picture 14" descr="AQA_New_logo_no_strapline_RGB_1.5cm_deep.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750" y="278675"/>
            <a:ext cx="1618488" cy="557784"/>
          </a:xfrm>
          <a:prstGeom prst="rect">
            <a:avLst/>
          </a:prstGeom>
        </p:spPr>
      </p:pic>
      <p:sp>
        <p:nvSpPr>
          <p:cNvPr id="10" name="Rectangle 9"/>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2" name="Straight Connector 11"/>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9" name="Picture 18" descr="AQA_New_logo_no_strapline_RGB_1.5cm_deep.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1376060758"/>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541331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823350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1065379056"/>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7620173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7891557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309912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7885976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9764098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855649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9"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415846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sp>
        <p:nvSpPr>
          <p:cNvPr id="16" name="Date Placeholder 3"/>
          <p:cNvSpPr>
            <a:spLocks noGrp="1"/>
          </p:cNvSpPr>
          <p:nvPr>
            <p:ph type="dt" sz="half" idx="13"/>
          </p:nvPr>
        </p:nvSpPr>
        <p:spPr>
          <a:xfrm>
            <a:off x="540000" y="6458400"/>
            <a:ext cx="1339600" cy="365125"/>
          </a:xfrm>
        </p:spPr>
        <p:txBody>
          <a:bodyPr/>
          <a:lstStyle/>
          <a:p>
            <a:r>
              <a:rPr lang="en-US" smtClean="0">
                <a:solidFill>
                  <a:srgbClr val="4B4B4B"/>
                </a:solidFill>
              </a:rPr>
              <a:t>x of x</a:t>
            </a:r>
          </a:p>
          <a:p>
            <a:r>
              <a:rPr lang="en-US" smtClean="0">
                <a:solidFill>
                  <a:srgbClr val="4B4B4B"/>
                </a:solidFill>
              </a:rPr>
              <a:t>Version 3.0</a:t>
            </a:r>
            <a:endParaRPr lang="en-US" dirty="0">
              <a:solidFill>
                <a:srgbClr val="4B4B4B"/>
              </a:solidFill>
            </a:endParaRPr>
          </a:p>
        </p:txBody>
      </p:sp>
      <p:pic>
        <p:nvPicPr>
          <p:cNvPr id="7" name="Picture 6" descr="AQA_New_logo_no_strapline_RGB_1.5cm_deep.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61307800"/>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r>
              <a:rPr lang="en-US" smtClean="0">
                <a:solidFill>
                  <a:srgbClr val="4B4B4B"/>
                </a:solidFill>
              </a:rPr>
              <a:t>x of x Version 3.0</a:t>
            </a:r>
            <a:endParaRPr lang="en-US" dirty="0">
              <a:solidFill>
                <a:srgbClr val="4B4B4B"/>
              </a:solidFill>
            </a:endParaRPr>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90475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8" name="Picture 7"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0746084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2057182938"/>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r>
              <a:rPr lang="en-US" smtClean="0">
                <a:solidFill>
                  <a:srgbClr val="4B4B4B"/>
                </a:solidFill>
              </a:rPr>
              <a:t>x of x</a:t>
            </a:r>
          </a:p>
          <a:p>
            <a:r>
              <a:rPr lang="en-US" smtClean="0">
                <a:solidFill>
                  <a:srgbClr val="4B4B4B"/>
                </a:solidFill>
              </a:rPr>
              <a:t>Version 3.0</a:t>
            </a:r>
            <a:endParaRPr lang="en-US" dirty="0">
              <a:solidFill>
                <a:srgbClr val="4B4B4B"/>
              </a:solidFill>
            </a:endParaRPr>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1594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Date Placeholder 3"/>
          <p:cNvSpPr>
            <a:spLocks noGrp="1"/>
          </p:cNvSpPr>
          <p:nvPr>
            <p:ph type="dt" sz="half" idx="11"/>
          </p:nvPr>
        </p:nvSpPr>
        <p:spPr/>
        <p:txBody>
          <a:bodyPr/>
          <a:lstStyle/>
          <a:p>
            <a:r>
              <a:rPr lang="en-US" smtClean="0">
                <a:solidFill>
                  <a:srgbClr val="4B4B4B"/>
                </a:solidFill>
              </a:rPr>
              <a:t>x of x</a:t>
            </a:r>
          </a:p>
          <a:p>
            <a:r>
              <a:rPr lang="en-US" smtClean="0">
                <a:solidFill>
                  <a:srgbClr val="4B4B4B"/>
                </a:solidFill>
              </a:rPr>
              <a:t>Version 3.0</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970845"/>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Date Placeholder 3"/>
          <p:cNvSpPr>
            <a:spLocks noGrp="1"/>
          </p:cNvSpPr>
          <p:nvPr>
            <p:ph type="dt" sz="half" idx="12"/>
          </p:nvPr>
        </p:nvSpPr>
        <p:spPr>
          <a:xfrm>
            <a:off x="540000" y="6458400"/>
            <a:ext cx="1339600" cy="365125"/>
          </a:xfrm>
        </p:spPr>
        <p:txBody>
          <a:bodyPr/>
          <a:lstStyle/>
          <a:p>
            <a:r>
              <a:rPr lang="en-US" smtClean="0">
                <a:solidFill>
                  <a:srgbClr val="4B4B4B"/>
                </a:solidFill>
              </a:rPr>
              <a:t>x of x</a:t>
            </a:r>
          </a:p>
          <a:p>
            <a:r>
              <a:rPr lang="en-US" smtClean="0">
                <a:solidFill>
                  <a:srgbClr val="4B4B4B"/>
                </a:solidFill>
              </a:rPr>
              <a:t>Version 3.0</a:t>
            </a:r>
            <a:endParaRPr lang="en-US" dirty="0">
              <a:solidFill>
                <a:srgbClr val="4B4B4B"/>
              </a:solidFill>
            </a:endParaRP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5" name="Picture 14" descr="AQA_New_logo_no_strapline_RGB_1.5cm_deep.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2368796118"/>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3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997159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7766444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6883801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8642007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8967149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7806603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9909983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9"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1676895134"/>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0845435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x of x</a:t>
            </a:r>
          </a:p>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9" name="Picture 8" descr="AQA_New_logo_20mm_no_strapline_WHITEOUT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5968904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a:solidFill>
                <a:srgbClr val="4B4B4B">
                  <a:tint val="75000"/>
                </a:srgbClr>
              </a:solidFill>
            </a:endParaRPr>
          </a:p>
        </p:txBody>
      </p:sp>
    </p:spTree>
    <p:extLst>
      <p:ext uri="{BB962C8B-B14F-4D97-AF65-F5344CB8AC3E}">
        <p14:creationId xmlns:p14="http://schemas.microsoft.com/office/powerpoint/2010/main" val="371276218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descr="CERP-ppt-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extBox 6"/>
          <p:cNvSpPr txBox="1"/>
          <p:nvPr userDrawn="1"/>
        </p:nvSpPr>
        <p:spPr>
          <a:xfrm>
            <a:off x="360000" y="355334"/>
            <a:ext cx="8424000" cy="369332"/>
          </a:xfrm>
          <a:prstGeom prst="rect">
            <a:avLst/>
          </a:prstGeom>
          <a:noFill/>
        </p:spPr>
        <p:txBody>
          <a:bodyPr wrap="square" lIns="0" tIns="0" rIns="0" bIns="0" rtlCol="0" anchor="ctr" anchorCtr="0">
            <a:spAutoFit/>
          </a:bodyPr>
          <a:lstStyle/>
          <a:p>
            <a:r>
              <a:rPr lang="en-GB" sz="2400" baseline="30000" dirty="0" smtClean="0">
                <a:solidFill>
                  <a:srgbClr val="FFFFFF"/>
                </a:solidFill>
                <a:cs typeface="Arial" pitchFamily="34" charset="0"/>
              </a:rPr>
              <a:t>Centre for Education Research and Practice</a:t>
            </a:r>
            <a:endParaRPr lang="en-GB" sz="2400" dirty="0">
              <a:solidFill>
                <a:srgbClr val="FFFFFF"/>
              </a:solidFill>
              <a:cs typeface="Arial" pitchFamily="34" charset="0"/>
            </a:endParaRPr>
          </a:p>
        </p:txBody>
      </p:sp>
      <p:sp>
        <p:nvSpPr>
          <p:cNvPr id="10" name="Rectangle 1"/>
          <p:cNvSpPr>
            <a:spLocks noChangeArrowheads="1"/>
          </p:cNvSpPr>
          <p:nvPr userDrawn="1"/>
        </p:nvSpPr>
        <p:spPr bwMode="auto">
          <a:xfrm>
            <a:off x="360000" y="6112305"/>
            <a:ext cx="4613442" cy="430887"/>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defTabSz="914400" fontAlgn="base">
              <a:spcBef>
                <a:spcPct val="0"/>
              </a:spcBef>
              <a:spcAft>
                <a:spcPct val="0"/>
              </a:spcAft>
            </a:pPr>
            <a:r>
              <a:rPr lang="en-GB" sz="700" dirty="0" smtClean="0">
                <a:solidFill>
                  <a:srgbClr val="4B4B4B"/>
                </a:solidFill>
                <a:latin typeface="AQA Chevin Pro Light" panose="020F0303030000060003" pitchFamily="34" charset="0"/>
                <a:ea typeface="Times New Roman" pitchFamily="18" charset="0"/>
                <a:cs typeface="Arial" pitchFamily="34" charset="0"/>
              </a:rPr>
              <a:t>Copyright © AQA and its licensors. All rights reserved.</a:t>
            </a:r>
          </a:p>
          <a:p>
            <a:pPr defTabSz="914400" fontAlgn="base">
              <a:spcBef>
                <a:spcPct val="0"/>
              </a:spcBef>
              <a:spcAft>
                <a:spcPct val="0"/>
              </a:spcAft>
            </a:pPr>
            <a:endParaRPr lang="en-GB" sz="700" dirty="0" smtClean="0">
              <a:solidFill>
                <a:srgbClr val="4B4B4B"/>
              </a:solidFill>
              <a:latin typeface="AQA Chevin Pro Light" panose="020F0303030000060003" pitchFamily="34" charset="0"/>
            </a:endParaRPr>
          </a:p>
          <a:p>
            <a:pPr defTabSz="914400" eaLnBrk="0" fontAlgn="base" hangingPunct="0">
              <a:spcBef>
                <a:spcPct val="0"/>
              </a:spcBef>
              <a:spcAft>
                <a:spcPct val="0"/>
              </a:spcAft>
            </a:pPr>
            <a:r>
              <a:rPr lang="en-GB" sz="700" dirty="0" smtClean="0">
                <a:solidFill>
                  <a:srgbClr val="4B4B4B"/>
                </a:solidFill>
                <a:latin typeface="AQA Chevin Pro Light" panose="020F0303030000060003" pitchFamily="34" charset="0"/>
                <a:ea typeface="Times New Roman" pitchFamily="18" charset="0"/>
                <a:cs typeface="Arial" pitchFamily="34" charset="0"/>
              </a:rPr>
              <a:t>AQA Education (AQA) is a registered charity (registered charity number 1073334) and a company limited by guarantee </a:t>
            </a:r>
          </a:p>
          <a:p>
            <a:pPr defTabSz="914400" eaLnBrk="0" fontAlgn="base" hangingPunct="0">
              <a:spcBef>
                <a:spcPct val="0"/>
              </a:spcBef>
              <a:spcAft>
                <a:spcPct val="0"/>
              </a:spcAft>
            </a:pPr>
            <a:r>
              <a:rPr lang="en-GB" sz="700" dirty="0" smtClean="0">
                <a:solidFill>
                  <a:srgbClr val="4B4B4B"/>
                </a:solidFill>
                <a:latin typeface="AQA Chevin Pro Light" panose="020F0303030000060003" pitchFamily="34" charset="0"/>
                <a:ea typeface="Times New Roman" pitchFamily="18" charset="0"/>
                <a:cs typeface="Arial" pitchFamily="34" charset="0"/>
              </a:rPr>
              <a:t>registered in England </a:t>
            </a:r>
            <a:r>
              <a:rPr lang="en-GB" sz="700" dirty="0" smtClean="0">
                <a:solidFill>
                  <a:srgbClr val="4B4B4B"/>
                </a:solidFill>
                <a:latin typeface="AQA Chevin Pro Light" panose="020F0303030000060003" pitchFamily="34" charset="0"/>
                <a:cs typeface="Arial" pitchFamily="34" charset="0"/>
              </a:rPr>
              <a:t>and Wales (company number 3644723). Registered address: AQA, Devas Street, Manchester M15 6EX</a:t>
            </a:r>
            <a:r>
              <a:rPr lang="en-GB" sz="650" dirty="0" smtClean="0">
                <a:solidFill>
                  <a:srgbClr val="4B4B4B"/>
                </a:solidFill>
                <a:latin typeface="AQA Chevin Pro Light" panose="020F0303030000060003" pitchFamily="34" charset="0"/>
                <a:cs typeface="Arial" pitchFamily="34" charset="0"/>
              </a:rPr>
              <a:t>.</a:t>
            </a:r>
            <a:endParaRPr lang="en-GB" sz="650" dirty="0" smtClean="0">
              <a:solidFill>
                <a:srgbClr val="4B4B4B"/>
              </a:solidFill>
              <a:latin typeface="AQA Chevin Pro Light" panose="020F0303030000060003" pitchFamily="34" charset="0"/>
            </a:endParaRPr>
          </a:p>
        </p:txBody>
      </p:sp>
      <p:sp>
        <p:nvSpPr>
          <p:cNvPr id="14" name="Title 1"/>
          <p:cNvSpPr>
            <a:spLocks noGrp="1"/>
          </p:cNvSpPr>
          <p:nvPr>
            <p:ph type="title"/>
          </p:nvPr>
        </p:nvSpPr>
        <p:spPr>
          <a:xfrm>
            <a:off x="360000" y="1296000"/>
            <a:ext cx="8424000" cy="540000"/>
          </a:xfrm>
        </p:spPr>
        <p:txBody>
          <a:bodyPr lIns="0" tIns="0" rIns="0" bIns="0">
            <a:noAutofit/>
          </a:bodyPr>
          <a:lstStyle>
            <a:lvl1pPr algn="l">
              <a:defRPr sz="3600">
                <a:latin typeface="Arial" pitchFamily="34" charset="0"/>
                <a:cs typeface="Arial" pitchFamily="34" charset="0"/>
              </a:defRPr>
            </a:lvl1pPr>
          </a:lstStyle>
          <a:p>
            <a:r>
              <a:rPr lang="en-US" smtClean="0"/>
              <a:t>Click to edit Master title style</a:t>
            </a:r>
            <a:endParaRPr lang="en-GB" dirty="0"/>
          </a:p>
        </p:txBody>
      </p:sp>
      <p:sp>
        <p:nvSpPr>
          <p:cNvPr id="15" name="Content Placeholder 2"/>
          <p:cNvSpPr>
            <a:spLocks noGrp="1"/>
          </p:cNvSpPr>
          <p:nvPr>
            <p:ph idx="1"/>
          </p:nvPr>
        </p:nvSpPr>
        <p:spPr>
          <a:xfrm>
            <a:off x="360000" y="1979998"/>
            <a:ext cx="8424000" cy="3780000"/>
          </a:xfrm>
        </p:spPr>
        <p:txBody>
          <a:bodyPr wrap="none" lIns="0" tIns="0" rIns="0" bIns="0"/>
          <a:lstStyle>
            <a:lvl1pPr>
              <a:buNone/>
              <a:defRPr sz="2800">
                <a:latin typeface="Arial" pitchFamily="34" charset="0"/>
                <a:cs typeface="Arial" pitchFamily="34" charset="0"/>
              </a:defRPr>
            </a:lvl1pPr>
            <a:lvl2pPr>
              <a:buClr>
                <a:srgbClr val="009BC9"/>
              </a:buClr>
              <a:buFont typeface="Arial" pitchFamily="34" charset="0"/>
              <a:buChar char="•"/>
              <a:defRPr sz="2400">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p:txBody>
      </p:sp>
      <p:sp>
        <p:nvSpPr>
          <p:cNvPr id="12" name="TextBox 11"/>
          <p:cNvSpPr txBox="1"/>
          <p:nvPr userDrawn="1"/>
        </p:nvSpPr>
        <p:spPr>
          <a:xfrm>
            <a:off x="360000" y="5805264"/>
            <a:ext cx="1944216" cy="215444"/>
          </a:xfrm>
          <a:prstGeom prst="rect">
            <a:avLst/>
          </a:prstGeom>
          <a:noFill/>
        </p:spPr>
        <p:txBody>
          <a:bodyPr wrap="square" lIns="0" tIns="0" rIns="0" bIns="0" rtlCol="0" anchor="ctr" anchorCtr="0">
            <a:spAutoFit/>
          </a:bodyPr>
          <a:lstStyle/>
          <a:p>
            <a:r>
              <a:rPr lang="en-GB" sz="1400" b="1" dirty="0" smtClean="0">
                <a:solidFill>
                  <a:srgbClr val="009BC9"/>
                </a:solidFill>
                <a:cs typeface="Arial" pitchFamily="34" charset="0"/>
              </a:rPr>
              <a:t>cerp.org.uk</a:t>
            </a:r>
            <a:r>
              <a:rPr lang="en-GB" sz="1400" dirty="0" smtClean="0">
                <a:solidFill>
                  <a:srgbClr val="009BC9"/>
                </a:solidFill>
                <a:cs typeface="Arial" pitchFamily="34" charset="0"/>
              </a:rPr>
              <a:t> </a:t>
            </a:r>
            <a:endParaRPr lang="en-GB" sz="1400" dirty="0">
              <a:solidFill>
                <a:srgbClr val="009BC9"/>
              </a:solidFill>
              <a:cs typeface="Arial" pitchFamily="34" charset="0"/>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0440" y="6249018"/>
            <a:ext cx="946800" cy="330235"/>
          </a:xfrm>
          <a:prstGeom prst="rect">
            <a:avLst/>
          </a:prstGeom>
        </p:spPr>
      </p:pic>
    </p:spTree>
    <p:extLst>
      <p:ext uri="{BB962C8B-B14F-4D97-AF65-F5344CB8AC3E}">
        <p14:creationId xmlns:p14="http://schemas.microsoft.com/office/powerpoint/2010/main" val="1092560602"/>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endParaRPr lang="en-US" dirty="0">
              <a:solidFill>
                <a:srgbClr val="4B4B4B"/>
              </a:solidFill>
            </a:endParaRPr>
          </a:p>
        </p:txBody>
      </p:sp>
    </p:spTree>
    <p:extLst>
      <p:ext uri="{BB962C8B-B14F-4D97-AF65-F5344CB8AC3E}">
        <p14:creationId xmlns:p14="http://schemas.microsoft.com/office/powerpoint/2010/main" val="10620694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27480074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30750701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6120752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19916515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1186" y="6487200"/>
            <a:ext cx="548980" cy="246896"/>
          </a:xfrm>
          <a:prstGeom prst="rect">
            <a:avLst/>
          </a:prstGeom>
        </p:spPr>
      </p:pic>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38765289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37234621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16625003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14095520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14830388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3960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69" y="278675"/>
            <a:ext cx="1240249" cy="557784"/>
          </a:xfrm>
          <a:prstGeom prst="rect">
            <a:avLst/>
          </a:prstGeom>
        </p:spPr>
      </p:pic>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4"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390901213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2802867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5664146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1939686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41593399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04625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277677861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10891659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9"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405264963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22742719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32570074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17159146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35014252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29393922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1016933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712157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marL="742950" indent="-285750">
              <a:buFont typeface="Arial" panose="020B0604020202020204" pitchFamily="34" charset="0"/>
              <a:buChar char="•"/>
              <a:defRPr>
                <a:solidFill>
                  <a:schemeClr val="tx1"/>
                </a:solidFill>
              </a:defRPr>
            </a:lvl2pPr>
            <a:lvl3pPr marL="1200150" indent="-285750">
              <a:buFont typeface="Arial" panose="020B0604020202020204" pitchFamily="34" charset="0"/>
              <a:buChar char="•"/>
              <a:defRPr>
                <a:solidFill>
                  <a:schemeClr val="tx1"/>
                </a:solidFill>
              </a:defRPr>
            </a:lvl3pPr>
            <a:lvl4pPr marL="1543050" indent="-171450">
              <a:buFont typeface="Arial" panose="020B0604020202020204" pitchFamily="34" charset="0"/>
              <a:buChar char="•"/>
              <a:defRPr>
                <a:solidFill>
                  <a:schemeClr val="tx1"/>
                </a:solidFill>
              </a:defRPr>
            </a:lvl4pPr>
            <a:lvl5pPr marL="2000250" indent="-171450">
              <a:buFont typeface="Arial" panose="020B060402020202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40645789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11718671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2" name="Rectangle 11"/>
          <p:cNvSpPr/>
          <p:nvPr/>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540000" y="1030284"/>
            <a:ext cx="7402059" cy="968675"/>
          </a:xfrm>
        </p:spPr>
        <p:txBody>
          <a:bodyPr lIns="0" tIns="0" rIns="0" bIns="0" anchor="t" anchorCtr="0">
            <a:noAutofit/>
          </a:bodyPr>
          <a:lstStyle>
            <a:lvl1pPr algn="l">
              <a:lnSpc>
                <a:spcPts val="3800"/>
              </a:lnSpc>
              <a:defRPr sz="3600" baseline="0">
                <a:solidFill>
                  <a:schemeClr val="tx1"/>
                </a:solidFill>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338439"/>
            <a:ext cx="7402059" cy="378312"/>
          </a:xfrm>
        </p:spPr>
        <p:txBody>
          <a:bodyPr lIns="0" tIns="0" rIns="0" bIns="0">
            <a:noAutofit/>
          </a:bodyPr>
          <a:lstStyle>
            <a:lvl1pPr marL="0" indent="0" algn="l">
              <a:lnSpc>
                <a:spcPts val="2600"/>
              </a:lnSpc>
              <a:buNone/>
              <a:defRPr sz="2400" b="0" i="0">
                <a:solidFill>
                  <a:schemeClr val="tx1"/>
                </a:solidFill>
                <a:latin typeface="+mn-l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p:nvCxnSpPr>
        <p:spPr>
          <a:xfrm>
            <a:off x="0" y="91864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216000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Content Placeholder 10"/>
          <p:cNvSpPr>
            <a:spLocks noGrp="1"/>
          </p:cNvSpPr>
          <p:nvPr>
            <p:ph sz="quarter" idx="12" hasCustomPrompt="1"/>
          </p:nvPr>
        </p:nvSpPr>
        <p:spPr>
          <a:xfrm>
            <a:off x="539750" y="2785012"/>
            <a:ext cx="7402309" cy="338138"/>
          </a:xfrm>
        </p:spPr>
        <p:txBody>
          <a:bodyPr rIns="0"/>
          <a:lstStyle>
            <a:lvl1pPr marL="0" indent="0">
              <a:lnSpc>
                <a:spcPts val="2600"/>
              </a:lnSpc>
              <a:buFontTx/>
              <a:buNone/>
              <a:defRPr sz="2400" b="0" i="0">
                <a:solidFill>
                  <a:schemeClr val="tx1"/>
                </a:solidFill>
                <a:latin typeface="+mn-l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sp>
        <p:nvSpPr>
          <p:cNvPr id="16" name="Date Placeholder 3"/>
          <p:cNvSpPr>
            <a:spLocks noGrp="1"/>
          </p:cNvSpPr>
          <p:nvPr>
            <p:ph type="dt" sz="half" idx="13"/>
          </p:nvPr>
        </p:nvSpPr>
        <p:spPr>
          <a:xfrm>
            <a:off x="540000" y="6458400"/>
            <a:ext cx="1339600" cy="365125"/>
          </a:xfrm>
        </p:spPr>
        <p:txBody>
          <a:bodyPr/>
          <a:lstStyle/>
          <a:p>
            <a:r>
              <a:rPr lang="en-US" smtClean="0">
                <a:solidFill>
                  <a:srgbClr val="4B4B4B"/>
                </a:solidFill>
              </a:rPr>
              <a:t>Version 3.0</a:t>
            </a:r>
            <a:endParaRPr lang="en-US" dirty="0">
              <a:solidFill>
                <a:srgbClr val="4B4B4B"/>
              </a:solidFill>
            </a:endParaRPr>
          </a:p>
        </p:txBody>
      </p:sp>
      <p:pic>
        <p:nvPicPr>
          <p:cNvPr id="4" name="Picture 3" descr="AQA_New_logo_35mm_no_strapline_RGB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262800"/>
            <a:ext cx="1258866" cy="445023"/>
          </a:xfrm>
          <a:prstGeom prst="rect">
            <a:avLst/>
          </a:prstGeom>
        </p:spPr>
      </p:pic>
      <p:sp>
        <p:nvSpPr>
          <p:cNvPr id="14" name="Rectangle 13"/>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18" name="Straight Connector 17"/>
          <p:cNvCxnSpPr/>
          <p:nvPr userDrawn="1"/>
        </p:nvCxnSpPr>
        <p:spPr>
          <a:xfrm>
            <a:off x="0" y="1041400"/>
            <a:ext cx="4645025" cy="0"/>
          </a:xfrm>
          <a:prstGeom prst="line">
            <a:avLst/>
          </a:prstGeom>
          <a:ln w="1905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 y="215599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356350"/>
            <a:ext cx="8585200" cy="0"/>
          </a:xfrm>
          <a:prstGeom prst="line">
            <a:avLst/>
          </a:prstGeom>
          <a:ln w="1905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1" descr="AQA_logo_35mm_strapline_RGB.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00" y="262800"/>
            <a:ext cx="1258824" cy="566928"/>
          </a:xfrm>
          <a:prstGeom prst="rect">
            <a:avLst/>
          </a:prstGeom>
        </p:spPr>
      </p:pic>
    </p:spTree>
    <p:extLst>
      <p:ext uri="{BB962C8B-B14F-4D97-AF65-F5344CB8AC3E}">
        <p14:creationId xmlns:p14="http://schemas.microsoft.com/office/powerpoint/2010/main" val="37248156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r>
              <a:rPr lang="en-US" smtClean="0">
                <a:solidFill>
                  <a:srgbClr val="4B4B4B"/>
                </a:solidFill>
              </a:rPr>
              <a:t>Version 3.0</a:t>
            </a:r>
            <a:endParaRPr lang="en-US" dirty="0">
              <a:solidFill>
                <a:srgbClr val="4B4B4B"/>
              </a:solidFill>
            </a:endParaRPr>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logo_20mm_white_nostra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11008096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7087148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r>
              <a:rPr lang="en-US" smtClean="0">
                <a:solidFill>
                  <a:srgbClr val="4B4B4B"/>
                </a:solidFill>
              </a:rPr>
              <a:t>Version 3.0</a:t>
            </a:r>
            <a:endParaRPr lang="en-US" dirty="0">
              <a:solidFill>
                <a:srgbClr val="4B4B4B"/>
              </a:solidFill>
            </a:endParaRPr>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logo_20mm_white_nostra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17302066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Date Placeholder 3"/>
          <p:cNvSpPr>
            <a:spLocks noGrp="1"/>
          </p:cNvSpPr>
          <p:nvPr>
            <p:ph type="dt" sz="half" idx="11"/>
          </p:nvPr>
        </p:nvSpPr>
        <p:spPr/>
        <p:txBody>
          <a:bodyPr/>
          <a:lstStyle/>
          <a:p>
            <a:r>
              <a:rPr lang="en-US" smtClean="0">
                <a:solidFill>
                  <a:srgbClr val="4B4B4B"/>
                </a:solidFill>
              </a:rPr>
              <a:t>Version 3.0</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942158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6" name="Date Placeholder 3"/>
          <p:cNvSpPr>
            <a:spLocks noGrp="1"/>
          </p:cNvSpPr>
          <p:nvPr>
            <p:ph type="dt" sz="half" idx="12"/>
          </p:nvPr>
        </p:nvSpPr>
        <p:spPr>
          <a:xfrm>
            <a:off x="540000" y="6458400"/>
            <a:ext cx="1339600" cy="365125"/>
          </a:xfrm>
        </p:spPr>
        <p:txBody>
          <a:bodyPr/>
          <a:lstStyle>
            <a:lvl1pPr>
              <a:defRPr>
                <a:solidFill>
                  <a:schemeClr val="tx1"/>
                </a:solidFill>
              </a:defRPr>
            </a:lvl1pPr>
          </a:lstStyle>
          <a:p>
            <a:r>
              <a:rPr lang="en-US" smtClean="0">
                <a:solidFill>
                  <a:srgbClr val="4B4B4B"/>
                </a:solidFill>
              </a:rPr>
              <a:t>Version 3.0</a:t>
            </a:r>
            <a:endParaRPr lang="en-US" dirty="0">
              <a:solidFill>
                <a:srgbClr val="4B4B4B"/>
              </a:solidFill>
            </a:endParaRPr>
          </a:p>
        </p:txBody>
      </p:sp>
    </p:spTree>
    <p:extLst>
      <p:ext uri="{BB962C8B-B14F-4D97-AF65-F5344CB8AC3E}">
        <p14:creationId xmlns:p14="http://schemas.microsoft.com/office/powerpoint/2010/main" val="183065122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7" name="Date Placeholder 3"/>
          <p:cNvSpPr>
            <a:spLocks noGrp="1"/>
          </p:cNvSpPr>
          <p:nvPr>
            <p:ph type="dt" sz="half" idx="12"/>
          </p:nvPr>
        </p:nvSpPr>
        <p:spPr>
          <a:xfrm>
            <a:off x="540000" y="6458400"/>
            <a:ext cx="1339600" cy="365125"/>
          </a:xfrm>
        </p:spPr>
        <p:txBody>
          <a:bodyPr/>
          <a:lstStyle/>
          <a:p>
            <a:r>
              <a:rPr lang="en-US" smtClean="0">
                <a:solidFill>
                  <a:srgbClr val="4B4B4B"/>
                </a:solidFill>
              </a:rPr>
              <a:t>Version 3.0</a:t>
            </a:r>
            <a:endParaRPr lang="en-US" dirty="0">
              <a:solidFill>
                <a:srgbClr val="4B4B4B"/>
              </a:solidFill>
            </a:endParaRPr>
          </a:p>
        </p:txBody>
      </p:sp>
    </p:spTree>
    <p:extLst>
      <p:ext uri="{BB962C8B-B14F-4D97-AF65-F5344CB8AC3E}">
        <p14:creationId xmlns:p14="http://schemas.microsoft.com/office/powerpoint/2010/main" val="42608007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16" name="Rectangle 15"/>
          <p:cNvSpPr/>
          <p:nvPr/>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518718"/>
            <a:ext cx="7402059" cy="494942"/>
          </a:xfrm>
        </p:spPr>
        <p:txBody>
          <a:bodyPr lIns="0" tIns="0" rIns="0" bIns="0" anchor="t" anchorCtr="0">
            <a:noAutofit/>
          </a:bodyPr>
          <a:lstStyle>
            <a:lvl1pPr algn="l">
              <a:lnSpc>
                <a:spcPts val="3800"/>
              </a:lnSpc>
              <a:defRPr sz="3600" baseline="0">
                <a:solidFill>
                  <a:schemeClr val="tx1"/>
                </a:solidFill>
              </a:defRPr>
            </a:lvl1pPr>
          </a:lstStyle>
          <a:p>
            <a:r>
              <a:rPr lang="en-US" dirty="0" smtClean="0"/>
              <a:t>Thank you</a:t>
            </a:r>
            <a:endParaRPr lang="en-US" dirty="0"/>
          </a:p>
        </p:txBody>
      </p:sp>
      <p:cxnSp>
        <p:nvCxnSpPr>
          <p:cNvPr id="13" name="Straight Connector 12"/>
          <p:cNvCxnSpPr/>
          <p:nvPr/>
        </p:nvCxnSpPr>
        <p:spPr>
          <a:xfrm>
            <a:off x="0" y="1040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21616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Date Placeholder 3"/>
          <p:cNvSpPr>
            <a:spLocks noGrp="1"/>
          </p:cNvSpPr>
          <p:nvPr>
            <p:ph type="dt" sz="half" idx="12"/>
          </p:nvPr>
        </p:nvSpPr>
        <p:spPr>
          <a:xfrm>
            <a:off x="540000" y="6458400"/>
            <a:ext cx="1339600" cy="365125"/>
          </a:xfrm>
        </p:spPr>
        <p:txBody>
          <a:bodyPr/>
          <a:lstStyle/>
          <a:p>
            <a:r>
              <a:rPr lang="en-US" smtClean="0">
                <a:solidFill>
                  <a:srgbClr val="4B4B4B"/>
                </a:solidFill>
              </a:rPr>
              <a:t>Version 3.0</a:t>
            </a:r>
            <a:endParaRPr lang="en-US" dirty="0">
              <a:solidFill>
                <a:srgbClr val="4B4B4B"/>
              </a:solidFill>
            </a:endParaRPr>
          </a:p>
        </p:txBody>
      </p:sp>
      <p:pic>
        <p:nvPicPr>
          <p:cNvPr id="12" name="Picture 11" descr="AQA_New_logo_35mm_no_strapline_RGB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262800"/>
            <a:ext cx="1258866" cy="445023"/>
          </a:xfrm>
          <a:prstGeom prst="rect">
            <a:avLst/>
          </a:prstGeom>
        </p:spPr>
      </p:pic>
      <p:sp>
        <p:nvSpPr>
          <p:cNvPr id="10" name="Rectangle 9"/>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cxnSp>
        <p:nvCxnSpPr>
          <p:cNvPr id="15" name="Straight Connector 14"/>
          <p:cNvCxnSpPr/>
          <p:nvPr userDrawn="1"/>
        </p:nvCxnSpPr>
        <p:spPr>
          <a:xfrm>
            <a:off x="0" y="1040600"/>
            <a:ext cx="4645025" cy="0"/>
          </a:xfrm>
          <a:prstGeom prst="line">
            <a:avLst/>
          </a:prstGeom>
          <a:ln w="1905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19980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AQA_logo_35mm_strapline_RGB.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00" y="262800"/>
            <a:ext cx="1258824" cy="566928"/>
          </a:xfrm>
          <a:prstGeom prst="rect">
            <a:avLst/>
          </a:prstGeom>
        </p:spPr>
      </p:pic>
    </p:spTree>
    <p:extLst>
      <p:ext uri="{BB962C8B-B14F-4D97-AF65-F5344CB8AC3E}">
        <p14:creationId xmlns:p14="http://schemas.microsoft.com/office/powerpoint/2010/main" val="30449245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488489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QA_logo_20mm_white_nostra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40005640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QA_logo_20mm_white_nostra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22100955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QA_logo_20mm_white_nostra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6003729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QA_logo_20mm_white_nostra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4691290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QA_logo_20mm_white_nostra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42585585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QA_logo_20mm_white_nostra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11653690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QA_logo_20mm_white_nostra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708238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Rectangle 7"/>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QA_logo_20mm_white_nostra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20853309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540000" y="1153041"/>
            <a:ext cx="7402059" cy="968675"/>
          </a:xfrm>
        </p:spPr>
        <p:txBody>
          <a:bodyPr lIns="0" tIns="0" rIns="0" bIns="0" anchor="t" anchorCtr="0">
            <a:noAutofit/>
          </a:bodyPr>
          <a:lstStyle>
            <a:lvl1pPr algn="l">
              <a:lnSpc>
                <a:spcPts val="3800"/>
              </a:lnSpc>
              <a:defRPr sz="3600" baseline="0">
                <a:solidFill>
                  <a:schemeClr val="tx1"/>
                </a:solidFill>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375471"/>
            <a:ext cx="7402059" cy="378312"/>
          </a:xfrm>
        </p:spPr>
        <p:txBody>
          <a:bodyPr lIns="0" tIns="0" rIns="0" bIns="0">
            <a:noAutofit/>
          </a:bodyPr>
          <a:lstStyle>
            <a:lvl1pPr marL="0" indent="0" algn="l">
              <a:lnSpc>
                <a:spcPts val="2600"/>
              </a:lnSpc>
              <a:buNone/>
              <a:defRPr sz="2400" b="0" i="0">
                <a:solidFill>
                  <a:schemeClr val="tx1"/>
                </a:solidFill>
                <a:latin typeface="+mn-l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041400"/>
            <a:ext cx="4645025" cy="0"/>
          </a:xfrm>
          <a:prstGeom prst="line">
            <a:avLst/>
          </a:prstGeom>
          <a:ln w="1905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198863"/>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1905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Content Placeholder 10"/>
          <p:cNvSpPr>
            <a:spLocks noGrp="1"/>
          </p:cNvSpPr>
          <p:nvPr>
            <p:ph sz="quarter" idx="12" hasCustomPrompt="1"/>
          </p:nvPr>
        </p:nvSpPr>
        <p:spPr>
          <a:xfrm>
            <a:off x="539750" y="2822044"/>
            <a:ext cx="7402309" cy="338138"/>
          </a:xfrm>
        </p:spPr>
        <p:txBody>
          <a:bodyPr rIns="0"/>
          <a:lstStyle>
            <a:lvl1pPr marL="0" indent="0">
              <a:lnSpc>
                <a:spcPts val="2600"/>
              </a:lnSpc>
              <a:buFontTx/>
              <a:buNone/>
              <a:defRPr sz="2400" b="0" i="0">
                <a:solidFill>
                  <a:schemeClr val="tx1"/>
                </a:solidFill>
                <a:latin typeface="+mn-lt"/>
                <a:cs typeface="AQA Chevin Pro Light"/>
              </a:defRPr>
            </a:lvl1pPr>
          </a:lstStyle>
          <a:p>
            <a:pPr lvl="0"/>
            <a:r>
              <a:rPr lang="en-US" dirty="0" smtClean="0"/>
              <a:t>Date</a:t>
            </a:r>
            <a:endParaRPr lang="en-US" dirty="0"/>
          </a:p>
        </p:txBody>
      </p:sp>
      <p:sp>
        <p:nvSpPr>
          <p:cNvPr id="16" name="Date Placeholder 3"/>
          <p:cNvSpPr>
            <a:spLocks noGrp="1"/>
          </p:cNvSpPr>
          <p:nvPr>
            <p:ph type="dt" sz="half" idx="13"/>
          </p:nvPr>
        </p:nvSpPr>
        <p:spPr>
          <a:xfrm>
            <a:off x="540000" y="6458400"/>
            <a:ext cx="1339600" cy="365125"/>
          </a:xfrm>
        </p:spPr>
        <p:txBody>
          <a:bodyPr/>
          <a:lstStyle/>
          <a:p>
            <a:r>
              <a:rPr lang="en-US" smtClean="0">
                <a:solidFill>
                  <a:srgbClr val="4B4B4B"/>
                </a:solidFill>
              </a:rPr>
              <a:t>Version 3.0</a:t>
            </a:r>
            <a:endParaRPr lang="en-US" dirty="0">
              <a:solidFill>
                <a:srgbClr val="4B4B4B"/>
              </a:solidFill>
            </a:endParaRPr>
          </a:p>
        </p:txBody>
      </p:sp>
      <p:pic>
        <p:nvPicPr>
          <p:cNvPr id="4" name="Picture 3" descr="AQA_logo_35mm_strapline_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262800"/>
            <a:ext cx="1258824" cy="566928"/>
          </a:xfrm>
          <a:prstGeom prst="rect">
            <a:avLst/>
          </a:prstGeom>
        </p:spPr>
      </p:pic>
    </p:spTree>
    <p:extLst>
      <p:ext uri="{BB962C8B-B14F-4D97-AF65-F5344CB8AC3E}">
        <p14:creationId xmlns:p14="http://schemas.microsoft.com/office/powerpoint/2010/main" val="31175070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AQA_logo_20mm_white_nostra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13583047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descr="AQA_logo_20mm_white_nostra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31272908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descr="AQA_logo_20mm_white_nostra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3552998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descr="AQA_logo_20mm_white_nostra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20085739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descr="AQA_logo_20mm_white_nostra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16274868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descr="AQA_logo_20mm_white_nostra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32785732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descr="AQA_logo_20mm_white_nostra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8391186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descr="AQA_logo_20mm_white_nostra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33600107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descr="AQA_logo_20mm_white_nostra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29690743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tx1"/>
                </a:solidFill>
              </a:defRPr>
            </a:lvl1pPr>
          </a:lstStyle>
          <a:p>
            <a:r>
              <a:rPr lang="en-US" smtClean="0">
                <a:solidFill>
                  <a:srgbClr val="FFFFFF"/>
                </a:solidFill>
              </a:rPr>
              <a:t>Version 3.0</a:t>
            </a:r>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descr="AQA_logo_20mm_white_nostra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52992"/>
          </a:xfrm>
          <a:prstGeom prst="rect">
            <a:avLst/>
          </a:prstGeom>
        </p:spPr>
      </p:pic>
    </p:spTree>
    <p:extLst>
      <p:ext uri="{BB962C8B-B14F-4D97-AF65-F5344CB8AC3E}">
        <p14:creationId xmlns:p14="http://schemas.microsoft.com/office/powerpoint/2010/main" val="21172428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Date Placeholder 3"/>
          <p:cNvSpPr>
            <a:spLocks noGrp="1"/>
          </p:cNvSpPr>
          <p:nvPr>
            <p:ph type="dt" sz="half" idx="11"/>
          </p:nvPr>
        </p:nvSpPr>
        <p:spPr/>
        <p:txBody>
          <a:bodyPr/>
          <a:lstStyle/>
          <a:p>
            <a:r>
              <a:rPr lang="en-US" smtClean="0">
                <a:solidFill>
                  <a:srgbClr val="4B4B4B"/>
                </a:solidFill>
              </a:rPr>
              <a:t>Version 3.0</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552087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37256"/>
            <a:ext cx="7402059" cy="494942"/>
          </a:xfrm>
        </p:spPr>
        <p:txBody>
          <a:bodyPr lIns="0" tIns="0" rIns="0" bIns="0" anchor="t" anchorCtr="0">
            <a:noAutofit/>
          </a:bodyPr>
          <a:lstStyle>
            <a:lvl1pPr algn="l">
              <a:lnSpc>
                <a:spcPts val="3800"/>
              </a:lnSpc>
              <a:defRPr sz="3600" baseline="0">
                <a:solidFill>
                  <a:schemeClr val="tx1"/>
                </a:solidFill>
              </a:defRPr>
            </a:lvl1pPr>
          </a:lstStyle>
          <a:p>
            <a:r>
              <a:rPr lang="en-US" dirty="0" smtClean="0"/>
              <a:t>Thank you</a:t>
            </a:r>
            <a:endParaRPr lang="en-US" dirty="0"/>
          </a:p>
        </p:txBody>
      </p:sp>
      <p:cxnSp>
        <p:nvCxnSpPr>
          <p:cNvPr id="13" name="Straight Connector 12"/>
          <p:cNvCxnSpPr/>
          <p:nvPr userDrawn="1"/>
        </p:nvCxnSpPr>
        <p:spPr>
          <a:xfrm>
            <a:off x="0" y="1040600"/>
            <a:ext cx="4645025" cy="0"/>
          </a:xfrm>
          <a:prstGeom prst="line">
            <a:avLst/>
          </a:prstGeom>
          <a:ln w="1905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19980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Date Placeholder 3"/>
          <p:cNvSpPr>
            <a:spLocks noGrp="1"/>
          </p:cNvSpPr>
          <p:nvPr>
            <p:ph type="dt" sz="half" idx="12"/>
          </p:nvPr>
        </p:nvSpPr>
        <p:spPr>
          <a:xfrm>
            <a:off x="540000" y="6458400"/>
            <a:ext cx="1339600" cy="365125"/>
          </a:xfrm>
        </p:spPr>
        <p:txBody>
          <a:bodyPr/>
          <a:lstStyle/>
          <a:p>
            <a:r>
              <a:rPr lang="en-US" smtClean="0">
                <a:solidFill>
                  <a:srgbClr val="4B4B4B"/>
                </a:solidFill>
              </a:rPr>
              <a:t>Version 3.0</a:t>
            </a:r>
            <a:endParaRPr lang="en-US" dirty="0">
              <a:solidFill>
                <a:srgbClr val="4B4B4B"/>
              </a:solidFill>
            </a:endParaRPr>
          </a:p>
        </p:txBody>
      </p:sp>
      <p:pic>
        <p:nvPicPr>
          <p:cNvPr id="10" name="Picture 9" descr="AQA_logo_35mm_strapline_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262800"/>
            <a:ext cx="1258824" cy="566928"/>
          </a:xfrm>
          <a:prstGeom prst="rect">
            <a:avLst/>
          </a:prstGeom>
        </p:spPr>
      </p:pic>
    </p:spTree>
    <p:extLst>
      <p:ext uri="{BB962C8B-B14F-4D97-AF65-F5344CB8AC3E}">
        <p14:creationId xmlns:p14="http://schemas.microsoft.com/office/powerpoint/2010/main" val="315345630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3960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69" y="278675"/>
            <a:ext cx="1240249" cy="557784"/>
          </a:xfrm>
          <a:prstGeom prst="rect">
            <a:avLst/>
          </a:prstGeom>
        </p:spPr>
      </p:pic>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4"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186403963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17052816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29482563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15186652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270585669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175399919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345136644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9"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1960817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1186" y="6487200"/>
            <a:ext cx="548980" cy="246896"/>
          </a:xfrm>
          <a:prstGeom prst="rect">
            <a:avLst/>
          </a:prstGeom>
        </p:spPr>
      </p:pic>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37737194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207776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20296138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37101535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36217160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11864850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23334468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37616944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21939474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540000" y="1426720"/>
            <a:ext cx="5878053"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285819"/>
            <a:ext cx="6418053"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6418053"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Tree>
    <p:extLst>
      <p:ext uri="{BB962C8B-B14F-4D97-AF65-F5344CB8AC3E}">
        <p14:creationId xmlns:p14="http://schemas.microsoft.com/office/powerpoint/2010/main" val="30048698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theme" Target="../theme/theme10.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10" Type="http://schemas.openxmlformats.org/officeDocument/2006/relationships/slideLayout" Target="../slideLayouts/slideLayout178.xml"/><Relationship Id="rId19" Type="http://schemas.openxmlformats.org/officeDocument/2006/relationships/image" Target="../media/image5.png"/><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18" Type="http://schemas.openxmlformats.org/officeDocument/2006/relationships/theme" Target="../theme/theme11.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10" Type="http://schemas.openxmlformats.org/officeDocument/2006/relationships/slideLayout" Target="../slideLayouts/slideLayout195.xml"/><Relationship Id="rId19" Type="http://schemas.openxmlformats.org/officeDocument/2006/relationships/image" Target="../media/image5.png"/><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18" Type="http://schemas.openxmlformats.org/officeDocument/2006/relationships/theme" Target="../theme/theme12.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17" Type="http://schemas.openxmlformats.org/officeDocument/2006/relationships/slideLayout" Target="../slideLayouts/slideLayout219.xml"/><Relationship Id="rId2" Type="http://schemas.openxmlformats.org/officeDocument/2006/relationships/slideLayout" Target="../slideLayouts/slideLayout204.xml"/><Relationship Id="rId16" Type="http://schemas.openxmlformats.org/officeDocument/2006/relationships/slideLayout" Target="../slideLayouts/slideLayout218.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slideLayout" Target="../slideLayouts/slideLayout217.xml"/><Relationship Id="rId10" Type="http://schemas.openxmlformats.org/officeDocument/2006/relationships/slideLayout" Target="../slideLayouts/slideLayout212.xml"/><Relationship Id="rId19" Type="http://schemas.openxmlformats.org/officeDocument/2006/relationships/image" Target="../media/image5.png"/><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18" Type="http://schemas.openxmlformats.org/officeDocument/2006/relationships/slideLayout" Target="../slideLayouts/slideLayout237.xml"/><Relationship Id="rId26" Type="http://schemas.openxmlformats.org/officeDocument/2006/relationships/slideLayout" Target="../slideLayouts/slideLayout245.xml"/><Relationship Id="rId3" Type="http://schemas.openxmlformats.org/officeDocument/2006/relationships/slideLayout" Target="../slideLayouts/slideLayout222.xml"/><Relationship Id="rId21" Type="http://schemas.openxmlformats.org/officeDocument/2006/relationships/slideLayout" Target="../slideLayouts/slideLayout240.xml"/><Relationship Id="rId34" Type="http://schemas.openxmlformats.org/officeDocument/2006/relationships/slideLayout" Target="../slideLayouts/slideLayout253.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slideLayout" Target="../slideLayouts/slideLayout236.xml"/><Relationship Id="rId25" Type="http://schemas.openxmlformats.org/officeDocument/2006/relationships/slideLayout" Target="../slideLayouts/slideLayout244.xml"/><Relationship Id="rId33" Type="http://schemas.openxmlformats.org/officeDocument/2006/relationships/slideLayout" Target="../slideLayouts/slideLayout252.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20" Type="http://schemas.openxmlformats.org/officeDocument/2006/relationships/slideLayout" Target="../slideLayouts/slideLayout239.xml"/><Relationship Id="rId29" Type="http://schemas.openxmlformats.org/officeDocument/2006/relationships/slideLayout" Target="../slideLayouts/slideLayout248.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24" Type="http://schemas.openxmlformats.org/officeDocument/2006/relationships/slideLayout" Target="../slideLayouts/slideLayout243.xml"/><Relationship Id="rId32" Type="http://schemas.openxmlformats.org/officeDocument/2006/relationships/slideLayout" Target="../slideLayouts/slideLayout251.xml"/><Relationship Id="rId37" Type="http://schemas.openxmlformats.org/officeDocument/2006/relationships/image" Target="../media/image10.png"/><Relationship Id="rId5" Type="http://schemas.openxmlformats.org/officeDocument/2006/relationships/slideLayout" Target="../slideLayouts/slideLayout224.xml"/><Relationship Id="rId15" Type="http://schemas.openxmlformats.org/officeDocument/2006/relationships/slideLayout" Target="../slideLayouts/slideLayout234.xml"/><Relationship Id="rId23" Type="http://schemas.openxmlformats.org/officeDocument/2006/relationships/slideLayout" Target="../slideLayouts/slideLayout242.xml"/><Relationship Id="rId28" Type="http://schemas.openxmlformats.org/officeDocument/2006/relationships/slideLayout" Target="../slideLayouts/slideLayout247.xml"/><Relationship Id="rId36" Type="http://schemas.openxmlformats.org/officeDocument/2006/relationships/theme" Target="../theme/theme13.xml"/><Relationship Id="rId10" Type="http://schemas.openxmlformats.org/officeDocument/2006/relationships/slideLayout" Target="../slideLayouts/slideLayout229.xml"/><Relationship Id="rId19" Type="http://schemas.openxmlformats.org/officeDocument/2006/relationships/slideLayout" Target="../slideLayouts/slideLayout238.xml"/><Relationship Id="rId31" Type="http://schemas.openxmlformats.org/officeDocument/2006/relationships/slideLayout" Target="../slideLayouts/slideLayout250.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 Id="rId22" Type="http://schemas.openxmlformats.org/officeDocument/2006/relationships/slideLayout" Target="../slideLayouts/slideLayout241.xml"/><Relationship Id="rId27" Type="http://schemas.openxmlformats.org/officeDocument/2006/relationships/slideLayout" Target="../slideLayouts/slideLayout246.xml"/><Relationship Id="rId30" Type="http://schemas.openxmlformats.org/officeDocument/2006/relationships/slideLayout" Target="../slideLayouts/slideLayout249.xml"/><Relationship Id="rId35" Type="http://schemas.openxmlformats.org/officeDocument/2006/relationships/slideLayout" Target="../slideLayouts/slideLayout2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image" Target="../media/image5.png"/><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theme" Target="../theme/theme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theme" Target="../theme/theme5.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image" Target="../media/image1.pn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19" Type="http://schemas.openxmlformats.org/officeDocument/2006/relationships/theme" Target="../theme/theme6.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19" Type="http://schemas.openxmlformats.org/officeDocument/2006/relationships/theme" Target="../theme/theme7.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theme" Target="../theme/theme8.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image" Target="../media/image5.png"/><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theme" Target="../theme/theme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19" Type="http://schemas.openxmlformats.org/officeDocument/2006/relationships/image" Target="../media/image5.png"/><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51186" y="6487200"/>
            <a:ext cx="548980" cy="246896"/>
          </a:xfrm>
          <a:prstGeom prst="rect">
            <a:avLst/>
          </a:prstGeom>
        </p:spPr>
      </p:pic>
      <p:sp>
        <p:nvSpPr>
          <p:cNvPr id="11" name="TextBox 10"/>
          <p:cNvSpPr txBox="1"/>
          <p:nvPr/>
        </p:nvSpPr>
        <p:spPr>
          <a:xfrm>
            <a:off x="540000" y="6617829"/>
            <a:ext cx="1436438" cy="123111"/>
          </a:xfrm>
          <a:prstGeom prst="rect">
            <a:avLst/>
          </a:prstGeom>
          <a:noFill/>
        </p:spPr>
        <p:txBody>
          <a:bodyPr wrap="square" lIns="0" tIns="0" rIns="0" bIns="0" rtlCol="0">
            <a:spAutoFit/>
          </a:bodyPr>
          <a:lstStyle/>
          <a:p>
            <a:fld id="{80DAB091-367A-9141-A74C-3AA754BCBACD}" type="slidenum">
              <a:rPr lang="en-US" sz="800" smtClean="0"/>
              <a:t>‹#›</a:t>
            </a:fld>
            <a:endParaRPr lang="en-US" sz="800"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65" r:id="rId8"/>
    <p:sldLayoutId id="2147483678" r:id="rId9"/>
    <p:sldLayoutId id="2147483669" r:id="rId10"/>
    <p:sldLayoutId id="2147483670" r:id="rId11"/>
    <p:sldLayoutId id="2147483671" r:id="rId12"/>
    <p:sldLayoutId id="2147483672" r:id="rId13"/>
    <p:sldLayoutId id="2147483674" r:id="rId14"/>
    <p:sldLayoutId id="2147483673" r:id="rId15"/>
    <p:sldLayoutId id="2147483675" r:id="rId16"/>
    <p:sldLayoutId id="2147483676" r:id="rId17"/>
  </p:sldLayoutIdLst>
  <p:timing>
    <p:tnLst>
      <p:par>
        <p:cTn id="1" dur="indefinite" restart="never" nodeType="tmRoot"/>
      </p:par>
    </p:tnLst>
  </p:timing>
  <p:hf sldNum="0" hdr="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RGB.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22429264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RGB.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411222736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RGB.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298929466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76438" y="645907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540000" y="6458400"/>
            <a:ext cx="1339600" cy="365125"/>
          </a:xfrm>
          <a:prstGeom prst="rect">
            <a:avLst/>
          </a:prstGeom>
        </p:spPr>
        <p:txBody>
          <a:bodyPr vert="horz" lIns="0" tIns="0" rIns="0" bIns="0" rtlCol="0" anchor="t" anchorCtr="0"/>
          <a:lstStyle>
            <a:lvl1pPr algn="l">
              <a:lnSpc>
                <a:spcPts val="1000"/>
              </a:lnSpc>
              <a:defRPr sz="800" b="0" i="0">
                <a:solidFill>
                  <a:schemeClr val="tx1"/>
                </a:solidFill>
                <a:latin typeface="+mn-lt"/>
                <a:cs typeface="AQA Chevin Pro Light"/>
              </a:defRPr>
            </a:lvl1pPr>
          </a:lstStyle>
          <a:p>
            <a:r>
              <a:rPr lang="en-US" smtClean="0">
                <a:solidFill>
                  <a:srgbClr val="4B4B4B"/>
                </a:solidFill>
              </a:rPr>
              <a:t>x of x </a:t>
            </a:r>
          </a:p>
          <a:p>
            <a:r>
              <a:rPr lang="en-US" smtClean="0">
                <a:solidFill>
                  <a:srgbClr val="4B4B4B"/>
                </a:solidFill>
              </a:rPr>
              <a:t>Version 3.0</a:t>
            </a:r>
            <a:endParaRPr lang="en-US" dirty="0">
              <a:solidFill>
                <a:srgbClr val="4B4B4B"/>
              </a:solidFill>
            </a:endParaRPr>
          </a:p>
        </p:txBody>
      </p:sp>
      <p:pic>
        <p:nvPicPr>
          <p:cNvPr id="8" name="Picture 7" descr="AQA_New_logo_20mm_no_strapline_RGB.png"/>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8074175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 id="2147483920" r:id="rId26"/>
    <p:sldLayoutId id="2147483921" r:id="rId27"/>
    <p:sldLayoutId id="2147483922" r:id="rId28"/>
    <p:sldLayoutId id="2147483923" r:id="rId29"/>
    <p:sldLayoutId id="2147483924" r:id="rId30"/>
    <p:sldLayoutId id="2147483925" r:id="rId31"/>
    <p:sldLayoutId id="2147483926" r:id="rId32"/>
    <p:sldLayoutId id="2147483927" r:id="rId33"/>
    <p:sldLayoutId id="2147483928" r:id="rId34"/>
    <p:sldLayoutId id="2147483929" r:id="rId35"/>
  </p:sldLayoutIdLst>
  <p:timing>
    <p:tnLst>
      <p:par>
        <p:cTn id="1" dur="indefinite" restart="never" nodeType="tmRoot"/>
      </p:par>
    </p:tnLst>
  </p:timing>
  <p:hf sldNum="0" hdr="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51186" y="6487200"/>
            <a:ext cx="548980" cy="246896"/>
          </a:xfrm>
          <a:prstGeom prst="rect">
            <a:avLst/>
          </a:prstGeom>
        </p:spPr>
      </p:pic>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37433275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51186" y="6487200"/>
            <a:ext cx="548980" cy="246896"/>
          </a:xfrm>
          <a:prstGeom prst="rect">
            <a:avLst/>
          </a:prstGeom>
        </p:spPr>
      </p:pic>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157594689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76438" y="645907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540000" y="6458400"/>
            <a:ext cx="1339600" cy="365125"/>
          </a:xfrm>
          <a:prstGeom prst="rect">
            <a:avLst/>
          </a:prstGeom>
        </p:spPr>
        <p:txBody>
          <a:bodyPr vert="horz" lIns="0" tIns="0" rIns="0" bIns="0" rtlCol="0" anchor="t" anchorCtr="0"/>
          <a:lstStyle>
            <a:lvl1pPr algn="l">
              <a:lnSpc>
                <a:spcPts val="1000"/>
              </a:lnSpc>
              <a:defRPr sz="800" b="0" i="0">
                <a:solidFill>
                  <a:schemeClr val="tx1"/>
                </a:solidFill>
                <a:latin typeface="+mn-lt"/>
                <a:cs typeface="AQA Chevin Pro Light"/>
              </a:defRPr>
            </a:lvl1pPr>
          </a:lstStyle>
          <a:p>
            <a:r>
              <a:rPr lang="en-US" smtClean="0">
                <a:solidFill>
                  <a:srgbClr val="4B4B4B"/>
                </a:solidFill>
              </a:rPr>
              <a:t>Version 3.0</a:t>
            </a:r>
            <a:endParaRPr lang="en-US" dirty="0">
              <a:solidFill>
                <a:srgbClr val="4B4B4B"/>
              </a:solidFill>
            </a:endParaRPr>
          </a:p>
        </p:txBody>
      </p:sp>
      <p:pic>
        <p:nvPicPr>
          <p:cNvPr id="8" name="Picture 7" descr="AQA_New_logo_20mm_no_strapline_RGB.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0253390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Lst>
  <p:timing>
    <p:tnLst>
      <p:par>
        <p:cTn id="1" dur="indefinite" restart="never" nodeType="tmRoot"/>
      </p:par>
    </p:tnLst>
  </p:timing>
  <p:hf sldNum="0" hdr="0" dt="0"/>
  <p:txStyles>
    <p:titleStyle>
      <a:lvl1pPr algn="l" defTabSz="457200" rtl="0" eaLnBrk="1" latinLnBrk="0" hangingPunct="1">
        <a:lnSpc>
          <a:spcPts val="2800"/>
        </a:lnSpc>
        <a:spcBef>
          <a:spcPct val="0"/>
        </a:spcBef>
        <a:buNone/>
        <a:defRPr sz="2600" b="0" i="0" kern="1200">
          <a:solidFill>
            <a:schemeClr val="tx1"/>
          </a:solidFill>
          <a:latin typeface="+mj-l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51186" y="6487200"/>
            <a:ext cx="548980" cy="246896"/>
          </a:xfrm>
          <a:prstGeom prst="rect">
            <a:avLst/>
          </a:prstGeom>
        </p:spPr>
      </p:pic>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287547420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Tree>
    <p:extLst>
      <p:ext uri="{BB962C8B-B14F-4D97-AF65-F5344CB8AC3E}">
        <p14:creationId xmlns:p14="http://schemas.microsoft.com/office/powerpoint/2010/main" val="200367235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288000" indent="-288000" algn="l" defTabSz="457200" rtl="0" eaLnBrk="1" latinLnBrk="0" hangingPunct="1">
        <a:lnSpc>
          <a:spcPct val="100000"/>
        </a:lnSpc>
        <a:spcBef>
          <a:spcPts val="400"/>
        </a:spcBef>
        <a:buClr>
          <a:srgbClr val="4B4B4B"/>
        </a:buClr>
        <a:buFont typeface="Arial"/>
        <a:buChar char="•"/>
        <a:defRPr sz="1800" kern="1200">
          <a:solidFill>
            <a:srgbClr val="4B4B4B"/>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3pPr>
      <a:lvl4pPr marL="1152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Tree>
    <p:extLst>
      <p:ext uri="{BB962C8B-B14F-4D97-AF65-F5344CB8AC3E}">
        <p14:creationId xmlns:p14="http://schemas.microsoft.com/office/powerpoint/2010/main" val="188633175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288000" indent="-288000" algn="l" defTabSz="457200" rtl="0" eaLnBrk="1" latinLnBrk="0" hangingPunct="1">
        <a:lnSpc>
          <a:spcPct val="100000"/>
        </a:lnSpc>
        <a:spcBef>
          <a:spcPts val="400"/>
        </a:spcBef>
        <a:buClr>
          <a:srgbClr val="4B4B4B"/>
        </a:buClr>
        <a:buFont typeface="Arial"/>
        <a:buChar char="•"/>
        <a:defRPr sz="1800" kern="1200">
          <a:solidFill>
            <a:srgbClr val="4B4B4B"/>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3pPr>
      <a:lvl4pPr marL="1152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RGB.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89318677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RGB.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solidFill>
                  <a:srgbClr val="4B4B4B">
                    <a:tint val="75000"/>
                  </a:srgbClr>
                </a:solidFill>
              </a:rPr>
              <a:pPr/>
              <a:t>‹#›</a:t>
            </a:fld>
            <a:endParaRPr lang="en-GB" dirty="0">
              <a:solidFill>
                <a:srgbClr val="4B4B4B">
                  <a:tint val="75000"/>
                </a:srgbClr>
              </a:solidFill>
            </a:endParaRPr>
          </a:p>
        </p:txBody>
      </p:sp>
    </p:spTree>
    <p:extLst>
      <p:ext uri="{BB962C8B-B14F-4D97-AF65-F5344CB8AC3E}">
        <p14:creationId xmlns:p14="http://schemas.microsoft.com/office/powerpoint/2010/main" val="112826874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5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8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hyperlink" Target="mailto:eos@aqa.org.uk" TargetMode="External"/><Relationship Id="rId7" Type="http://schemas.openxmlformats.org/officeDocument/2006/relationships/hyperlink" Target="http://www.aqa.org.uk/cpd" TargetMode="External"/><Relationship Id="rId2" Type="http://schemas.openxmlformats.org/officeDocument/2006/relationships/notesSlide" Target="../notesSlides/notesSlide26.xml"/><Relationship Id="rId1" Type="http://schemas.openxmlformats.org/officeDocument/2006/relationships/slideLayout" Target="../slideLayouts/slideLayout39.xml"/><Relationship Id="rId6" Type="http://schemas.openxmlformats.org/officeDocument/2006/relationships/hyperlink" Target="aqa.org.uk/eaqa" TargetMode="External"/><Relationship Id="rId5" Type="http://schemas.openxmlformats.org/officeDocument/2006/relationships/hyperlink" Target="aqa.org.uk/era" TargetMode="External"/><Relationship Id="rId4" Type="http://schemas.openxmlformats.org/officeDocument/2006/relationships/hyperlink" Target="https://www.facebook.com/AQAforexamsofficer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aqa.org.uk/era" TargetMode="External"/><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5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bit.ly/2s6hWwH" TargetMode="External"/><Relationship Id="rId2" Type="http://schemas.openxmlformats.org/officeDocument/2006/relationships/notesSlide" Target="../notesSlides/notesSlide6.xml"/><Relationship Id="rId1" Type="http://schemas.openxmlformats.org/officeDocument/2006/relationships/slideLayout" Target="../slideLayouts/slideLayout16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0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3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303334"/>
            <a:ext cx="8242756" cy="968675"/>
          </a:xfrm>
        </p:spPr>
        <p:txBody>
          <a:bodyPr/>
          <a:lstStyle/>
          <a:p>
            <a:r>
              <a:rPr lang="en-US" dirty="0" smtClean="0"/>
              <a:t>English Hub School networks</a:t>
            </a:r>
            <a:br>
              <a:rPr lang="en-US" dirty="0" smtClean="0"/>
            </a:br>
            <a:r>
              <a:rPr lang="en-US" sz="2400" dirty="0" smtClean="0"/>
              <a:t>GCSE English specifications</a:t>
            </a:r>
            <a:endParaRPr lang="en-US" sz="2400" dirty="0"/>
          </a:p>
        </p:txBody>
      </p:sp>
      <p:sp>
        <p:nvSpPr>
          <p:cNvPr id="3" name="Subtitle 2"/>
          <p:cNvSpPr>
            <a:spLocks noGrp="1"/>
          </p:cNvSpPr>
          <p:nvPr>
            <p:ph type="subTitle" idx="1"/>
          </p:nvPr>
        </p:nvSpPr>
        <p:spPr/>
        <p:txBody>
          <a:bodyPr/>
          <a:lstStyle/>
          <a:p>
            <a:r>
              <a:rPr lang="en-US" dirty="0" smtClean="0"/>
              <a:t>Summer 2017</a:t>
            </a:r>
            <a:endParaRPr lang="en-US" dirty="0"/>
          </a:p>
        </p:txBody>
      </p:sp>
      <p:sp>
        <p:nvSpPr>
          <p:cNvPr id="7" name="Footer Placeholder 3"/>
          <p:cNvSpPr>
            <a:spLocks noGrp="1"/>
          </p:cNvSpPr>
          <p:nvPr>
            <p:ph type="ftr" sz="quarter" idx="3"/>
          </p:nvPr>
        </p:nvSpPr>
        <p:spPr>
          <a:xfrm>
            <a:off x="1976438" y="6617829"/>
            <a:ext cx="2678400" cy="241200"/>
          </a:xfrm>
        </p:spPr>
        <p:txBody>
          <a:body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855347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Reliability: quality of examiners </a:t>
            </a:r>
            <a:endParaRPr lang="en-GB" dirty="0"/>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pic>
        <p:nvPicPr>
          <p:cNvPr id="205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0316"/>
          <a:stretch/>
        </p:blipFill>
        <p:spPr bwMode="auto">
          <a:xfrm>
            <a:off x="129881" y="1193799"/>
            <a:ext cx="8862235" cy="412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2857" y="4584225"/>
            <a:ext cx="3322836" cy="104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07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fade">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Reliability: quality of examiners</a:t>
            </a:r>
            <a:endParaRPr lang="en-GB" dirty="0"/>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43" y="1062990"/>
            <a:ext cx="6334125"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 Diagonal Corner Rectangle 4"/>
          <p:cNvSpPr/>
          <p:nvPr/>
        </p:nvSpPr>
        <p:spPr>
          <a:xfrm>
            <a:off x="6043749" y="5190309"/>
            <a:ext cx="1976845" cy="949234"/>
          </a:xfrm>
          <a:prstGeom prst="round2Diag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FFFFFF"/>
                </a:solidFill>
              </a:rPr>
              <a:t>Cleared to </a:t>
            </a:r>
          </a:p>
          <a:p>
            <a:pPr algn="ctr"/>
            <a:r>
              <a:rPr lang="en-GB" dirty="0" smtClean="0">
                <a:solidFill>
                  <a:srgbClr val="FFFFFF"/>
                </a:solidFill>
              </a:rPr>
              <a:t>start marking</a:t>
            </a:r>
            <a:endParaRPr lang="en-GB" dirty="0">
              <a:solidFill>
                <a:srgbClr val="FFFFFF"/>
              </a:solidFill>
            </a:endParaRPr>
          </a:p>
        </p:txBody>
      </p:sp>
      <p:sp>
        <p:nvSpPr>
          <p:cNvPr id="6" name="Down Arrow 5"/>
          <p:cNvSpPr/>
          <p:nvPr/>
        </p:nvSpPr>
        <p:spPr>
          <a:xfrm rot="5400000">
            <a:off x="4887686" y="4857206"/>
            <a:ext cx="696686" cy="1615440"/>
          </a:xfrm>
          <a:prstGeom prst="downArrow">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4" name="Right Brace 3"/>
          <p:cNvSpPr/>
          <p:nvPr/>
        </p:nvSpPr>
        <p:spPr>
          <a:xfrm>
            <a:off x="6461760" y="2638697"/>
            <a:ext cx="644434" cy="2316480"/>
          </a:xfrm>
          <a:prstGeom prst="righ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4B4B4B"/>
              </a:solidFill>
            </a:endParaRPr>
          </a:p>
        </p:txBody>
      </p:sp>
      <p:sp>
        <p:nvSpPr>
          <p:cNvPr id="8" name="Round Diagonal Corner Rectangle 7"/>
          <p:cNvSpPr/>
          <p:nvPr/>
        </p:nvSpPr>
        <p:spPr>
          <a:xfrm>
            <a:off x="7106194" y="2760617"/>
            <a:ext cx="1902822" cy="1538151"/>
          </a:xfrm>
          <a:prstGeom prst="round2Diag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FFFFFF"/>
                </a:solidFill>
              </a:rPr>
              <a:t>Conversation with team leader needed. Another attempt at items before marking. </a:t>
            </a:r>
            <a:endParaRPr lang="en-GB" sz="1600" dirty="0">
              <a:solidFill>
                <a:srgbClr val="FFFFFF"/>
              </a:solidFill>
            </a:endParaRPr>
          </a:p>
        </p:txBody>
      </p:sp>
    </p:spTree>
    <p:extLst>
      <p:ext uri="{BB962C8B-B14F-4D97-AF65-F5344CB8AC3E}">
        <p14:creationId xmlns:p14="http://schemas.microsoft.com/office/powerpoint/2010/main" val="389214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Awarding</a:t>
            </a:r>
            <a:endParaRPr lang="en-US" dirty="0"/>
          </a:p>
        </p:txBody>
      </p:sp>
      <p:sp>
        <p:nvSpPr>
          <p:cNvPr id="3" name="Subtitle 2"/>
          <p:cNvSpPr>
            <a:spLocks noGrp="1"/>
          </p:cNvSpPr>
          <p:nvPr>
            <p:ph type="subTitle" idx="1"/>
          </p:nvPr>
        </p:nvSpPr>
        <p:spPr/>
        <p:txBody>
          <a:bodyPr/>
          <a:lstStyle/>
          <a:p>
            <a:r>
              <a:rPr lang="en-US" dirty="0" smtClean="0"/>
              <a:t>What do you need to know and how does it work?</a:t>
            </a:r>
            <a:endParaRPr lang="en-US" dirty="0"/>
          </a:p>
        </p:txBody>
      </p:sp>
      <p:sp>
        <p:nvSpPr>
          <p:cNvPr id="7" name="Footer Placeholder 3"/>
          <p:cNvSpPr>
            <a:spLocks noGrp="1"/>
          </p:cNvSpPr>
          <p:nvPr>
            <p:ph type="ftr" sz="quarter" idx="3"/>
          </p:nvPr>
        </p:nvSpPr>
        <p:spPr>
          <a:xfrm>
            <a:off x="1976438" y="6617829"/>
            <a:ext cx="2678400" cy="241200"/>
          </a:xfrm>
        </p:spPr>
        <p:txBody>
          <a:body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3921112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37" y="441132"/>
            <a:ext cx="8604000" cy="431181"/>
          </a:xfrm>
        </p:spPr>
        <p:txBody>
          <a:bodyPr/>
          <a:lstStyle/>
          <a:p>
            <a:r>
              <a:rPr lang="en-GB" dirty="0" smtClean="0"/>
              <a:t>Things </a:t>
            </a:r>
            <a:r>
              <a:rPr lang="en-GB" dirty="0"/>
              <a:t>to know about the new GCSE </a:t>
            </a:r>
            <a:r>
              <a:rPr lang="en-GB" dirty="0" smtClean="0"/>
              <a:t>grades – from </a:t>
            </a:r>
            <a:r>
              <a:rPr lang="en-GB" dirty="0" err="1" smtClean="0"/>
              <a:t>Ofqual</a:t>
            </a:r>
            <a:endParaRPr lang="en-US" dirty="0"/>
          </a:p>
        </p:txBody>
      </p:sp>
      <p:sp>
        <p:nvSpPr>
          <p:cNvPr id="5" name="Content Placeholder 4"/>
          <p:cNvSpPr>
            <a:spLocks noGrp="1"/>
          </p:cNvSpPr>
          <p:nvPr>
            <p:ph idx="1"/>
          </p:nvPr>
        </p:nvSpPr>
        <p:spPr>
          <a:xfrm>
            <a:off x="318977" y="1423008"/>
            <a:ext cx="8266223" cy="3923692"/>
          </a:xfrm>
        </p:spPr>
        <p:txBody>
          <a:bodyPr/>
          <a:lstStyle/>
          <a:p>
            <a:pPr>
              <a:lnSpc>
                <a:spcPct val="100000"/>
              </a:lnSpc>
              <a:spcAft>
                <a:spcPts val="1200"/>
              </a:spcAft>
            </a:pPr>
            <a:r>
              <a:rPr lang="en-GB" dirty="0" smtClean="0"/>
              <a:t>GCSEs </a:t>
            </a:r>
            <a:r>
              <a:rPr lang="en-GB" dirty="0"/>
              <a:t>in England are being reformed and will be graded with a new scale from 9 to 1, with 9 being the highest </a:t>
            </a:r>
            <a:r>
              <a:rPr lang="en-GB" dirty="0" smtClean="0"/>
              <a:t>grade.</a:t>
            </a:r>
          </a:p>
          <a:p>
            <a:pPr>
              <a:lnSpc>
                <a:spcPct val="100000"/>
              </a:lnSpc>
              <a:spcAft>
                <a:spcPts val="1200"/>
              </a:spcAft>
            </a:pPr>
            <a:r>
              <a:rPr lang="en-GB" dirty="0" smtClean="0"/>
              <a:t>New </a:t>
            </a:r>
            <a:r>
              <a:rPr lang="en-GB" dirty="0"/>
              <a:t>GCSE content will be more </a:t>
            </a:r>
            <a:r>
              <a:rPr lang="en-GB" dirty="0" smtClean="0"/>
              <a:t>challenging.</a:t>
            </a:r>
          </a:p>
          <a:p>
            <a:pPr>
              <a:lnSpc>
                <a:spcPct val="100000"/>
              </a:lnSpc>
              <a:spcAft>
                <a:spcPts val="1200"/>
              </a:spcAft>
            </a:pPr>
            <a:r>
              <a:rPr lang="en-GB" dirty="0" smtClean="0"/>
              <a:t>The </a:t>
            </a:r>
            <a:r>
              <a:rPr lang="en-GB" dirty="0"/>
              <a:t>new grades are being brought in to signal that GCSEs have been reformed and to better differentiate between students of different abilities</a:t>
            </a:r>
            <a:r>
              <a:rPr lang="en-GB" dirty="0" smtClean="0"/>
              <a:t>.</a:t>
            </a:r>
          </a:p>
          <a:p>
            <a:pPr lvl="0">
              <a:lnSpc>
                <a:spcPct val="100000"/>
              </a:lnSpc>
              <a:spcAft>
                <a:spcPts val="1200"/>
              </a:spcAft>
            </a:pPr>
            <a:r>
              <a:rPr lang="en-GB" dirty="0">
                <a:solidFill>
                  <a:srgbClr val="4B4B4B"/>
                </a:solidFill>
              </a:rPr>
              <a:t>Fewer grade 9s will be awarded than </a:t>
            </a:r>
            <a:r>
              <a:rPr lang="en-GB" dirty="0" smtClean="0">
                <a:solidFill>
                  <a:srgbClr val="4B4B4B"/>
                </a:solidFill>
              </a:rPr>
              <a:t>A*s.</a:t>
            </a:r>
            <a:endParaRPr lang="en-GB" dirty="0">
              <a:solidFill>
                <a:srgbClr val="4B4B4B"/>
              </a:solidFill>
            </a:endParaRPr>
          </a:p>
          <a:p>
            <a:pPr>
              <a:lnSpc>
                <a:spcPct val="100000"/>
              </a:lnSpc>
              <a:spcAft>
                <a:spcPts val="1200"/>
              </a:spcAft>
            </a:pPr>
            <a:r>
              <a:rPr lang="en-GB" dirty="0" smtClean="0"/>
              <a:t>In </a:t>
            </a:r>
            <a:r>
              <a:rPr lang="en-GB" dirty="0"/>
              <a:t>the first year each new GCSE subject is introduced, </a:t>
            </a:r>
            <a:r>
              <a:rPr lang="en-GB" dirty="0" err="1" smtClean="0"/>
              <a:t>Ofqual</a:t>
            </a:r>
            <a:r>
              <a:rPr lang="en-GB" dirty="0" smtClean="0"/>
              <a:t> have stated that broadly </a:t>
            </a:r>
            <a:r>
              <a:rPr lang="en-GB" dirty="0"/>
              <a:t>the same proportion of students will get a grade 4 or above as would have got a grade C or above in the old </a:t>
            </a:r>
            <a:r>
              <a:rPr lang="en-GB" dirty="0" smtClean="0"/>
              <a:t>system.</a:t>
            </a: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z="1000" smtClean="0">
                <a:solidFill>
                  <a:srgbClr val="4B4B4B">
                    <a:tint val="75000"/>
                  </a:srgbClr>
                </a:solidFill>
              </a:rPr>
              <a:pPr/>
              <a:t>13</a:t>
            </a:fld>
            <a:endParaRPr lang="en-GB" dirty="0">
              <a:solidFill>
                <a:srgbClr val="4B4B4B">
                  <a:tint val="75000"/>
                </a:srgbClr>
              </a:solidFill>
            </a:endParaRPr>
          </a:p>
        </p:txBody>
      </p:sp>
      <p:sp>
        <p:nvSpPr>
          <p:cNvPr id="8" name="Footer Placeholder 7"/>
          <p:cNvSpPr>
            <a:spLocks noGrp="1"/>
          </p:cNvSpPr>
          <p:nvPr>
            <p:ph type="ftr" sz="quarter" idx="3"/>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Tree>
    <p:extLst>
      <p:ext uri="{BB962C8B-B14F-4D97-AF65-F5344CB8AC3E}">
        <p14:creationId xmlns:p14="http://schemas.microsoft.com/office/powerpoint/2010/main" val="964742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78" y="409233"/>
            <a:ext cx="8045200" cy="431181"/>
          </a:xfrm>
        </p:spPr>
        <p:txBody>
          <a:bodyPr/>
          <a:lstStyle/>
          <a:p>
            <a:r>
              <a:rPr lang="en-GB" dirty="0" smtClean="0"/>
              <a:t>Pass mark</a:t>
            </a:r>
            <a:endParaRPr lang="en-GB" dirty="0"/>
          </a:p>
        </p:txBody>
      </p:sp>
      <p:sp>
        <p:nvSpPr>
          <p:cNvPr id="4" name="Footer Placeholder 3"/>
          <p:cNvSpPr>
            <a:spLocks noGrp="1"/>
          </p:cNvSpPr>
          <p:nvPr>
            <p:ph type="ftr" sz="quarter" idx="3"/>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5" name="Slide Number Placeholder 4"/>
          <p:cNvSpPr>
            <a:spLocks noGrp="1"/>
          </p:cNvSpPr>
          <p:nvPr>
            <p:ph type="sldNum" sz="quarter" idx="4"/>
          </p:nvPr>
        </p:nvSpPr>
        <p:spPr/>
        <p:txBody>
          <a:bodyPr/>
          <a:lstStyle/>
          <a:p>
            <a:fld id="{9D4704D4-DAEA-4D4A-A9DC-4373E3AC7101}" type="slidenum">
              <a:rPr lang="en-GB" sz="1000" smtClean="0">
                <a:solidFill>
                  <a:srgbClr val="4B4B4B">
                    <a:tint val="75000"/>
                  </a:srgbClr>
                </a:solidFill>
              </a:rPr>
              <a:pPr/>
              <a:t>14</a:t>
            </a:fld>
            <a:endParaRPr lang="en-GB" dirty="0">
              <a:solidFill>
                <a:srgbClr val="4B4B4B">
                  <a:tint val="75000"/>
                </a:srgb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322" y="951244"/>
            <a:ext cx="4429142" cy="538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757885" y="3373692"/>
            <a:ext cx="2038816" cy="664021"/>
          </a:xfrm>
          <a:prstGeom prst="rightArrow">
            <a:avLst/>
          </a:prstGeom>
          <a:solidFill>
            <a:schemeClr val="tx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FFFFFF"/>
                </a:solidFill>
              </a:rPr>
              <a:t>‘Standard pass’</a:t>
            </a:r>
            <a:endParaRPr lang="en-GB" dirty="0">
              <a:solidFill>
                <a:srgbClr val="FFFFFF"/>
              </a:solidFill>
            </a:endParaRPr>
          </a:p>
        </p:txBody>
      </p:sp>
      <p:sp>
        <p:nvSpPr>
          <p:cNvPr id="8" name="Right Arrow 7"/>
          <p:cNvSpPr/>
          <p:nvPr/>
        </p:nvSpPr>
        <p:spPr>
          <a:xfrm flipH="1">
            <a:off x="2939593" y="2980250"/>
            <a:ext cx="2038816" cy="664021"/>
          </a:xfrm>
          <a:prstGeom prst="rightArrow">
            <a:avLst/>
          </a:prstGeom>
          <a:solidFill>
            <a:schemeClr val="tx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rgbClr val="FFFFFF"/>
                </a:solidFill>
              </a:rPr>
              <a:t>‘Strong </a:t>
            </a:r>
            <a:r>
              <a:rPr lang="en-GB" dirty="0" smtClean="0">
                <a:solidFill>
                  <a:srgbClr val="FFFFFF"/>
                </a:solidFill>
              </a:rPr>
              <a:t>pass’</a:t>
            </a:r>
            <a:endParaRPr lang="en-GB" dirty="0">
              <a:solidFill>
                <a:srgbClr val="FFFFFF"/>
              </a:solidFill>
            </a:endParaRPr>
          </a:p>
        </p:txBody>
      </p:sp>
    </p:spTree>
    <p:extLst>
      <p:ext uri="{BB962C8B-B14F-4D97-AF65-F5344CB8AC3E}">
        <p14:creationId xmlns:p14="http://schemas.microsoft.com/office/powerpoint/2010/main" val="3447513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72"/>
            <a:ext cx="9144000" cy="6467904"/>
          </a:xfrm>
          <a:prstGeom prst="rect">
            <a:avLst/>
          </a:prstGeom>
        </p:spPr>
      </p:pic>
    </p:spTree>
    <p:extLst>
      <p:ext uri="{BB962C8B-B14F-4D97-AF65-F5344CB8AC3E}">
        <p14:creationId xmlns:p14="http://schemas.microsoft.com/office/powerpoint/2010/main" val="932694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exactly is awarding?</a:t>
            </a:r>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a:xfrm>
            <a:off x="540000" y="1350713"/>
            <a:ext cx="4397760" cy="4406804"/>
          </a:xfrm>
        </p:spPr>
        <p:txBody>
          <a:bodyPr/>
          <a:lstStyle/>
          <a:p>
            <a:pPr marL="0" indent="0">
              <a:buNone/>
            </a:pPr>
            <a:r>
              <a:rPr lang="en-GB" dirty="0"/>
              <a:t>Awarding is the process by which the grade boundary marks are determined at subject </a:t>
            </a:r>
            <a:r>
              <a:rPr lang="en-GB" dirty="0" smtClean="0"/>
              <a:t>level.</a:t>
            </a:r>
          </a:p>
          <a:p>
            <a:pPr marL="0" indent="0">
              <a:buNone/>
            </a:pPr>
            <a:endParaRPr lang="en-GB" dirty="0"/>
          </a:p>
          <a:p>
            <a:pPr marL="0" indent="0">
              <a:buNone/>
            </a:pPr>
            <a:r>
              <a:rPr lang="en-GB" dirty="0" smtClean="0"/>
              <a:t>We do this in a way that ensures the standard will be comparable with previous series </a:t>
            </a:r>
            <a:r>
              <a:rPr lang="en-GB" dirty="0"/>
              <a:t>and with that of other awarding organisations.</a:t>
            </a:r>
            <a:endParaRPr lang="en-US" dirty="0"/>
          </a:p>
        </p:txBody>
      </p:sp>
      <p:sp>
        <p:nvSpPr>
          <p:cNvPr id="6" name="Date Placeholder 3"/>
          <p:cNvSpPr txBox="1">
            <a:spLocks/>
          </p:cNvSpPr>
          <p:nvPr/>
        </p:nvSpPr>
        <p:spPr>
          <a:xfrm>
            <a:off x="540000" y="662196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92" t="7543" r="34742" b="9533"/>
          <a:stretch/>
        </p:blipFill>
        <p:spPr bwMode="auto">
          <a:xfrm>
            <a:off x="5360280" y="1314376"/>
            <a:ext cx="3200400" cy="4624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166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start of the awarding process? </a:t>
            </a:r>
            <a:endParaRPr lang="en-GB" dirty="0"/>
          </a:p>
        </p:txBody>
      </p:sp>
      <p:sp>
        <p:nvSpPr>
          <p:cNvPr id="3" name="Content Placeholder 2"/>
          <p:cNvSpPr>
            <a:spLocks noGrp="1"/>
          </p:cNvSpPr>
          <p:nvPr>
            <p:ph idx="1"/>
          </p:nvPr>
        </p:nvSpPr>
        <p:spPr>
          <a:xfrm>
            <a:off x="540000" y="1502229"/>
            <a:ext cx="8045200" cy="4636288"/>
          </a:xfrm>
        </p:spPr>
        <p:txBody>
          <a:bodyPr/>
          <a:lstStyle/>
          <a:p>
            <a:r>
              <a:rPr lang="en-GB" dirty="0" smtClean="0"/>
              <a:t>Once we have enough marks in the system it creates a distribution of student marks.</a:t>
            </a:r>
          </a:p>
          <a:p>
            <a:endParaRPr lang="en-GB" dirty="0" smtClean="0"/>
          </a:p>
          <a:p>
            <a:endParaRPr lang="en-GB" dirty="0"/>
          </a:p>
        </p:txBody>
      </p:sp>
      <p:sp>
        <p:nvSpPr>
          <p:cNvPr id="4" name="Footer Placeholder 3"/>
          <p:cNvSpPr>
            <a:spLocks noGrp="1"/>
          </p:cNvSpPr>
          <p:nvPr>
            <p:ph type="ftr" sz="quarter" idx="3"/>
          </p:nvPr>
        </p:nvSpPr>
        <p:spPr/>
        <p:txBody>
          <a:bodyPr/>
          <a:lstStyle/>
          <a:p>
            <a:r>
              <a:rPr lang="en-US" smtClean="0"/>
              <a:t>Copyright © AQA and its licensors. All rights reserved.</a:t>
            </a:r>
            <a:endParaRPr lang="en-US" dirty="0"/>
          </a:p>
        </p:txBody>
      </p:sp>
      <p:pic>
        <p:nvPicPr>
          <p:cNvPr id="7" name="Picture 6"/>
          <p:cNvPicPr/>
          <p:nvPr/>
        </p:nvPicPr>
        <p:blipFill rotWithShape="1">
          <a:blip r:embed="rId3">
            <a:extLst>
              <a:ext uri="{28A0092B-C50C-407E-A947-70E740481C1C}">
                <a14:useLocalDpi xmlns:a14="http://schemas.microsoft.com/office/drawing/2010/main" val="0"/>
              </a:ext>
            </a:extLst>
          </a:blip>
          <a:srcRect l="4749" t="8434" r="17729" b="8747"/>
          <a:stretch/>
        </p:blipFill>
        <p:spPr bwMode="auto">
          <a:xfrm>
            <a:off x="1976437" y="2635624"/>
            <a:ext cx="4672013" cy="2716305"/>
          </a:xfrm>
          <a:prstGeom prst="rect">
            <a:avLst/>
          </a:prstGeom>
          <a:noFill/>
          <a:ln>
            <a:noFill/>
          </a:ln>
        </p:spPr>
      </p:pic>
    </p:spTree>
    <p:extLst>
      <p:ext uri="{BB962C8B-B14F-4D97-AF65-F5344CB8AC3E}">
        <p14:creationId xmlns:p14="http://schemas.microsoft.com/office/powerpoint/2010/main" val="1340134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start of the awarding process? </a:t>
            </a:r>
            <a:endParaRPr lang="en-GB" dirty="0"/>
          </a:p>
        </p:txBody>
      </p:sp>
      <p:sp>
        <p:nvSpPr>
          <p:cNvPr id="3" name="Content Placeholder 2"/>
          <p:cNvSpPr>
            <a:spLocks noGrp="1"/>
          </p:cNvSpPr>
          <p:nvPr>
            <p:ph idx="1"/>
          </p:nvPr>
        </p:nvSpPr>
        <p:spPr>
          <a:xfrm>
            <a:off x="540000" y="1502229"/>
            <a:ext cx="8045200" cy="4636288"/>
          </a:xfrm>
        </p:spPr>
        <p:txBody>
          <a:bodyPr/>
          <a:lstStyle/>
          <a:p>
            <a:r>
              <a:rPr lang="en-GB" dirty="0" smtClean="0"/>
              <a:t>Here are some distribution curves from GCSE Mythological Studies over a 2 year period. </a:t>
            </a:r>
            <a:r>
              <a:rPr lang="en-GB" i="1" dirty="0" smtClean="0"/>
              <a:t>Year 1 </a:t>
            </a:r>
            <a:r>
              <a:rPr lang="en-GB" dirty="0" smtClean="0"/>
              <a:t>is on the left, </a:t>
            </a:r>
            <a:r>
              <a:rPr lang="en-GB" i="1" dirty="0" smtClean="0"/>
              <a:t>year 2 </a:t>
            </a:r>
            <a:r>
              <a:rPr lang="en-GB" dirty="0" smtClean="0"/>
              <a:t>on the right.  </a:t>
            </a:r>
          </a:p>
          <a:p>
            <a:endParaRPr lang="en-GB" dirty="0" smtClean="0"/>
          </a:p>
          <a:p>
            <a:r>
              <a:rPr lang="en-GB" dirty="0" smtClean="0"/>
              <a:t>This shows that that the curve has shifted slightly to the right in </a:t>
            </a:r>
            <a:r>
              <a:rPr lang="en-GB" i="1" dirty="0" smtClean="0"/>
              <a:t>year 2</a:t>
            </a:r>
            <a:r>
              <a:rPr lang="en-GB" dirty="0" smtClean="0"/>
              <a:t>.</a:t>
            </a:r>
          </a:p>
          <a:p>
            <a:endParaRPr lang="en-GB" dirty="0"/>
          </a:p>
          <a:p>
            <a:r>
              <a:rPr lang="en-GB" dirty="0" smtClean="0"/>
              <a:t>This leads to the grade boundaries moving from one year to the next.</a:t>
            </a:r>
            <a:endParaRPr lang="en-GB" dirty="0"/>
          </a:p>
        </p:txBody>
      </p:sp>
      <p:sp>
        <p:nvSpPr>
          <p:cNvPr id="4" name="Footer Placeholder 3"/>
          <p:cNvSpPr>
            <a:spLocks noGrp="1"/>
          </p:cNvSpPr>
          <p:nvPr>
            <p:ph type="ftr" sz="quarter" idx="3"/>
          </p:nvPr>
        </p:nvSpPr>
        <p:spPr/>
        <p:txBody>
          <a:bodyPr/>
          <a:lstStyle/>
          <a:p>
            <a:r>
              <a:rPr lang="en-US" smtClean="0"/>
              <a:t>Copyright © AQA and its licensors. All rights reserved.</a:t>
            </a:r>
            <a:endParaRPr lang="en-US" dirty="0"/>
          </a:p>
        </p:txBody>
      </p:sp>
      <p:pic>
        <p:nvPicPr>
          <p:cNvPr id="1026" name="Picture 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398" y="3680613"/>
            <a:ext cx="3514513" cy="223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7440" y="3493614"/>
            <a:ext cx="3976521" cy="236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853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involved in awarding?</a:t>
            </a:r>
            <a:endParaRPr lang="en-GB" dirty="0"/>
          </a:p>
        </p:txBody>
      </p:sp>
      <p:sp>
        <p:nvSpPr>
          <p:cNvPr id="3" name="Content Placeholder 2"/>
          <p:cNvSpPr>
            <a:spLocks noGrp="1"/>
          </p:cNvSpPr>
          <p:nvPr>
            <p:ph idx="1"/>
          </p:nvPr>
        </p:nvSpPr>
        <p:spPr>
          <a:xfrm>
            <a:off x="540000" y="1386480"/>
            <a:ext cx="8045200" cy="4406804"/>
          </a:xfrm>
        </p:spPr>
        <p:txBody>
          <a:bodyPr/>
          <a:lstStyle/>
          <a:p>
            <a:pPr marL="0" indent="0">
              <a:lnSpc>
                <a:spcPts val="1680"/>
              </a:lnSpc>
              <a:spcAft>
                <a:spcPts val="1560"/>
              </a:spcAft>
              <a:buNone/>
            </a:pPr>
            <a:r>
              <a:rPr lang="en-GB" dirty="0" smtClean="0">
                <a:solidFill>
                  <a:srgbClr val="4B4B4B"/>
                </a:solidFill>
                <a:ea typeface="Times New Roman"/>
                <a:cs typeface="Times New Roman"/>
              </a:rPr>
              <a:t>At the awarding meeting there will </a:t>
            </a:r>
            <a:r>
              <a:rPr lang="en-GB" dirty="0">
                <a:solidFill>
                  <a:srgbClr val="4B4B4B"/>
                </a:solidFill>
                <a:ea typeface="Times New Roman"/>
                <a:cs typeface="Times New Roman"/>
              </a:rPr>
              <a:t>be various people with different </a:t>
            </a:r>
            <a:r>
              <a:rPr lang="en-GB" dirty="0" smtClean="0">
                <a:solidFill>
                  <a:srgbClr val="4B4B4B"/>
                </a:solidFill>
                <a:ea typeface="Times New Roman"/>
                <a:cs typeface="Times New Roman"/>
              </a:rPr>
              <a:t>roles</a:t>
            </a:r>
            <a:endParaRPr lang="en-GB" sz="2000" dirty="0">
              <a:ea typeface="Calibri"/>
              <a:cs typeface="Times New Roman"/>
            </a:endParaRPr>
          </a:p>
          <a:p>
            <a:pPr lvl="0">
              <a:lnSpc>
                <a:spcPts val="1990"/>
              </a:lnSpc>
              <a:spcAft>
                <a:spcPts val="1000"/>
              </a:spcAft>
              <a:buSzPts val="1000"/>
              <a:buFont typeface="Symbol"/>
              <a:buChar char=""/>
              <a:tabLst>
                <a:tab pos="457200" algn="l"/>
              </a:tabLst>
            </a:pPr>
            <a:r>
              <a:rPr lang="en-GB" dirty="0" smtClean="0">
                <a:solidFill>
                  <a:srgbClr val="4B4B4B"/>
                </a:solidFill>
                <a:ea typeface="Times New Roman"/>
                <a:cs typeface="Times New Roman"/>
              </a:rPr>
              <a:t>The </a:t>
            </a:r>
            <a:r>
              <a:rPr lang="en-GB" dirty="0">
                <a:solidFill>
                  <a:srgbClr val="4B4B4B"/>
                </a:solidFill>
                <a:ea typeface="Times New Roman"/>
                <a:cs typeface="Times New Roman"/>
              </a:rPr>
              <a:t>Chair – responsible for the whole </a:t>
            </a:r>
            <a:r>
              <a:rPr lang="en-GB" dirty="0" smtClean="0">
                <a:solidFill>
                  <a:srgbClr val="4B4B4B"/>
                </a:solidFill>
                <a:ea typeface="Times New Roman"/>
                <a:cs typeface="Times New Roman"/>
              </a:rPr>
              <a:t>subject.</a:t>
            </a:r>
          </a:p>
          <a:p>
            <a:pPr lvl="0">
              <a:lnSpc>
                <a:spcPts val="1990"/>
              </a:lnSpc>
              <a:spcAft>
                <a:spcPts val="1000"/>
              </a:spcAft>
              <a:buSzPts val="1000"/>
              <a:buFont typeface="Symbol"/>
              <a:buChar char=""/>
              <a:tabLst>
                <a:tab pos="457200" algn="l"/>
              </a:tabLst>
            </a:pPr>
            <a:r>
              <a:rPr lang="en-GB" dirty="0" smtClean="0">
                <a:solidFill>
                  <a:srgbClr val="4B4B4B"/>
                </a:solidFill>
                <a:ea typeface="Times New Roman"/>
                <a:cs typeface="Times New Roman"/>
              </a:rPr>
              <a:t>The </a:t>
            </a:r>
            <a:r>
              <a:rPr lang="en-GB" dirty="0">
                <a:solidFill>
                  <a:srgbClr val="4B4B4B"/>
                </a:solidFill>
                <a:ea typeface="Times New Roman"/>
                <a:cs typeface="Times New Roman"/>
              </a:rPr>
              <a:t>Chief – responsible for the particular </a:t>
            </a:r>
            <a:r>
              <a:rPr lang="en-GB" dirty="0" smtClean="0">
                <a:solidFill>
                  <a:srgbClr val="4B4B4B"/>
                </a:solidFill>
                <a:ea typeface="Times New Roman"/>
                <a:cs typeface="Times New Roman"/>
              </a:rPr>
              <a:t>specification.</a:t>
            </a:r>
            <a:endParaRPr lang="en-GB" sz="2000" dirty="0">
              <a:solidFill>
                <a:srgbClr val="4B4B4B"/>
              </a:solidFill>
              <a:ea typeface="Calibri"/>
              <a:cs typeface="Times New Roman"/>
            </a:endParaRPr>
          </a:p>
          <a:p>
            <a:pPr lvl="0">
              <a:lnSpc>
                <a:spcPts val="1990"/>
              </a:lnSpc>
              <a:spcAft>
                <a:spcPts val="1000"/>
              </a:spcAft>
              <a:buSzPts val="1000"/>
              <a:buFont typeface="Symbol"/>
              <a:buChar char=""/>
              <a:tabLst>
                <a:tab pos="457200" algn="l"/>
              </a:tabLst>
            </a:pPr>
            <a:r>
              <a:rPr lang="en-GB" dirty="0">
                <a:solidFill>
                  <a:srgbClr val="4B4B4B"/>
                </a:solidFill>
                <a:ea typeface="Times New Roman"/>
                <a:cs typeface="Times New Roman"/>
              </a:rPr>
              <a:t>T</a:t>
            </a:r>
            <a:r>
              <a:rPr lang="en-GB" dirty="0" smtClean="0">
                <a:solidFill>
                  <a:srgbClr val="4B4B4B"/>
                </a:solidFill>
                <a:ea typeface="Times New Roman"/>
                <a:cs typeface="Times New Roman"/>
              </a:rPr>
              <a:t>he Lead </a:t>
            </a:r>
            <a:r>
              <a:rPr lang="en-GB" dirty="0">
                <a:solidFill>
                  <a:srgbClr val="4B4B4B"/>
                </a:solidFill>
                <a:ea typeface="Times New Roman"/>
                <a:cs typeface="Times New Roman"/>
              </a:rPr>
              <a:t>Examiners – responsible </a:t>
            </a:r>
            <a:r>
              <a:rPr lang="en-GB" dirty="0" smtClean="0">
                <a:solidFill>
                  <a:srgbClr val="4B4B4B"/>
                </a:solidFill>
                <a:ea typeface="Times New Roman"/>
                <a:cs typeface="Times New Roman"/>
              </a:rPr>
              <a:t>for the marking of each paper.</a:t>
            </a:r>
          </a:p>
          <a:p>
            <a:pPr lvl="0">
              <a:lnSpc>
                <a:spcPts val="1990"/>
              </a:lnSpc>
              <a:spcAft>
                <a:spcPts val="1000"/>
              </a:spcAft>
              <a:buSzPts val="1000"/>
              <a:buFont typeface="Symbol"/>
              <a:buChar char=""/>
              <a:tabLst>
                <a:tab pos="457200" algn="l"/>
              </a:tabLst>
            </a:pPr>
            <a:r>
              <a:rPr lang="en-GB" dirty="0">
                <a:solidFill>
                  <a:srgbClr val="4B4B4B"/>
                </a:solidFill>
                <a:ea typeface="Calibri"/>
                <a:cs typeface="Times New Roman"/>
              </a:rPr>
              <a:t>T</a:t>
            </a:r>
            <a:r>
              <a:rPr lang="en-GB" dirty="0" smtClean="0">
                <a:solidFill>
                  <a:srgbClr val="4B4B4B"/>
                </a:solidFill>
                <a:ea typeface="Calibri"/>
                <a:cs typeface="Times New Roman"/>
              </a:rPr>
              <a:t>he Lead Assessment Writers – responsible for the writing of questions for each paper.</a:t>
            </a:r>
            <a:endParaRPr lang="en-GB" dirty="0">
              <a:solidFill>
                <a:srgbClr val="4B4B4B"/>
              </a:solidFill>
              <a:ea typeface="Calibri"/>
              <a:cs typeface="Times New Roman"/>
            </a:endParaRPr>
          </a:p>
          <a:p>
            <a:pPr lvl="0">
              <a:lnSpc>
                <a:spcPts val="1990"/>
              </a:lnSpc>
              <a:spcAft>
                <a:spcPts val="1000"/>
              </a:spcAft>
              <a:buSzPts val="1000"/>
              <a:buFont typeface="Symbol"/>
              <a:buChar char=""/>
              <a:tabLst>
                <a:tab pos="457200" algn="l"/>
              </a:tabLst>
            </a:pPr>
            <a:r>
              <a:rPr lang="en-GB" dirty="0">
                <a:solidFill>
                  <a:srgbClr val="4B4B4B"/>
                </a:solidFill>
                <a:ea typeface="Times New Roman"/>
                <a:cs typeface="Times New Roman"/>
              </a:rPr>
              <a:t>T</a:t>
            </a:r>
            <a:r>
              <a:rPr lang="en-GB" dirty="0" smtClean="0">
                <a:solidFill>
                  <a:srgbClr val="4B4B4B"/>
                </a:solidFill>
                <a:ea typeface="Times New Roman"/>
                <a:cs typeface="Times New Roman"/>
              </a:rPr>
              <a:t>he </a:t>
            </a:r>
            <a:r>
              <a:rPr lang="en-GB" dirty="0">
                <a:solidFill>
                  <a:srgbClr val="4B4B4B"/>
                </a:solidFill>
                <a:ea typeface="Times New Roman"/>
                <a:cs typeface="Times New Roman"/>
              </a:rPr>
              <a:t>Principal Moderator – responsible for </a:t>
            </a:r>
            <a:r>
              <a:rPr lang="en-GB" dirty="0" smtClean="0">
                <a:solidFill>
                  <a:srgbClr val="4B4B4B"/>
                </a:solidFill>
                <a:ea typeface="Times New Roman"/>
                <a:cs typeface="Times New Roman"/>
              </a:rPr>
              <a:t>any non examination components. </a:t>
            </a:r>
            <a:endParaRPr lang="en-GB" sz="2000" dirty="0">
              <a:solidFill>
                <a:srgbClr val="4B4B4B"/>
              </a:solidFill>
              <a:ea typeface="Calibri"/>
              <a:cs typeface="Times New Roman"/>
            </a:endParaRPr>
          </a:p>
        </p:txBody>
      </p:sp>
      <p:sp>
        <p:nvSpPr>
          <p:cNvPr id="4" name="Footer Placeholder 3"/>
          <p:cNvSpPr>
            <a:spLocks noGrp="1"/>
          </p:cNvSpPr>
          <p:nvPr>
            <p:ph type="ftr" sz="quarter" idx="3"/>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3620896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will cover today</a:t>
            </a:r>
            <a:endParaRPr lang="en-GB" dirty="0"/>
          </a:p>
        </p:txBody>
      </p:sp>
      <p:sp>
        <p:nvSpPr>
          <p:cNvPr id="3" name="Content Placeholder 2"/>
          <p:cNvSpPr>
            <a:spLocks noGrp="1"/>
          </p:cNvSpPr>
          <p:nvPr>
            <p:ph idx="1"/>
          </p:nvPr>
        </p:nvSpPr>
        <p:spPr>
          <a:xfrm>
            <a:off x="540000" y="1470455"/>
            <a:ext cx="8045200" cy="4406804"/>
          </a:xfrm>
        </p:spPr>
        <p:txBody>
          <a:bodyPr/>
          <a:lstStyle/>
          <a:p>
            <a:pPr lvl="0">
              <a:lnSpc>
                <a:spcPct val="100000"/>
              </a:lnSpc>
              <a:buSzPts val="1000"/>
              <a:buFont typeface="Symbol"/>
              <a:buChar char=""/>
              <a:tabLst>
                <a:tab pos="457200" algn="l"/>
              </a:tabLst>
            </a:pPr>
            <a:r>
              <a:rPr lang="en-GB" dirty="0" smtClean="0">
                <a:solidFill>
                  <a:srgbClr val="4B4B4B"/>
                </a:solidFill>
                <a:ea typeface="Times New Roman"/>
              </a:rPr>
              <a:t>Marking </a:t>
            </a:r>
            <a:r>
              <a:rPr lang="en-GB" dirty="0">
                <a:solidFill>
                  <a:srgbClr val="4B4B4B"/>
                </a:solidFill>
                <a:ea typeface="Times New Roman"/>
              </a:rPr>
              <a:t>processes for the new papers and how we make sure students get the right </a:t>
            </a:r>
            <a:r>
              <a:rPr lang="en-GB" dirty="0" smtClean="0">
                <a:solidFill>
                  <a:srgbClr val="4B4B4B"/>
                </a:solidFill>
                <a:ea typeface="Times New Roman"/>
              </a:rPr>
              <a:t>results.</a:t>
            </a:r>
          </a:p>
          <a:p>
            <a:pPr lvl="0">
              <a:lnSpc>
                <a:spcPct val="150000"/>
              </a:lnSpc>
              <a:buSzPts val="1000"/>
              <a:buFont typeface="Symbol"/>
              <a:buChar char=""/>
              <a:tabLst>
                <a:tab pos="457200" algn="l"/>
              </a:tabLst>
            </a:pPr>
            <a:endParaRPr lang="en-GB" sz="1200" dirty="0">
              <a:solidFill>
                <a:srgbClr val="4B4B4B"/>
              </a:solidFill>
              <a:latin typeface="Times New Roman"/>
              <a:ea typeface="Times New Roman"/>
            </a:endParaRPr>
          </a:p>
          <a:p>
            <a:pPr lvl="0">
              <a:lnSpc>
                <a:spcPct val="100000"/>
              </a:lnSpc>
              <a:buSzPts val="1000"/>
              <a:buFont typeface="Symbol"/>
              <a:buChar char=""/>
              <a:tabLst>
                <a:tab pos="457200" algn="l"/>
              </a:tabLst>
            </a:pPr>
            <a:r>
              <a:rPr lang="en-GB" dirty="0" smtClean="0">
                <a:solidFill>
                  <a:srgbClr val="4B4B4B"/>
                </a:solidFill>
                <a:ea typeface="Times New Roman"/>
              </a:rPr>
              <a:t>How </a:t>
            </a:r>
            <a:r>
              <a:rPr lang="en-GB" dirty="0">
                <a:solidFill>
                  <a:srgbClr val="4B4B4B"/>
                </a:solidFill>
                <a:ea typeface="Times New Roman"/>
              </a:rPr>
              <a:t>we set grade boundaries and what it means for the new </a:t>
            </a:r>
            <a:r>
              <a:rPr lang="en-GB" dirty="0" smtClean="0">
                <a:solidFill>
                  <a:srgbClr val="4B4B4B"/>
                </a:solidFill>
                <a:ea typeface="Times New Roman"/>
              </a:rPr>
              <a:t>specifications.</a:t>
            </a:r>
            <a:endParaRPr lang="en-GB" sz="1200" dirty="0">
              <a:solidFill>
                <a:srgbClr val="4B4B4B"/>
              </a:solidFill>
              <a:latin typeface="Times New Roman"/>
              <a:ea typeface="Times New Roman"/>
            </a:endParaRPr>
          </a:p>
          <a:p>
            <a:pPr>
              <a:lnSpc>
                <a:spcPct val="150000"/>
              </a:lnSpc>
            </a:pPr>
            <a:endParaRPr lang="en-GB" dirty="0" smtClean="0"/>
          </a:p>
          <a:p>
            <a:pPr lvl="0">
              <a:lnSpc>
                <a:spcPct val="150000"/>
              </a:lnSpc>
              <a:buSzPts val="1000"/>
              <a:buFont typeface="Symbol"/>
              <a:buChar char=""/>
              <a:tabLst>
                <a:tab pos="457200" algn="l"/>
              </a:tabLst>
            </a:pPr>
            <a:r>
              <a:rPr lang="en-GB" dirty="0" smtClean="0">
                <a:solidFill>
                  <a:srgbClr val="4B4B4B"/>
                </a:solidFill>
                <a:ea typeface="Times New Roman"/>
              </a:rPr>
              <a:t>Ways </a:t>
            </a:r>
            <a:r>
              <a:rPr lang="en-GB" dirty="0">
                <a:solidFill>
                  <a:srgbClr val="4B4B4B"/>
                </a:solidFill>
                <a:ea typeface="Times New Roman"/>
              </a:rPr>
              <a:t>of reviewing and analysing your students' results this </a:t>
            </a:r>
            <a:r>
              <a:rPr lang="en-GB" dirty="0" smtClean="0">
                <a:solidFill>
                  <a:srgbClr val="4B4B4B"/>
                </a:solidFill>
                <a:ea typeface="Times New Roman"/>
              </a:rPr>
              <a:t>summer.</a:t>
            </a:r>
            <a:endParaRPr lang="en-GB" sz="1200" dirty="0">
              <a:solidFill>
                <a:srgbClr val="4B4B4B"/>
              </a:solidFill>
              <a:latin typeface="Times New Roman"/>
              <a:ea typeface="Times New Roman"/>
            </a:endParaRPr>
          </a:p>
          <a:p>
            <a:pPr>
              <a:lnSpc>
                <a:spcPct val="150000"/>
              </a:lnSpc>
            </a:pPr>
            <a:endParaRPr lang="en-GB" dirty="0" smtClean="0"/>
          </a:p>
          <a:p>
            <a:pPr lvl="0">
              <a:lnSpc>
                <a:spcPct val="150000"/>
              </a:lnSpc>
              <a:buSzPts val="1000"/>
              <a:buFont typeface="Symbol"/>
              <a:buChar char=""/>
              <a:tabLst>
                <a:tab pos="457200" algn="l"/>
              </a:tabLst>
            </a:pPr>
            <a:r>
              <a:rPr lang="en-GB" dirty="0" smtClean="0">
                <a:solidFill>
                  <a:srgbClr val="4B4B4B"/>
                </a:solidFill>
                <a:ea typeface="Times New Roman"/>
              </a:rPr>
              <a:t>The </a:t>
            </a:r>
            <a:r>
              <a:rPr lang="en-GB" dirty="0">
                <a:solidFill>
                  <a:srgbClr val="4B4B4B"/>
                </a:solidFill>
                <a:ea typeface="Times New Roman"/>
              </a:rPr>
              <a:t>systems and support we have available to help </a:t>
            </a:r>
            <a:r>
              <a:rPr lang="en-GB" dirty="0" smtClean="0">
                <a:solidFill>
                  <a:srgbClr val="4B4B4B"/>
                </a:solidFill>
                <a:ea typeface="Times New Roman"/>
              </a:rPr>
              <a:t>you.</a:t>
            </a:r>
            <a:endParaRPr lang="en-GB" sz="1200" dirty="0">
              <a:solidFill>
                <a:srgbClr val="4B4B4B"/>
              </a:solidFill>
              <a:latin typeface="Times New Roman"/>
              <a:ea typeface="Times New Roman"/>
            </a:endParaRPr>
          </a:p>
          <a:p>
            <a:pPr>
              <a:lnSpc>
                <a:spcPct val="150000"/>
              </a:lnSpc>
            </a:pPr>
            <a:endParaRPr lang="en-GB" dirty="0"/>
          </a:p>
        </p:txBody>
      </p:sp>
      <p:sp>
        <p:nvSpPr>
          <p:cNvPr id="4" name="Footer Placeholder 3"/>
          <p:cNvSpPr>
            <a:spLocks noGrp="1"/>
          </p:cNvSpPr>
          <p:nvPr>
            <p:ph type="ftr" sz="quarter" idx="3"/>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1390600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 happens then?</a:t>
            </a:r>
            <a:endParaRPr lang="en-GB" dirty="0"/>
          </a:p>
        </p:txBody>
      </p:sp>
      <p:sp>
        <p:nvSpPr>
          <p:cNvPr id="3" name="Content Placeholder 2"/>
          <p:cNvSpPr>
            <a:spLocks noGrp="1"/>
          </p:cNvSpPr>
          <p:nvPr>
            <p:ph idx="1"/>
          </p:nvPr>
        </p:nvSpPr>
        <p:spPr>
          <a:xfrm>
            <a:off x="540000" y="1427018"/>
            <a:ext cx="8045200" cy="4711499"/>
          </a:xfrm>
        </p:spPr>
        <p:txBody>
          <a:bodyPr/>
          <a:lstStyle/>
          <a:p>
            <a:endParaRPr lang="en-GB" dirty="0" smtClean="0"/>
          </a:p>
          <a:p>
            <a:r>
              <a:rPr lang="en-GB" dirty="0" smtClean="0"/>
              <a:t>The awarding meeting use a balance of judgemental and statistical evidence to make recommendations. </a:t>
            </a:r>
          </a:p>
          <a:p>
            <a:endParaRPr lang="en-GB" dirty="0"/>
          </a:p>
          <a:p>
            <a:r>
              <a:rPr lang="en-GB" dirty="0" smtClean="0"/>
              <a:t>The committee will look at a range of scripts</a:t>
            </a:r>
            <a:r>
              <a:rPr lang="en-GB" dirty="0" smtClean="0">
                <a:solidFill>
                  <a:srgbClr val="4B4B4B"/>
                </a:solidFill>
              </a:rPr>
              <a:t> </a:t>
            </a:r>
            <a:r>
              <a:rPr lang="en-GB" dirty="0">
                <a:solidFill>
                  <a:srgbClr val="4B4B4B"/>
                </a:solidFill>
              </a:rPr>
              <a:t>for each ‘judgemental grade boundary’ (7, 4 and 1 for GCSE</a:t>
            </a:r>
            <a:r>
              <a:rPr lang="en-GB" dirty="0" smtClean="0">
                <a:solidFill>
                  <a:srgbClr val="4B4B4B"/>
                </a:solidFill>
              </a:rPr>
              <a:t>). </a:t>
            </a:r>
          </a:p>
          <a:p>
            <a:endParaRPr lang="en-GB" dirty="0">
              <a:solidFill>
                <a:srgbClr val="4B4B4B"/>
              </a:solidFill>
            </a:endParaRPr>
          </a:p>
          <a:p>
            <a:r>
              <a:rPr lang="en-GB" dirty="0" smtClean="0">
                <a:solidFill>
                  <a:srgbClr val="4B4B4B"/>
                </a:solidFill>
              </a:rPr>
              <a:t>The range covered is based around the judgements of the senior examiners and the use of statistical evidence.</a:t>
            </a:r>
          </a:p>
          <a:p>
            <a:endParaRPr lang="en-GB" dirty="0">
              <a:solidFill>
                <a:srgbClr val="4B4B4B"/>
              </a:solidFill>
            </a:endParaRPr>
          </a:p>
          <a:p>
            <a:r>
              <a:rPr lang="en-GB" dirty="0" smtClean="0">
                <a:solidFill>
                  <a:srgbClr val="4B4B4B"/>
                </a:solidFill>
              </a:rPr>
              <a:t>The statistical evidence considers the ability of the entering cohort of students and also the distribution of marks.</a:t>
            </a:r>
            <a:endParaRPr lang="en-GB" dirty="0"/>
          </a:p>
          <a:p>
            <a:endParaRPr lang="en-GB" dirty="0"/>
          </a:p>
        </p:txBody>
      </p:sp>
      <p:sp>
        <p:nvSpPr>
          <p:cNvPr id="4" name="Footer Placeholder 3"/>
          <p:cNvSpPr>
            <a:spLocks noGrp="1"/>
          </p:cNvSpPr>
          <p:nvPr>
            <p:ph type="ftr" sz="quarter" idx="3"/>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3028742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is a grade boundary decided?</a:t>
            </a:r>
            <a:endParaRPr lang="en-US" dirty="0"/>
          </a:p>
        </p:txBody>
      </p:sp>
      <p:sp>
        <p:nvSpPr>
          <p:cNvPr id="5" name="Content Placeholder 4"/>
          <p:cNvSpPr>
            <a:spLocks noGrp="1"/>
          </p:cNvSpPr>
          <p:nvPr>
            <p:ph sz="quarter" idx="12"/>
          </p:nvPr>
        </p:nvSpPr>
        <p:spPr>
          <a:xfrm>
            <a:off x="540000" y="1440645"/>
            <a:ext cx="8046000" cy="4406400"/>
          </a:xfrm>
        </p:spPr>
        <p:txBody>
          <a:bodyPr/>
          <a:lstStyle/>
          <a:p>
            <a:pPr marL="0" indent="0">
              <a:buNone/>
            </a:pPr>
            <a:r>
              <a:rPr lang="en-GB" b="1" dirty="0" smtClean="0"/>
              <a:t>The </a:t>
            </a:r>
            <a:r>
              <a:rPr lang="en-GB" b="1" dirty="0"/>
              <a:t>‘statistical’ </a:t>
            </a:r>
            <a:r>
              <a:rPr lang="en-GB" b="1" dirty="0" smtClean="0"/>
              <a:t>element </a:t>
            </a:r>
          </a:p>
          <a:p>
            <a:pPr marL="0" indent="0">
              <a:buNone/>
            </a:pPr>
            <a:endParaRPr lang="en-GB" b="1" dirty="0"/>
          </a:p>
          <a:p>
            <a:pPr marL="0" indent="0">
              <a:buNone/>
            </a:pPr>
            <a:r>
              <a:rPr lang="en-GB" dirty="0" smtClean="0"/>
              <a:t>Our </a:t>
            </a:r>
            <a:r>
              <a:rPr lang="en-GB" dirty="0"/>
              <a:t>Centre for Education Research and Compliance </a:t>
            </a:r>
            <a:r>
              <a:rPr lang="en-GB" dirty="0" smtClean="0"/>
              <a:t>(CERP) use </a:t>
            </a:r>
            <a:r>
              <a:rPr lang="en-GB" dirty="0"/>
              <a:t>a range of statistics to make </a:t>
            </a:r>
            <a:r>
              <a:rPr lang="en-GB" dirty="0" smtClean="0"/>
              <a:t>predictions </a:t>
            </a:r>
            <a:r>
              <a:rPr lang="en-GB" dirty="0"/>
              <a:t>which suggest the most appropriate </a:t>
            </a:r>
            <a:r>
              <a:rPr lang="en-GB" dirty="0" smtClean="0"/>
              <a:t>statistically recommended grade </a:t>
            </a:r>
            <a:r>
              <a:rPr lang="en-GB" dirty="0"/>
              <a:t>boundaries. These are based on how comparable students have performed in previous </a:t>
            </a:r>
            <a:r>
              <a:rPr lang="en-GB" dirty="0" smtClean="0"/>
              <a:t>series.</a:t>
            </a:r>
            <a:endParaRPr lang="en-GB" dirty="0"/>
          </a:p>
          <a:p>
            <a:pPr marL="0" indent="0">
              <a:buNone/>
            </a:pPr>
            <a:endParaRPr lang="en-GB" dirty="0"/>
          </a:p>
          <a:p>
            <a:pPr marL="0" indent="0">
              <a:buNone/>
            </a:pPr>
            <a:r>
              <a:rPr lang="en-GB" b="1" dirty="0"/>
              <a:t>The ‘judgemental’ element </a:t>
            </a:r>
          </a:p>
          <a:p>
            <a:pPr marL="0" indent="0">
              <a:buNone/>
            </a:pPr>
            <a:r>
              <a:rPr lang="en-GB" dirty="0"/>
              <a:t>Senior examiners review a sample of exam answer papers (scripts) from this year’s exam series to make judgements on where the grade boundaries should be set. These scripts will be archived and referenced in future series to ensure a comparable </a:t>
            </a:r>
            <a:r>
              <a:rPr lang="en-GB" dirty="0" smtClean="0"/>
              <a:t>standard.</a:t>
            </a:r>
            <a:endParaRPr lang="en-GB" dirty="0"/>
          </a:p>
          <a:p>
            <a:pPr marL="0" indent="0">
              <a:buNone/>
            </a:pPr>
            <a:endParaRPr lang="en-US"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1741361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exactly happens when setting a grade boundary?</a:t>
            </a:r>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sz="quarter" idx="12"/>
          </p:nvPr>
        </p:nvSpPr>
        <p:spPr/>
        <p:txBody>
          <a:bodyPr/>
          <a:lstStyle/>
          <a:p>
            <a:pPr marL="0" indent="0">
              <a:buNone/>
            </a:pPr>
            <a:r>
              <a:rPr lang="en-GB" dirty="0" smtClean="0"/>
              <a:t>For </a:t>
            </a:r>
            <a:r>
              <a:rPr lang="en-GB" dirty="0"/>
              <a:t>each paper, the sample scripts on and around the statistically </a:t>
            </a:r>
            <a:r>
              <a:rPr lang="en-GB" dirty="0" smtClean="0"/>
              <a:t>recommended boundaries are </a:t>
            </a:r>
            <a:r>
              <a:rPr lang="en-GB" dirty="0"/>
              <a:t>the scrutinised by the senior examining </a:t>
            </a:r>
            <a:r>
              <a:rPr lang="en-GB" dirty="0" smtClean="0"/>
              <a:t>team.</a:t>
            </a:r>
          </a:p>
          <a:p>
            <a:pPr marL="0" indent="0">
              <a:buNone/>
            </a:pPr>
            <a:endParaRPr lang="en-GB" dirty="0"/>
          </a:p>
          <a:p>
            <a:pPr marL="0" indent="0">
              <a:buNone/>
            </a:pPr>
            <a:r>
              <a:rPr lang="en-GB" dirty="0" smtClean="0"/>
              <a:t>The awarding panel </a:t>
            </a:r>
            <a:r>
              <a:rPr lang="en-GB" dirty="0"/>
              <a:t>will judge whether or not scripts on the marks around the boundaries are worthy of the grade in question. Ultimately, the Chair of Examiners will recommend the boundary mark for that </a:t>
            </a:r>
            <a:r>
              <a:rPr lang="en-GB" dirty="0" smtClean="0"/>
              <a:t>grade.</a:t>
            </a:r>
          </a:p>
          <a:p>
            <a:pPr marL="0" indent="0">
              <a:buNone/>
            </a:pPr>
            <a:endParaRPr lang="en-GB" dirty="0"/>
          </a:p>
          <a:p>
            <a:pPr marL="0" indent="0">
              <a:buNone/>
            </a:pPr>
            <a:r>
              <a:rPr lang="en-GB" dirty="0" smtClean="0"/>
              <a:t>How does it work if the examiners disagree with the statistical recommendations?</a:t>
            </a:r>
            <a:endParaRPr lang="en-GB" dirty="0"/>
          </a:p>
          <a:p>
            <a:pPr marL="0" indent="0">
              <a:buNone/>
            </a:pPr>
            <a:endParaRPr lang="en-GB" dirty="0"/>
          </a:p>
        </p:txBody>
      </p:sp>
    </p:spTree>
    <p:extLst>
      <p:ext uri="{BB962C8B-B14F-4D97-AF65-F5344CB8AC3E}">
        <p14:creationId xmlns:p14="http://schemas.microsoft.com/office/powerpoint/2010/main" val="4001461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Tick chart</a:t>
            </a:r>
            <a:endParaRPr lang="en-GB" dirty="0"/>
          </a:p>
        </p:txBody>
      </p:sp>
      <p:sp>
        <p:nvSpPr>
          <p:cNvPr id="4" name="Footer Placeholder 3"/>
          <p:cNvSpPr>
            <a:spLocks noGrp="1"/>
          </p:cNvSpPr>
          <p:nvPr>
            <p:ph type="ftr" sz="quarter" idx="3"/>
          </p:nvPr>
        </p:nvSpPr>
        <p:spPr/>
        <p:txBody>
          <a:bodyPr/>
          <a:lstStyle/>
          <a:p>
            <a:r>
              <a:rPr lang="en-US" smtClean="0"/>
              <a:t>Copyright © AQA and its licensors. All rights reserved.</a:t>
            </a:r>
            <a:endParaRPr lang="en-US" dirty="0"/>
          </a:p>
        </p:txBody>
      </p:sp>
      <p:sp>
        <p:nvSpPr>
          <p:cNvPr id="3" name="TextBox 2"/>
          <p:cNvSpPr txBox="1"/>
          <p:nvPr/>
        </p:nvSpPr>
        <p:spPr>
          <a:xfrm>
            <a:off x="729402" y="1510264"/>
            <a:ext cx="7417836" cy="646331"/>
          </a:xfrm>
          <a:prstGeom prst="rect">
            <a:avLst/>
          </a:prstGeom>
          <a:noFill/>
        </p:spPr>
        <p:txBody>
          <a:bodyPr wrap="square" rtlCol="0">
            <a:spAutoFit/>
          </a:bodyPr>
          <a:lstStyle/>
          <a:p>
            <a:r>
              <a:rPr lang="en-GB" dirty="0" smtClean="0"/>
              <a:t>This is a typical chart that we might see for any paper which shows what the awarders consider when making decisions.</a:t>
            </a:r>
            <a:endParaRPr lang="en-GB" dirty="0"/>
          </a:p>
        </p:txBody>
      </p:sp>
      <p:grpSp>
        <p:nvGrpSpPr>
          <p:cNvPr id="118" name="Group 117"/>
          <p:cNvGrpSpPr>
            <a:grpSpLocks/>
          </p:cNvGrpSpPr>
          <p:nvPr/>
        </p:nvGrpSpPr>
        <p:grpSpPr bwMode="auto">
          <a:xfrm>
            <a:off x="16394113" y="6100763"/>
            <a:ext cx="228600" cy="115887"/>
            <a:chOff x="21679" y="-966"/>
            <a:chExt cx="361" cy="181"/>
          </a:xfrm>
        </p:grpSpPr>
        <p:sp>
          <p:nvSpPr>
            <p:cNvPr id="119" name="Freeform 118"/>
            <p:cNvSpPr>
              <a:spLocks/>
            </p:cNvSpPr>
            <p:nvPr/>
          </p:nvSpPr>
          <p:spPr bwMode="auto">
            <a:xfrm>
              <a:off x="21694" y="-951"/>
              <a:ext cx="195" cy="151"/>
            </a:xfrm>
            <a:custGeom>
              <a:avLst/>
              <a:gdLst>
                <a:gd name="T0" fmla="*/ 0 w 195"/>
                <a:gd name="T1" fmla="*/ 114 h 151"/>
                <a:gd name="T2" fmla="*/ 37 w 195"/>
                <a:gd name="T3" fmla="*/ 150 h 151"/>
                <a:gd name="T4" fmla="*/ 194 w 195"/>
                <a:gd name="T5" fmla="*/ 0 h 151"/>
              </a:gdLst>
              <a:ahLst/>
              <a:cxnLst>
                <a:cxn ang="0">
                  <a:pos x="T0" y="T1"/>
                </a:cxn>
                <a:cxn ang="0">
                  <a:pos x="T2" y="T3"/>
                </a:cxn>
                <a:cxn ang="0">
                  <a:pos x="T4" y="T5"/>
                </a:cxn>
              </a:cxnLst>
              <a:rect l="0" t="0" r="r" b="b"/>
              <a:pathLst>
                <a:path w="195" h="151">
                  <a:moveTo>
                    <a:pt x="0" y="114"/>
                  </a:moveTo>
                  <a:lnTo>
                    <a:pt x="37" y="150"/>
                  </a:lnTo>
                  <a:lnTo>
                    <a:pt x="194" y="0"/>
                  </a:lnTo>
                </a:path>
              </a:pathLst>
            </a:custGeom>
            <a:noFill/>
            <a:ln w="19049">
              <a:solidFill>
                <a:srgbClr val="522E9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0" name="Freeform 119"/>
            <p:cNvSpPr>
              <a:spLocks/>
            </p:cNvSpPr>
            <p:nvPr/>
          </p:nvSpPr>
          <p:spPr bwMode="auto">
            <a:xfrm>
              <a:off x="21944" y="-882"/>
              <a:ext cx="82" cy="82"/>
            </a:xfrm>
            <a:custGeom>
              <a:avLst/>
              <a:gdLst>
                <a:gd name="T0" fmla="*/ 0 w 82"/>
                <a:gd name="T1" fmla="*/ 81 h 82"/>
                <a:gd name="T2" fmla="*/ 81 w 82"/>
                <a:gd name="T3" fmla="*/ 0 h 82"/>
              </a:gdLst>
              <a:ahLst/>
              <a:cxnLst>
                <a:cxn ang="0">
                  <a:pos x="T0" y="T1"/>
                </a:cxn>
                <a:cxn ang="0">
                  <a:pos x="T2" y="T3"/>
                </a:cxn>
              </a:cxnLst>
              <a:rect l="0" t="0" r="r" b="b"/>
              <a:pathLst>
                <a:path w="82" h="82">
                  <a:moveTo>
                    <a:pt x="0" y="81"/>
                  </a:moveTo>
                  <a:lnTo>
                    <a:pt x="81" y="0"/>
                  </a:lnTo>
                </a:path>
              </a:pathLst>
            </a:custGeom>
            <a:noFill/>
            <a:ln w="19049">
              <a:solidFill>
                <a:srgbClr val="522E9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1" name="Freeform 120"/>
            <p:cNvSpPr>
              <a:spLocks/>
            </p:cNvSpPr>
            <p:nvPr/>
          </p:nvSpPr>
          <p:spPr bwMode="auto">
            <a:xfrm>
              <a:off x="21944" y="-882"/>
              <a:ext cx="82" cy="82"/>
            </a:xfrm>
            <a:custGeom>
              <a:avLst/>
              <a:gdLst>
                <a:gd name="T0" fmla="*/ 81 w 82"/>
                <a:gd name="T1" fmla="*/ 81 h 82"/>
                <a:gd name="T2" fmla="*/ 0 w 82"/>
                <a:gd name="T3" fmla="*/ 0 h 82"/>
              </a:gdLst>
              <a:ahLst/>
              <a:cxnLst>
                <a:cxn ang="0">
                  <a:pos x="T0" y="T1"/>
                </a:cxn>
                <a:cxn ang="0">
                  <a:pos x="T2" y="T3"/>
                </a:cxn>
              </a:cxnLst>
              <a:rect l="0" t="0" r="r" b="b"/>
              <a:pathLst>
                <a:path w="82" h="82">
                  <a:moveTo>
                    <a:pt x="81" y="81"/>
                  </a:moveTo>
                  <a:lnTo>
                    <a:pt x="0" y="0"/>
                  </a:lnTo>
                </a:path>
              </a:pathLst>
            </a:custGeom>
            <a:noFill/>
            <a:ln w="19049">
              <a:solidFill>
                <a:srgbClr val="522E9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sp>
        <p:nvSpPr>
          <p:cNvPr id="122" name="Freeform 121"/>
          <p:cNvSpPr>
            <a:spLocks/>
          </p:cNvSpPr>
          <p:nvPr/>
        </p:nvSpPr>
        <p:spPr bwMode="auto">
          <a:xfrm>
            <a:off x="14674850" y="6326188"/>
            <a:ext cx="123825" cy="96837"/>
          </a:xfrm>
          <a:custGeom>
            <a:avLst/>
            <a:gdLst>
              <a:gd name="T0" fmla="*/ 0 w 195"/>
              <a:gd name="T1" fmla="*/ 114 h 151"/>
              <a:gd name="T2" fmla="*/ 37 w 195"/>
              <a:gd name="T3" fmla="*/ 150 h 151"/>
              <a:gd name="T4" fmla="*/ 194 w 195"/>
              <a:gd name="T5" fmla="*/ 0 h 151"/>
            </a:gdLst>
            <a:ahLst/>
            <a:cxnLst>
              <a:cxn ang="0">
                <a:pos x="T0" y="T1"/>
              </a:cxn>
              <a:cxn ang="0">
                <a:pos x="T2" y="T3"/>
              </a:cxn>
              <a:cxn ang="0">
                <a:pos x="T4" y="T5"/>
              </a:cxn>
            </a:cxnLst>
            <a:rect l="0" t="0" r="r" b="b"/>
            <a:pathLst>
              <a:path w="195" h="151">
                <a:moveTo>
                  <a:pt x="0" y="114"/>
                </a:moveTo>
                <a:lnTo>
                  <a:pt x="37" y="150"/>
                </a:lnTo>
                <a:lnTo>
                  <a:pt x="194" y="0"/>
                </a:lnTo>
              </a:path>
            </a:pathLst>
          </a:custGeom>
          <a:noFill/>
          <a:ln w="19049">
            <a:solidFill>
              <a:srgbClr val="522E9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nvGrpSpPr>
          <p:cNvPr id="123" name="Group 122"/>
          <p:cNvGrpSpPr>
            <a:grpSpLocks/>
          </p:cNvGrpSpPr>
          <p:nvPr/>
        </p:nvGrpSpPr>
        <p:grpSpPr bwMode="auto">
          <a:xfrm>
            <a:off x="16394113" y="6353175"/>
            <a:ext cx="157162" cy="71438"/>
            <a:chOff x="21679" y="-570"/>
            <a:chExt cx="249" cy="112"/>
          </a:xfrm>
        </p:grpSpPr>
        <p:sp>
          <p:nvSpPr>
            <p:cNvPr id="124" name="Freeform 123"/>
            <p:cNvSpPr>
              <a:spLocks/>
            </p:cNvSpPr>
            <p:nvPr/>
          </p:nvSpPr>
          <p:spPr bwMode="auto">
            <a:xfrm>
              <a:off x="21694" y="-555"/>
              <a:ext cx="82" cy="82"/>
            </a:xfrm>
            <a:custGeom>
              <a:avLst/>
              <a:gdLst>
                <a:gd name="T0" fmla="*/ 0 w 82"/>
                <a:gd name="T1" fmla="*/ 81 h 82"/>
                <a:gd name="T2" fmla="*/ 81 w 82"/>
                <a:gd name="T3" fmla="*/ 0 h 82"/>
              </a:gdLst>
              <a:ahLst/>
              <a:cxnLst>
                <a:cxn ang="0">
                  <a:pos x="T0" y="T1"/>
                </a:cxn>
                <a:cxn ang="0">
                  <a:pos x="T2" y="T3"/>
                </a:cxn>
              </a:cxnLst>
              <a:rect l="0" t="0" r="r" b="b"/>
              <a:pathLst>
                <a:path w="82" h="82">
                  <a:moveTo>
                    <a:pt x="0" y="81"/>
                  </a:moveTo>
                  <a:lnTo>
                    <a:pt x="81" y="0"/>
                  </a:lnTo>
                </a:path>
              </a:pathLst>
            </a:custGeom>
            <a:noFill/>
            <a:ln w="19049">
              <a:solidFill>
                <a:srgbClr val="522E9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5" name="Freeform 124"/>
            <p:cNvSpPr>
              <a:spLocks/>
            </p:cNvSpPr>
            <p:nvPr/>
          </p:nvSpPr>
          <p:spPr bwMode="auto">
            <a:xfrm>
              <a:off x="21694" y="-555"/>
              <a:ext cx="82" cy="82"/>
            </a:xfrm>
            <a:custGeom>
              <a:avLst/>
              <a:gdLst>
                <a:gd name="T0" fmla="*/ 81 w 82"/>
                <a:gd name="T1" fmla="*/ 81 h 82"/>
                <a:gd name="T2" fmla="*/ 0 w 82"/>
                <a:gd name="T3" fmla="*/ 0 h 82"/>
              </a:gdLst>
              <a:ahLst/>
              <a:cxnLst>
                <a:cxn ang="0">
                  <a:pos x="T0" y="T1"/>
                </a:cxn>
                <a:cxn ang="0">
                  <a:pos x="T2" y="T3"/>
                </a:cxn>
              </a:cxnLst>
              <a:rect l="0" t="0" r="r" b="b"/>
              <a:pathLst>
                <a:path w="82" h="82">
                  <a:moveTo>
                    <a:pt x="81" y="81"/>
                  </a:moveTo>
                  <a:lnTo>
                    <a:pt x="0" y="0"/>
                  </a:lnTo>
                </a:path>
              </a:pathLst>
            </a:custGeom>
            <a:noFill/>
            <a:ln w="19049">
              <a:solidFill>
                <a:srgbClr val="522E9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6" name="Freeform 125"/>
            <p:cNvSpPr>
              <a:spLocks/>
            </p:cNvSpPr>
            <p:nvPr/>
          </p:nvSpPr>
          <p:spPr bwMode="auto">
            <a:xfrm>
              <a:off x="21831" y="-555"/>
              <a:ext cx="82" cy="82"/>
            </a:xfrm>
            <a:custGeom>
              <a:avLst/>
              <a:gdLst>
                <a:gd name="T0" fmla="*/ 0 w 82"/>
                <a:gd name="T1" fmla="*/ 81 h 82"/>
                <a:gd name="T2" fmla="*/ 81 w 82"/>
                <a:gd name="T3" fmla="*/ 0 h 82"/>
              </a:gdLst>
              <a:ahLst/>
              <a:cxnLst>
                <a:cxn ang="0">
                  <a:pos x="T0" y="T1"/>
                </a:cxn>
                <a:cxn ang="0">
                  <a:pos x="T2" y="T3"/>
                </a:cxn>
              </a:cxnLst>
              <a:rect l="0" t="0" r="r" b="b"/>
              <a:pathLst>
                <a:path w="82" h="82">
                  <a:moveTo>
                    <a:pt x="0" y="81"/>
                  </a:moveTo>
                  <a:lnTo>
                    <a:pt x="81" y="0"/>
                  </a:lnTo>
                </a:path>
              </a:pathLst>
            </a:custGeom>
            <a:noFill/>
            <a:ln w="19049">
              <a:solidFill>
                <a:srgbClr val="522E9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7" name="Freeform 126"/>
            <p:cNvSpPr>
              <a:spLocks/>
            </p:cNvSpPr>
            <p:nvPr/>
          </p:nvSpPr>
          <p:spPr bwMode="auto">
            <a:xfrm>
              <a:off x="21831" y="-555"/>
              <a:ext cx="82" cy="82"/>
            </a:xfrm>
            <a:custGeom>
              <a:avLst/>
              <a:gdLst>
                <a:gd name="T0" fmla="*/ 81 w 82"/>
                <a:gd name="T1" fmla="*/ 81 h 82"/>
                <a:gd name="T2" fmla="*/ 0 w 82"/>
                <a:gd name="T3" fmla="*/ 0 h 82"/>
              </a:gdLst>
              <a:ahLst/>
              <a:cxnLst>
                <a:cxn ang="0">
                  <a:pos x="T0" y="T1"/>
                </a:cxn>
                <a:cxn ang="0">
                  <a:pos x="T2" y="T3"/>
                </a:cxn>
              </a:cxnLst>
              <a:rect l="0" t="0" r="r" b="b"/>
              <a:pathLst>
                <a:path w="82" h="82">
                  <a:moveTo>
                    <a:pt x="81" y="81"/>
                  </a:moveTo>
                  <a:lnTo>
                    <a:pt x="0" y="0"/>
                  </a:lnTo>
                </a:path>
              </a:pathLst>
            </a:custGeom>
            <a:noFill/>
            <a:ln w="19049">
              <a:solidFill>
                <a:srgbClr val="522E9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132" name="Group 131"/>
          <p:cNvGrpSpPr>
            <a:grpSpLocks/>
          </p:cNvGrpSpPr>
          <p:nvPr/>
        </p:nvGrpSpPr>
        <p:grpSpPr bwMode="auto">
          <a:xfrm>
            <a:off x="12887325" y="7045325"/>
            <a:ext cx="71438" cy="71438"/>
            <a:chOff x="16157" y="521"/>
            <a:chExt cx="112" cy="112"/>
          </a:xfrm>
        </p:grpSpPr>
        <p:sp>
          <p:nvSpPr>
            <p:cNvPr id="133" name="Freeform 132"/>
            <p:cNvSpPr>
              <a:spLocks/>
            </p:cNvSpPr>
            <p:nvPr/>
          </p:nvSpPr>
          <p:spPr bwMode="auto">
            <a:xfrm>
              <a:off x="16172" y="536"/>
              <a:ext cx="82" cy="82"/>
            </a:xfrm>
            <a:custGeom>
              <a:avLst/>
              <a:gdLst>
                <a:gd name="T0" fmla="*/ 0 w 82"/>
                <a:gd name="T1" fmla="*/ 81 h 82"/>
                <a:gd name="T2" fmla="*/ 81 w 82"/>
                <a:gd name="T3" fmla="*/ 0 h 82"/>
              </a:gdLst>
              <a:ahLst/>
              <a:cxnLst>
                <a:cxn ang="0">
                  <a:pos x="T0" y="T1"/>
                </a:cxn>
                <a:cxn ang="0">
                  <a:pos x="T2" y="T3"/>
                </a:cxn>
              </a:cxnLst>
              <a:rect l="0" t="0" r="r" b="b"/>
              <a:pathLst>
                <a:path w="82" h="82">
                  <a:moveTo>
                    <a:pt x="0" y="81"/>
                  </a:moveTo>
                  <a:lnTo>
                    <a:pt x="81" y="0"/>
                  </a:lnTo>
                </a:path>
              </a:pathLst>
            </a:custGeom>
            <a:noFill/>
            <a:ln w="19049">
              <a:solidFill>
                <a:srgbClr val="522E9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34" name="Freeform 133"/>
            <p:cNvSpPr>
              <a:spLocks/>
            </p:cNvSpPr>
            <p:nvPr/>
          </p:nvSpPr>
          <p:spPr bwMode="auto">
            <a:xfrm>
              <a:off x="16172" y="536"/>
              <a:ext cx="82" cy="82"/>
            </a:xfrm>
            <a:custGeom>
              <a:avLst/>
              <a:gdLst>
                <a:gd name="T0" fmla="*/ 81 w 82"/>
                <a:gd name="T1" fmla="*/ 81 h 82"/>
                <a:gd name="T2" fmla="*/ 0 w 82"/>
                <a:gd name="T3" fmla="*/ 0 h 82"/>
              </a:gdLst>
              <a:ahLst/>
              <a:cxnLst>
                <a:cxn ang="0">
                  <a:pos x="T0" y="T1"/>
                </a:cxn>
                <a:cxn ang="0">
                  <a:pos x="T2" y="T3"/>
                </a:cxn>
              </a:cxnLst>
              <a:rect l="0" t="0" r="r" b="b"/>
              <a:pathLst>
                <a:path w="82" h="82">
                  <a:moveTo>
                    <a:pt x="81" y="81"/>
                  </a:moveTo>
                  <a:lnTo>
                    <a:pt x="0" y="0"/>
                  </a:lnTo>
                </a:path>
              </a:pathLst>
            </a:custGeom>
            <a:noFill/>
            <a:ln w="19049">
              <a:solidFill>
                <a:srgbClr val="522E9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pic>
        <p:nvPicPr>
          <p:cNvPr id="2263" name="Picture 215"/>
          <p:cNvPicPr>
            <a:picLocks noChangeAspect="1" noChangeArrowheads="1"/>
          </p:cNvPicPr>
          <p:nvPr/>
        </p:nvPicPr>
        <p:blipFill rotWithShape="1">
          <a:blip r:embed="rId3">
            <a:extLst>
              <a:ext uri="{28A0092B-C50C-407E-A947-70E740481C1C}">
                <a14:useLocalDpi xmlns:a14="http://schemas.microsoft.com/office/drawing/2010/main" val="0"/>
              </a:ext>
            </a:extLst>
          </a:blip>
          <a:srcRect l="2699" t="20586" r="52785" b="7015"/>
          <a:stretch/>
        </p:blipFill>
        <p:spPr bwMode="auto">
          <a:xfrm>
            <a:off x="540000" y="2594343"/>
            <a:ext cx="7493736" cy="351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02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bigger process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50448541"/>
              </p:ext>
            </p:extLst>
          </p:nvPr>
        </p:nvGraphicFramePr>
        <p:xfrm>
          <a:off x="539750" y="1731963"/>
          <a:ext cx="804545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3"/>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1599438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Results Day information</a:t>
            </a:r>
            <a:endParaRPr lang="en-GB" dirty="0"/>
          </a:p>
        </p:txBody>
      </p:sp>
      <p:sp>
        <p:nvSpPr>
          <p:cNvPr id="3" name="Footer Placeholder 2"/>
          <p:cNvSpPr>
            <a:spLocks noGrp="1"/>
          </p:cNvSpPr>
          <p:nvPr>
            <p:ph type="ftr" sz="quarter" idx="11"/>
          </p:nvPr>
        </p:nvSpPr>
        <p:spPr/>
        <p:txBody>
          <a:bodyPr/>
          <a:lstStyle/>
          <a:p>
            <a:r>
              <a:rPr lang="en-US" smtClean="0">
                <a:solidFill>
                  <a:srgbClr val="FFFFFF"/>
                </a:solidFill>
              </a:rPr>
              <a:t>Copyright © AQA and its licensors. All rights reserved.</a:t>
            </a:r>
            <a:endParaRPr lang="en-US" dirty="0">
              <a:solidFill>
                <a:srgbClr val="FFFFFF"/>
              </a:solidFill>
            </a:endParaRPr>
          </a:p>
        </p:txBody>
      </p:sp>
      <p:sp>
        <p:nvSpPr>
          <p:cNvPr id="7" name="Content Placeholder 6"/>
          <p:cNvSpPr>
            <a:spLocks noGrp="1"/>
          </p:cNvSpPr>
          <p:nvPr>
            <p:ph idx="1"/>
          </p:nvPr>
        </p:nvSpPr>
        <p:spPr/>
        <p:txBody>
          <a:bodyPr/>
          <a:lstStyle/>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r>
              <a:rPr lang="en-GB" sz="2800" dirty="0" smtClean="0"/>
              <a:t>What support is available for us on </a:t>
            </a:r>
            <a:r>
              <a:rPr lang="en-GB" sz="2800" dirty="0"/>
              <a:t>r</a:t>
            </a:r>
            <a:r>
              <a:rPr lang="en-GB" sz="2800" dirty="0" smtClean="0"/>
              <a:t>esults day?</a:t>
            </a:r>
            <a:endParaRPr lang="en-GB" sz="2800" dirty="0"/>
          </a:p>
        </p:txBody>
      </p:sp>
      <p:sp>
        <p:nvSpPr>
          <p:cNvPr id="5" name="Slide Number Placeholder 4"/>
          <p:cNvSpPr>
            <a:spLocks noGrp="1"/>
          </p:cNvSpPr>
          <p:nvPr>
            <p:ph type="sldNum" sz="quarter" idx="4"/>
          </p:nvPr>
        </p:nvSpPr>
        <p:spPr/>
        <p:txBody>
          <a:bodyPr/>
          <a:lstStyle/>
          <a:p>
            <a:fld id="{9D4704D4-DAEA-4D4A-A9DC-4373E3AC7101}" type="slidenum">
              <a:rPr lang="en-GB" sz="1000" smtClean="0">
                <a:solidFill>
                  <a:srgbClr val="FFFFFF">
                    <a:tint val="75000"/>
                  </a:srgbClr>
                </a:solidFill>
              </a:rPr>
              <a:pPr/>
              <a:t>25</a:t>
            </a:fld>
            <a:endParaRPr lang="en-GB" dirty="0">
              <a:solidFill>
                <a:srgbClr val="FFFFFF">
                  <a:tint val="75000"/>
                </a:srgbClr>
              </a:solidFill>
            </a:endParaRPr>
          </a:p>
        </p:txBody>
      </p:sp>
    </p:spTree>
    <p:extLst>
      <p:ext uri="{BB962C8B-B14F-4D97-AF65-F5344CB8AC3E}">
        <p14:creationId xmlns:p14="http://schemas.microsoft.com/office/powerpoint/2010/main" val="2365375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a:off x="7774483" y="1884722"/>
            <a:ext cx="0" cy="1702351"/>
          </a:xfrm>
          <a:prstGeom prst="line">
            <a:avLst/>
          </a:prstGeom>
          <a:ln w="5715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96715" y="3204147"/>
            <a:ext cx="0" cy="2538484"/>
          </a:xfrm>
          <a:prstGeom prst="line">
            <a:avLst/>
          </a:prstGeom>
          <a:ln w="57150">
            <a:solidFill>
              <a:srgbClr val="412878"/>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314158" y="3377410"/>
            <a:ext cx="0" cy="2191957"/>
          </a:xfrm>
          <a:prstGeom prst="line">
            <a:avLst/>
          </a:prstGeom>
          <a:ln w="57150">
            <a:solidFill>
              <a:srgbClr val="412878"/>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831664" y="2173989"/>
            <a:ext cx="0" cy="1269242"/>
          </a:xfrm>
          <a:prstGeom prst="line">
            <a:avLst/>
          </a:prstGeom>
          <a:ln w="57150">
            <a:solidFill>
              <a:srgbClr val="DC7D28"/>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567113" y="3171382"/>
            <a:ext cx="0" cy="2538484"/>
          </a:xfrm>
          <a:prstGeom prst="line">
            <a:avLst/>
          </a:prstGeom>
          <a:ln w="57150">
            <a:solidFill>
              <a:srgbClr val="DC7D28"/>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235250" y="2135080"/>
            <a:ext cx="0" cy="1269242"/>
          </a:xfrm>
          <a:prstGeom prst="line">
            <a:avLst/>
          </a:prstGeom>
          <a:ln w="57150">
            <a:solidFill>
              <a:srgbClr val="412878"/>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solidFill>
                  <a:srgbClr val="002060"/>
                </a:solidFill>
                <a:latin typeface="AQA Chevin Pro Light" pitchFamily="34" charset="0"/>
              </a:rPr>
              <a:t>Results and post-results timeline</a:t>
            </a:r>
            <a:endParaRPr lang="en-GB" dirty="0">
              <a:solidFill>
                <a:srgbClr val="002060"/>
              </a:solidFill>
              <a:latin typeface="AQA Chevin Pro Light" pitchFamily="34" charset="0"/>
            </a:endParaRPr>
          </a:p>
        </p:txBody>
      </p:sp>
      <p:sp>
        <p:nvSpPr>
          <p:cNvPr id="3" name="Footer Placeholder 2"/>
          <p:cNvSpPr>
            <a:spLocks noGrp="1"/>
          </p:cNvSpPr>
          <p:nvPr>
            <p:ph type="ftr" sz="quarter" idx="10"/>
          </p:nvPr>
        </p:nvSpPr>
        <p:spPr>
          <a:xfrm>
            <a:off x="2052638" y="6617829"/>
            <a:ext cx="2678400" cy="241200"/>
          </a:xfrm>
        </p:spPr>
        <p:txBody>
          <a:bodyPr/>
          <a:lstStyle/>
          <a:p>
            <a:r>
              <a:rPr lang="en-US" dirty="0" smtClean="0"/>
              <a:t>Copyright © AQA and its licensors. All rights reserved.</a:t>
            </a:r>
            <a:endParaRPr lang="en-US" dirty="0"/>
          </a:p>
        </p:txBody>
      </p:sp>
      <p:sp>
        <p:nvSpPr>
          <p:cNvPr id="6" name="Striped Right Arrow 5"/>
          <p:cNvSpPr/>
          <p:nvPr/>
        </p:nvSpPr>
        <p:spPr>
          <a:xfrm>
            <a:off x="338670" y="2760238"/>
            <a:ext cx="1365986" cy="1365986"/>
          </a:xfrm>
          <a:prstGeom prst="stripedRightArrow">
            <a:avLst/>
          </a:prstGeom>
          <a:solidFill>
            <a:schemeClr val="tx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wrap="none" lIns="72000" tIns="36000" rIns="36000" bIns="36000" anchor="ctr">
            <a:normAutofit/>
          </a:bodyPr>
          <a:lstStyle/>
          <a:p>
            <a:pPr algn="ctr"/>
            <a:r>
              <a:rPr lang="en-GB" b="1" dirty="0" smtClean="0">
                <a:solidFill>
                  <a:schemeClr val="bg1"/>
                </a:solidFill>
              </a:rPr>
              <a:t>16</a:t>
            </a:r>
          </a:p>
          <a:p>
            <a:pPr algn="ctr"/>
            <a:r>
              <a:rPr lang="en-GB" b="1" dirty="0" smtClean="0">
                <a:solidFill>
                  <a:schemeClr val="bg1"/>
                </a:solidFill>
              </a:rPr>
              <a:t>August</a:t>
            </a:r>
            <a:endParaRPr lang="en-GB" b="1" dirty="0">
              <a:solidFill>
                <a:schemeClr val="bg1"/>
              </a:solidFill>
            </a:endParaRPr>
          </a:p>
        </p:txBody>
      </p:sp>
      <p:sp>
        <p:nvSpPr>
          <p:cNvPr id="10" name="Striped Right Arrow 9"/>
          <p:cNvSpPr/>
          <p:nvPr/>
        </p:nvSpPr>
        <p:spPr>
          <a:xfrm>
            <a:off x="1704657" y="2760238"/>
            <a:ext cx="1365986" cy="1365986"/>
          </a:xfrm>
          <a:prstGeom prst="stripedRightArrow">
            <a:avLst/>
          </a:prstGeom>
          <a:solidFill>
            <a:schemeClr val="tx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wrap="none" lIns="72000" tIns="36000" rIns="36000" bIns="36000" anchor="ctr">
            <a:normAutofit/>
          </a:bodyPr>
          <a:lstStyle/>
          <a:p>
            <a:pPr algn="ctr"/>
            <a:r>
              <a:rPr lang="en-GB" b="1" dirty="0" smtClean="0">
                <a:solidFill>
                  <a:schemeClr val="bg1"/>
                </a:solidFill>
              </a:rPr>
              <a:t>17 </a:t>
            </a:r>
          </a:p>
          <a:p>
            <a:pPr algn="ctr"/>
            <a:r>
              <a:rPr lang="en-GB" b="1" dirty="0" smtClean="0">
                <a:solidFill>
                  <a:schemeClr val="bg1"/>
                </a:solidFill>
              </a:rPr>
              <a:t>August</a:t>
            </a:r>
            <a:endParaRPr lang="en-GB" b="1" dirty="0">
              <a:solidFill>
                <a:schemeClr val="bg1"/>
              </a:solidFill>
            </a:endParaRPr>
          </a:p>
        </p:txBody>
      </p:sp>
      <p:sp>
        <p:nvSpPr>
          <p:cNvPr id="13" name="Striped Right Arrow 12"/>
          <p:cNvSpPr/>
          <p:nvPr/>
        </p:nvSpPr>
        <p:spPr>
          <a:xfrm>
            <a:off x="3070643" y="2760238"/>
            <a:ext cx="1365986" cy="1365986"/>
          </a:xfrm>
          <a:prstGeom prst="stripedRightArrow">
            <a:avLst/>
          </a:prstGeom>
          <a:solidFill>
            <a:srgbClr val="DC7D28"/>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wrap="none" lIns="144000" tIns="72000" rIns="108000" bIns="0"/>
          <a:lstStyle/>
          <a:p>
            <a:pPr algn="ctr"/>
            <a:r>
              <a:rPr lang="en-GB" b="1" dirty="0" smtClean="0">
                <a:solidFill>
                  <a:schemeClr val="bg1"/>
                </a:solidFill>
              </a:rPr>
              <a:t>23 </a:t>
            </a:r>
          </a:p>
          <a:p>
            <a:pPr algn="ctr"/>
            <a:r>
              <a:rPr lang="en-GB" b="1" dirty="0" smtClean="0">
                <a:solidFill>
                  <a:schemeClr val="bg1"/>
                </a:solidFill>
              </a:rPr>
              <a:t>August</a:t>
            </a:r>
            <a:endParaRPr lang="en-GB" b="1" dirty="0">
              <a:solidFill>
                <a:schemeClr val="bg1"/>
              </a:solidFill>
            </a:endParaRPr>
          </a:p>
        </p:txBody>
      </p:sp>
      <p:sp>
        <p:nvSpPr>
          <p:cNvPr id="16" name="Striped Right Arrow 15"/>
          <p:cNvSpPr/>
          <p:nvPr/>
        </p:nvSpPr>
        <p:spPr>
          <a:xfrm>
            <a:off x="4436630" y="2760238"/>
            <a:ext cx="1365986" cy="1365986"/>
          </a:xfrm>
          <a:prstGeom prst="stripedRightArrow">
            <a:avLst/>
          </a:prstGeom>
          <a:solidFill>
            <a:srgbClr val="DC7D28"/>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wrap="none" lIns="72000" tIns="72000" bIns="0"/>
          <a:lstStyle/>
          <a:p>
            <a:pPr algn="ctr"/>
            <a:r>
              <a:rPr lang="en-GB" b="1" dirty="0" smtClean="0">
                <a:solidFill>
                  <a:schemeClr val="bg1"/>
                </a:solidFill>
              </a:rPr>
              <a:t>24</a:t>
            </a:r>
          </a:p>
          <a:p>
            <a:pPr algn="ctr"/>
            <a:r>
              <a:rPr lang="en-GB" b="1" dirty="0" smtClean="0">
                <a:solidFill>
                  <a:schemeClr val="bg1"/>
                </a:solidFill>
              </a:rPr>
              <a:t> August</a:t>
            </a:r>
            <a:endParaRPr lang="en-GB" b="1" dirty="0">
              <a:solidFill>
                <a:schemeClr val="bg1"/>
              </a:solidFill>
            </a:endParaRPr>
          </a:p>
        </p:txBody>
      </p:sp>
      <p:sp>
        <p:nvSpPr>
          <p:cNvPr id="22" name="Striped Right Arrow 21"/>
          <p:cNvSpPr/>
          <p:nvPr/>
        </p:nvSpPr>
        <p:spPr>
          <a:xfrm>
            <a:off x="7168602" y="2760238"/>
            <a:ext cx="1513457" cy="1365986"/>
          </a:xfrm>
          <a:prstGeom prst="stripedRightArrow">
            <a:avLst/>
          </a:prstGeom>
          <a:solidFill>
            <a:schemeClr val="accent1"/>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wrap="none" lIns="144000" tIns="54000" rIns="36000" bIns="36000"/>
          <a:lstStyle/>
          <a:p>
            <a:pPr algn="ctr"/>
            <a:r>
              <a:rPr lang="en-GB" sz="1700" b="1" dirty="0" smtClean="0">
                <a:solidFill>
                  <a:schemeClr val="bg1"/>
                </a:solidFill>
              </a:rPr>
              <a:t>21</a:t>
            </a:r>
          </a:p>
          <a:p>
            <a:pPr algn="ctr"/>
            <a:r>
              <a:rPr lang="en-GB" sz="1700" b="1" dirty="0" smtClean="0">
                <a:solidFill>
                  <a:schemeClr val="bg1"/>
                </a:solidFill>
              </a:rPr>
              <a:t> September</a:t>
            </a:r>
            <a:endParaRPr lang="en-GB" sz="1700" b="1" dirty="0">
              <a:solidFill>
                <a:schemeClr val="bg1"/>
              </a:solidFill>
            </a:endParaRPr>
          </a:p>
        </p:txBody>
      </p:sp>
      <p:sp>
        <p:nvSpPr>
          <p:cNvPr id="5" name="Slide Number Placeholder 4"/>
          <p:cNvSpPr>
            <a:spLocks noGrp="1"/>
          </p:cNvSpPr>
          <p:nvPr>
            <p:ph type="sldNum" sz="quarter" idx="4294967295"/>
          </p:nvPr>
        </p:nvSpPr>
        <p:spPr>
          <a:xfrm>
            <a:off x="616200" y="6437723"/>
            <a:ext cx="698205" cy="365125"/>
          </a:xfrm>
          <a:prstGeom prst="rect">
            <a:avLst/>
          </a:prstGeom>
        </p:spPr>
        <p:txBody>
          <a:bodyPr/>
          <a:lstStyle/>
          <a:p>
            <a:fld id="{9D4704D4-DAEA-4D4A-A9DC-4373E3AC7101}" type="slidenum">
              <a:rPr lang="en-GB" sz="1050" smtClean="0"/>
              <a:t>26</a:t>
            </a:fld>
            <a:endParaRPr lang="en-GB" sz="1600" dirty="0"/>
          </a:p>
        </p:txBody>
      </p:sp>
      <p:sp>
        <p:nvSpPr>
          <p:cNvPr id="17" name="Striped Right Arrow 16"/>
          <p:cNvSpPr/>
          <p:nvPr/>
        </p:nvSpPr>
        <p:spPr>
          <a:xfrm>
            <a:off x="5802616" y="2760238"/>
            <a:ext cx="1365986" cy="1365986"/>
          </a:xfrm>
          <a:prstGeom prst="stripedRightArrow">
            <a:avLst/>
          </a:prstGeom>
          <a:solidFill>
            <a:schemeClr val="tx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wrap="none" lIns="72000" tIns="36000" rIns="36000" bIns="36000" anchor="ctr">
            <a:normAutofit/>
          </a:bodyPr>
          <a:lstStyle/>
          <a:p>
            <a:pPr algn="ctr"/>
            <a:r>
              <a:rPr lang="en-GB" b="1" dirty="0" smtClean="0">
                <a:solidFill>
                  <a:schemeClr val="bg1"/>
                </a:solidFill>
              </a:rPr>
              <a:t>24 </a:t>
            </a:r>
          </a:p>
          <a:p>
            <a:pPr algn="ctr"/>
            <a:r>
              <a:rPr lang="en-GB" b="1" dirty="0" smtClean="0">
                <a:solidFill>
                  <a:schemeClr val="bg1"/>
                </a:solidFill>
              </a:rPr>
              <a:t>August</a:t>
            </a:r>
            <a:endParaRPr lang="en-GB" b="1" dirty="0">
              <a:solidFill>
                <a:schemeClr val="bg1"/>
              </a:solidFill>
            </a:endParaRPr>
          </a:p>
        </p:txBody>
      </p:sp>
      <p:sp>
        <p:nvSpPr>
          <p:cNvPr id="4" name="Rectangle 3"/>
          <p:cNvSpPr/>
          <p:nvPr/>
        </p:nvSpPr>
        <p:spPr>
          <a:xfrm>
            <a:off x="5883215" y="2708920"/>
            <a:ext cx="2798844" cy="131761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ound Diagonal Corner Rectangle 8"/>
          <p:cNvSpPr/>
          <p:nvPr/>
        </p:nvSpPr>
        <p:spPr>
          <a:xfrm>
            <a:off x="611560" y="1332181"/>
            <a:ext cx="1906703" cy="1259670"/>
          </a:xfrm>
          <a:prstGeom prst="round2DiagRect">
            <a:avLst/>
          </a:prstGeom>
          <a:solidFill>
            <a:srgbClr val="4128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800100">
              <a:lnSpc>
                <a:spcPct val="90000"/>
              </a:lnSpc>
              <a:spcBef>
                <a:spcPct val="0"/>
              </a:spcBef>
              <a:spcAft>
                <a:spcPct val="35000"/>
              </a:spcAft>
            </a:pPr>
            <a:r>
              <a:rPr lang="en-GB" sz="2000" dirty="0">
                <a:solidFill>
                  <a:schemeClr val="bg1"/>
                </a:solidFill>
              </a:rPr>
              <a:t>A-level results day</a:t>
            </a:r>
          </a:p>
        </p:txBody>
      </p:sp>
      <p:sp>
        <p:nvSpPr>
          <p:cNvPr id="30" name="Round Diagonal Corner Rectangle 29"/>
          <p:cNvSpPr/>
          <p:nvPr/>
        </p:nvSpPr>
        <p:spPr>
          <a:xfrm>
            <a:off x="3275856" y="1332181"/>
            <a:ext cx="1906703" cy="1259670"/>
          </a:xfrm>
          <a:prstGeom prst="round2DiagRect">
            <a:avLst/>
          </a:prstGeom>
          <a:solidFill>
            <a:srgbClr val="DC7D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800100">
              <a:lnSpc>
                <a:spcPct val="90000"/>
              </a:lnSpc>
              <a:spcBef>
                <a:spcPct val="0"/>
              </a:spcBef>
              <a:spcAft>
                <a:spcPct val="35000"/>
              </a:spcAft>
            </a:pPr>
            <a:r>
              <a:rPr lang="en-GB" sz="2000" dirty="0">
                <a:solidFill>
                  <a:schemeClr val="bg1"/>
                </a:solidFill>
              </a:rPr>
              <a:t>GCSE results day</a:t>
            </a:r>
          </a:p>
        </p:txBody>
      </p:sp>
      <p:sp>
        <p:nvSpPr>
          <p:cNvPr id="31" name="Round Diagonal Corner Rectangle 30"/>
          <p:cNvSpPr/>
          <p:nvPr/>
        </p:nvSpPr>
        <p:spPr>
          <a:xfrm>
            <a:off x="6841761" y="1332181"/>
            <a:ext cx="1906703" cy="1259670"/>
          </a:xfrm>
          <a:prstGeom prst="round2DiagRect">
            <a:avLst/>
          </a:prstGeom>
          <a:solidFill>
            <a:srgbClr val="C81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800100">
              <a:lnSpc>
                <a:spcPct val="90000"/>
              </a:lnSpc>
              <a:spcBef>
                <a:spcPct val="0"/>
              </a:spcBef>
              <a:spcAft>
                <a:spcPct val="35000"/>
              </a:spcAft>
            </a:pPr>
            <a:r>
              <a:rPr lang="en-GB" sz="2400" dirty="0" smtClean="0">
                <a:solidFill>
                  <a:schemeClr val="bg1"/>
                </a:solidFill>
                <a:latin typeface="AQA Chevin Pro Light" pitchFamily="34" charset="0"/>
              </a:rPr>
              <a:t>DEADLINE FOR REVIEWS</a:t>
            </a:r>
            <a:endParaRPr lang="en-GB" sz="2400" dirty="0">
              <a:solidFill>
                <a:schemeClr val="bg1"/>
              </a:solidFill>
              <a:latin typeface="AQA Chevin Pro Light" pitchFamily="34" charset="0"/>
            </a:endParaRPr>
          </a:p>
        </p:txBody>
      </p:sp>
      <p:sp>
        <p:nvSpPr>
          <p:cNvPr id="32" name="Round Diagonal Corner Rectangle 31"/>
          <p:cNvSpPr/>
          <p:nvPr/>
        </p:nvSpPr>
        <p:spPr>
          <a:xfrm>
            <a:off x="5436096" y="4685586"/>
            <a:ext cx="3296007" cy="1407710"/>
          </a:xfrm>
          <a:prstGeom prst="round2DiagRect">
            <a:avLst/>
          </a:prstGeom>
          <a:solidFill>
            <a:srgbClr val="4128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800100">
              <a:lnSpc>
                <a:spcPct val="90000"/>
              </a:lnSpc>
              <a:spcBef>
                <a:spcPct val="0"/>
              </a:spcBef>
              <a:spcAft>
                <a:spcPct val="35000"/>
              </a:spcAft>
            </a:pPr>
            <a:r>
              <a:rPr lang="en-GB" sz="2400" dirty="0" smtClean="0">
                <a:solidFill>
                  <a:schemeClr val="bg1"/>
                </a:solidFill>
                <a:latin typeface="AQA Chevin Pro Light" pitchFamily="34" charset="0"/>
              </a:rPr>
              <a:t>DEADLLINE FOR PRIORITY REVIEWS/COPY OF SCRIPT REQUESTS</a:t>
            </a:r>
            <a:endParaRPr lang="en-GB" sz="2400" dirty="0">
              <a:solidFill>
                <a:schemeClr val="bg1"/>
              </a:solidFill>
              <a:latin typeface="AQA Chevin Pro Light" pitchFamily="34" charset="0"/>
            </a:endParaRPr>
          </a:p>
        </p:txBody>
      </p:sp>
      <p:sp>
        <p:nvSpPr>
          <p:cNvPr id="33" name="Round Diagonal Corner Rectangle 32"/>
          <p:cNvSpPr/>
          <p:nvPr/>
        </p:nvSpPr>
        <p:spPr>
          <a:xfrm>
            <a:off x="179512" y="4905634"/>
            <a:ext cx="1906703" cy="1259670"/>
          </a:xfrm>
          <a:prstGeom prst="round2DiagRect">
            <a:avLst/>
          </a:prstGeom>
          <a:solidFill>
            <a:srgbClr val="4128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defTabSz="800100">
              <a:lnSpc>
                <a:spcPct val="90000"/>
              </a:lnSpc>
              <a:spcBef>
                <a:spcPct val="0"/>
              </a:spcBef>
              <a:spcAft>
                <a:spcPct val="35000"/>
              </a:spcAft>
            </a:pPr>
            <a:r>
              <a:rPr lang="en-GB" sz="2000" dirty="0">
                <a:solidFill>
                  <a:schemeClr val="bg1"/>
                </a:solidFill>
              </a:rPr>
              <a:t>Limited release of  GCE results to centres</a:t>
            </a:r>
          </a:p>
        </p:txBody>
      </p:sp>
      <p:sp>
        <p:nvSpPr>
          <p:cNvPr id="34" name="Round Diagonal Corner Rectangle 33"/>
          <p:cNvSpPr/>
          <p:nvPr/>
        </p:nvSpPr>
        <p:spPr>
          <a:xfrm>
            <a:off x="2483768" y="4905634"/>
            <a:ext cx="1906703" cy="1259670"/>
          </a:xfrm>
          <a:prstGeom prst="round2DiagRect">
            <a:avLst/>
          </a:prstGeom>
          <a:solidFill>
            <a:srgbClr val="DC7D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800100">
              <a:lnSpc>
                <a:spcPct val="90000"/>
              </a:lnSpc>
              <a:spcBef>
                <a:spcPct val="0"/>
              </a:spcBef>
              <a:spcAft>
                <a:spcPct val="35000"/>
              </a:spcAft>
            </a:pPr>
            <a:r>
              <a:rPr lang="en-GB" sz="2000" dirty="0">
                <a:solidFill>
                  <a:schemeClr val="bg1"/>
                </a:solidFill>
              </a:rPr>
              <a:t>Limited release of GCSE results to centres</a:t>
            </a:r>
          </a:p>
        </p:txBody>
      </p:sp>
    </p:spTree>
    <p:extLst>
      <p:ext uri="{BB962C8B-B14F-4D97-AF65-F5344CB8AC3E}">
        <p14:creationId xmlns:p14="http://schemas.microsoft.com/office/powerpoint/2010/main" val="136614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AQA Chevin Pro Light" pitchFamily="34" charset="0"/>
              </a:rPr>
              <a:t>Restricted release and results days</a:t>
            </a:r>
            <a:endParaRPr lang="en-GB" dirty="0">
              <a:solidFill>
                <a:srgbClr val="002060"/>
              </a:solidFill>
              <a:latin typeface="AQA Chevin Pro Light" pitchFamily="34" charset="0"/>
            </a:endParaRPr>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sz="quarter" idx="12"/>
          </p:nvPr>
        </p:nvSpPr>
        <p:spPr>
          <a:xfrm>
            <a:off x="540000" y="1291653"/>
            <a:ext cx="8046000" cy="4406400"/>
          </a:xfrm>
        </p:spPr>
        <p:txBody>
          <a:bodyPr/>
          <a:lstStyle/>
          <a:p>
            <a:pPr marL="0" indent="0">
              <a:buNone/>
            </a:pPr>
            <a:r>
              <a:rPr lang="en-GB" dirty="0" smtClean="0">
                <a:solidFill>
                  <a:srgbClr val="000000"/>
                </a:solidFill>
              </a:rPr>
              <a:t>Restricted release day (Wednesday)</a:t>
            </a:r>
            <a:br>
              <a:rPr lang="en-GB" dirty="0" smtClean="0">
                <a:solidFill>
                  <a:srgbClr val="000000"/>
                </a:solidFill>
              </a:rPr>
            </a:br>
            <a:endParaRPr lang="en-GB" dirty="0" smtClean="0">
              <a:solidFill>
                <a:srgbClr val="000000"/>
              </a:solidFill>
            </a:endParaRPr>
          </a:p>
          <a:p>
            <a:pPr>
              <a:buFont typeface="Arial" pitchFamily="34" charset="0"/>
              <a:buChar char="•"/>
            </a:pPr>
            <a:r>
              <a:rPr lang="en-GB" dirty="0" smtClean="0">
                <a:solidFill>
                  <a:srgbClr val="000000"/>
                </a:solidFill>
              </a:rPr>
              <a:t>A day </a:t>
            </a:r>
            <a:r>
              <a:rPr lang="en-GB" dirty="0">
                <a:solidFill>
                  <a:srgbClr val="000000"/>
                </a:solidFill>
              </a:rPr>
              <a:t>before </a:t>
            </a:r>
            <a:r>
              <a:rPr lang="en-GB" dirty="0" smtClean="0">
                <a:solidFill>
                  <a:srgbClr val="000000"/>
                </a:solidFill>
              </a:rPr>
              <a:t>results day.</a:t>
            </a:r>
          </a:p>
          <a:p>
            <a:pPr>
              <a:buFont typeface="Arial" pitchFamily="34" charset="0"/>
              <a:buChar char="•"/>
            </a:pPr>
            <a:r>
              <a:rPr lang="en-GB" dirty="0">
                <a:solidFill>
                  <a:srgbClr val="000000"/>
                </a:solidFill>
              </a:rPr>
              <a:t>A</a:t>
            </a:r>
            <a:r>
              <a:rPr lang="en-GB" dirty="0" smtClean="0">
                <a:solidFill>
                  <a:srgbClr val="000000"/>
                </a:solidFill>
              </a:rPr>
              <a:t>vailable at 00:01.</a:t>
            </a:r>
          </a:p>
          <a:p>
            <a:pPr>
              <a:buFont typeface="Arial" pitchFamily="34" charset="0"/>
              <a:buChar char="•"/>
            </a:pPr>
            <a:r>
              <a:rPr lang="en-GB" dirty="0" smtClean="0">
                <a:solidFill>
                  <a:srgbClr val="000000"/>
                </a:solidFill>
              </a:rPr>
              <a:t>e-AQA </a:t>
            </a:r>
            <a:r>
              <a:rPr lang="en-GB" dirty="0">
                <a:solidFill>
                  <a:srgbClr val="000000"/>
                </a:solidFill>
              </a:rPr>
              <a:t>is the only place you can access our results </a:t>
            </a:r>
            <a:r>
              <a:rPr lang="en-GB" dirty="0" smtClean="0">
                <a:solidFill>
                  <a:srgbClr val="000000"/>
                </a:solidFill>
              </a:rPr>
              <a:t>e-documents and </a:t>
            </a:r>
            <a:r>
              <a:rPr lang="en-GB" dirty="0">
                <a:solidFill>
                  <a:srgbClr val="000000"/>
                </a:solidFill>
              </a:rPr>
              <a:t>any late changes or </a:t>
            </a:r>
            <a:r>
              <a:rPr lang="en-GB" dirty="0" smtClean="0">
                <a:solidFill>
                  <a:srgbClr val="000000"/>
                </a:solidFill>
              </a:rPr>
              <a:t>amendments.</a:t>
            </a:r>
            <a:endParaRPr lang="en-GB" dirty="0">
              <a:solidFill>
                <a:srgbClr val="000000"/>
              </a:solidFill>
            </a:endParaRPr>
          </a:p>
          <a:p>
            <a:pPr>
              <a:buFont typeface="Arial" pitchFamily="34" charset="0"/>
              <a:buChar char="•"/>
            </a:pPr>
            <a:r>
              <a:rPr lang="en-GB" dirty="0">
                <a:solidFill>
                  <a:srgbClr val="000000"/>
                </a:solidFill>
              </a:rPr>
              <a:t>g</a:t>
            </a:r>
            <a:r>
              <a:rPr lang="en-GB" dirty="0" smtClean="0">
                <a:solidFill>
                  <a:srgbClr val="000000"/>
                </a:solidFill>
              </a:rPr>
              <a:t>rade boundaries available (00:01 on e-AQA, 08:00 on website).</a:t>
            </a:r>
          </a:p>
          <a:p>
            <a:pPr>
              <a:buFont typeface="Arial" pitchFamily="34" charset="0"/>
              <a:buChar char="•"/>
            </a:pPr>
            <a:r>
              <a:rPr lang="en-GB" dirty="0" smtClean="0">
                <a:solidFill>
                  <a:srgbClr val="000000"/>
                </a:solidFill>
              </a:rPr>
              <a:t>Enhanced Results </a:t>
            </a:r>
            <a:r>
              <a:rPr lang="en-GB" dirty="0">
                <a:solidFill>
                  <a:srgbClr val="000000"/>
                </a:solidFill>
              </a:rPr>
              <a:t>A</a:t>
            </a:r>
            <a:r>
              <a:rPr lang="en-GB" dirty="0" smtClean="0">
                <a:solidFill>
                  <a:srgbClr val="000000"/>
                </a:solidFill>
              </a:rPr>
              <a:t>nalysis (ERA).</a:t>
            </a:r>
            <a:endParaRPr lang="en-GB" dirty="0">
              <a:solidFill>
                <a:srgbClr val="000000"/>
              </a:solidFill>
            </a:endParaRPr>
          </a:p>
          <a:p>
            <a:pPr marL="0" indent="0">
              <a:buNone/>
            </a:pPr>
            <a:endParaRPr lang="en-GB" dirty="0">
              <a:solidFill>
                <a:srgbClr val="000000"/>
              </a:solidFill>
            </a:endParaRPr>
          </a:p>
          <a:p>
            <a:pPr marL="0" indent="0">
              <a:buNone/>
            </a:pPr>
            <a:r>
              <a:rPr lang="en-GB" dirty="0" smtClean="0">
                <a:solidFill>
                  <a:srgbClr val="000000"/>
                </a:solidFill>
              </a:rPr>
              <a:t>Results day (Thursday)</a:t>
            </a:r>
          </a:p>
          <a:p>
            <a:pPr marL="0" indent="0">
              <a:buNone/>
            </a:pPr>
            <a:endParaRPr lang="en-GB" dirty="0" smtClean="0">
              <a:solidFill>
                <a:srgbClr val="000000"/>
              </a:solidFill>
            </a:endParaRPr>
          </a:p>
          <a:p>
            <a:pPr>
              <a:buFont typeface="Arial" pitchFamily="34" charset="0"/>
              <a:buChar char="•"/>
            </a:pPr>
            <a:r>
              <a:rPr lang="en-GB" dirty="0">
                <a:solidFill>
                  <a:srgbClr val="000000"/>
                </a:solidFill>
              </a:rPr>
              <a:t>C</a:t>
            </a:r>
            <a:r>
              <a:rPr lang="en-GB" dirty="0" smtClean="0">
                <a:solidFill>
                  <a:srgbClr val="000000"/>
                </a:solidFill>
              </a:rPr>
              <a:t>an be released to students 06:00 hours. </a:t>
            </a:r>
          </a:p>
          <a:p>
            <a:pPr>
              <a:buFont typeface="Arial" pitchFamily="34" charset="0"/>
              <a:buChar char="•"/>
            </a:pPr>
            <a:r>
              <a:rPr lang="en-GB" dirty="0" smtClean="0">
                <a:solidFill>
                  <a:srgbClr val="000000"/>
                </a:solidFill>
              </a:rPr>
              <a:t>Students must </a:t>
            </a:r>
            <a:r>
              <a:rPr lang="en-GB" dirty="0">
                <a:solidFill>
                  <a:srgbClr val="000000"/>
                </a:solidFill>
              </a:rPr>
              <a:t>not receive results, by post or otherwise, prior to this </a:t>
            </a:r>
            <a:r>
              <a:rPr lang="en-GB" dirty="0" smtClean="0">
                <a:solidFill>
                  <a:srgbClr val="000000"/>
                </a:solidFill>
              </a:rPr>
              <a:t>time.</a:t>
            </a:r>
            <a:endParaRPr lang="en-GB" dirty="0">
              <a:solidFill>
                <a:srgbClr val="000000"/>
              </a:solidFill>
            </a:endParaRPr>
          </a:p>
          <a:p>
            <a:pPr lvl="1">
              <a:buFont typeface="Arial" pitchFamily="34" charset="0"/>
              <a:buChar char="•"/>
            </a:pPr>
            <a:endParaRPr lang="en-GB" dirty="0">
              <a:solidFill>
                <a:srgbClr val="000000"/>
              </a:solidFill>
            </a:endParaRPr>
          </a:p>
        </p:txBody>
      </p:sp>
      <p:sp>
        <p:nvSpPr>
          <p:cNvPr id="5" name="Slide Number Placeholder 4"/>
          <p:cNvSpPr>
            <a:spLocks noGrp="1"/>
          </p:cNvSpPr>
          <p:nvPr>
            <p:ph type="sldNum" sz="quarter" idx="4294967295"/>
          </p:nvPr>
        </p:nvSpPr>
        <p:spPr>
          <a:xfrm>
            <a:off x="444464" y="6476351"/>
            <a:ext cx="698205" cy="365125"/>
          </a:xfrm>
          <a:prstGeom prst="rect">
            <a:avLst/>
          </a:prstGeom>
        </p:spPr>
        <p:txBody>
          <a:bodyPr/>
          <a:lstStyle/>
          <a:p>
            <a:fld id="{9D4704D4-DAEA-4D4A-A9DC-4373E3AC7101}" type="slidenum">
              <a:rPr lang="en-GB" sz="1050" smtClean="0">
                <a:solidFill>
                  <a:srgbClr val="4B4B4B"/>
                </a:solidFill>
              </a:rPr>
              <a:pPr/>
              <a:t>27</a:t>
            </a:fld>
            <a:endParaRPr lang="en-GB" sz="1100" dirty="0">
              <a:solidFill>
                <a:srgbClr val="4B4B4B"/>
              </a:solidFill>
            </a:endParaRPr>
          </a:p>
        </p:txBody>
      </p:sp>
    </p:spTree>
    <p:extLst>
      <p:ext uri="{BB962C8B-B14F-4D97-AF65-F5344CB8AC3E}">
        <p14:creationId xmlns:p14="http://schemas.microsoft.com/office/powerpoint/2010/main" val="1311358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support is available for us?</a:t>
            </a:r>
            <a:endParaRPr lang="en-GB" dirty="0"/>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sz="quarter" idx="12"/>
          </p:nvPr>
        </p:nvSpPr>
        <p:spPr>
          <a:xfrm>
            <a:off x="377768" y="1480877"/>
            <a:ext cx="8046000" cy="4801389"/>
          </a:xfrm>
        </p:spPr>
        <p:txBody>
          <a:bodyPr/>
          <a:lstStyle/>
          <a:p>
            <a:pPr>
              <a:lnSpc>
                <a:spcPct val="100000"/>
              </a:lnSpc>
              <a:spcBef>
                <a:spcPts val="0"/>
              </a:spcBef>
            </a:pPr>
            <a:r>
              <a:rPr lang="en-GB" dirty="0" smtClean="0"/>
              <a:t>Customer Services team - </a:t>
            </a:r>
            <a:r>
              <a:rPr lang="en-GB" dirty="0">
                <a:solidFill>
                  <a:srgbClr val="000000"/>
                </a:solidFill>
              </a:rPr>
              <a:t>0800 197 </a:t>
            </a:r>
            <a:r>
              <a:rPr lang="en-GB" dirty="0" smtClean="0">
                <a:solidFill>
                  <a:srgbClr val="000000"/>
                </a:solidFill>
              </a:rPr>
              <a:t>7162. </a:t>
            </a:r>
          </a:p>
          <a:p>
            <a:pPr marL="0" lvl="0" indent="0">
              <a:lnSpc>
                <a:spcPct val="100000"/>
              </a:lnSpc>
              <a:spcBef>
                <a:spcPts val="0"/>
              </a:spcBef>
              <a:buNone/>
            </a:pPr>
            <a:endParaRPr lang="en-GB" dirty="0">
              <a:solidFill>
                <a:srgbClr val="000000"/>
              </a:solidFill>
            </a:endParaRPr>
          </a:p>
          <a:p>
            <a:pPr marL="0" lvl="0" indent="0">
              <a:lnSpc>
                <a:spcPct val="100000"/>
              </a:lnSpc>
              <a:spcBef>
                <a:spcPts val="0"/>
              </a:spcBef>
              <a:buNone/>
            </a:pPr>
            <a:r>
              <a:rPr lang="en-GB" dirty="0" smtClean="0">
                <a:solidFill>
                  <a:srgbClr val="000000"/>
                </a:solidFill>
                <a:hlinkClick r:id="rId3"/>
              </a:rPr>
              <a:t>eos@aqa.org.uk</a:t>
            </a:r>
            <a:endParaRPr lang="en-GB" dirty="0" smtClean="0">
              <a:solidFill>
                <a:srgbClr val="000000"/>
              </a:solidFill>
            </a:endParaRPr>
          </a:p>
          <a:p>
            <a:pPr marL="0" lvl="0" indent="0">
              <a:lnSpc>
                <a:spcPct val="100000"/>
              </a:lnSpc>
              <a:spcBef>
                <a:spcPts val="0"/>
              </a:spcBef>
              <a:buNone/>
            </a:pPr>
            <a:endParaRPr lang="en-GB" dirty="0">
              <a:solidFill>
                <a:srgbClr val="000000"/>
              </a:solidFill>
            </a:endParaRPr>
          </a:p>
          <a:p>
            <a:pPr marL="0" lvl="0" indent="0">
              <a:lnSpc>
                <a:spcPct val="100000"/>
              </a:lnSpc>
              <a:spcBef>
                <a:spcPts val="0"/>
              </a:spcBef>
              <a:buNone/>
            </a:pPr>
            <a:r>
              <a:rPr lang="en-GB" dirty="0">
                <a:solidFill>
                  <a:srgbClr val="000000"/>
                </a:solidFill>
                <a:hlinkClick r:id="rId4"/>
              </a:rPr>
              <a:t>https://</a:t>
            </a:r>
            <a:r>
              <a:rPr lang="en-GB" dirty="0" smtClean="0">
                <a:solidFill>
                  <a:srgbClr val="000000"/>
                </a:solidFill>
                <a:hlinkClick r:id="rId4"/>
              </a:rPr>
              <a:t>www.facebook.com/AQAforexamsofficers</a:t>
            </a:r>
            <a:endParaRPr lang="en-GB" dirty="0" smtClean="0">
              <a:solidFill>
                <a:srgbClr val="000000"/>
              </a:solidFill>
            </a:endParaRPr>
          </a:p>
          <a:p>
            <a:pPr marL="0" lvl="0" indent="0">
              <a:lnSpc>
                <a:spcPct val="100000"/>
              </a:lnSpc>
              <a:spcBef>
                <a:spcPts val="0"/>
              </a:spcBef>
              <a:buNone/>
            </a:pPr>
            <a:endParaRPr lang="en-GB" dirty="0">
              <a:solidFill>
                <a:srgbClr val="000000"/>
              </a:solidFill>
            </a:endParaRPr>
          </a:p>
          <a:p>
            <a:pPr>
              <a:lnSpc>
                <a:spcPct val="100000"/>
              </a:lnSpc>
              <a:spcBef>
                <a:spcPts val="0"/>
              </a:spcBef>
            </a:pPr>
            <a:r>
              <a:rPr lang="en-GB" dirty="0" smtClean="0">
                <a:solidFill>
                  <a:srgbClr val="000000"/>
                </a:solidFill>
              </a:rPr>
              <a:t>Relationship Managers who are linked to your school.</a:t>
            </a:r>
          </a:p>
          <a:p>
            <a:pPr>
              <a:lnSpc>
                <a:spcPct val="100000"/>
              </a:lnSpc>
              <a:spcBef>
                <a:spcPts val="0"/>
              </a:spcBef>
            </a:pPr>
            <a:endParaRPr lang="en-GB" dirty="0" smtClean="0">
              <a:solidFill>
                <a:srgbClr val="000000"/>
              </a:solidFill>
            </a:endParaRPr>
          </a:p>
          <a:p>
            <a:pPr>
              <a:lnSpc>
                <a:spcPct val="100000"/>
              </a:lnSpc>
              <a:spcBef>
                <a:spcPts val="0"/>
              </a:spcBef>
            </a:pPr>
            <a:r>
              <a:rPr lang="en-GB" dirty="0" smtClean="0">
                <a:solidFill>
                  <a:srgbClr val="000000"/>
                </a:solidFill>
              </a:rPr>
              <a:t>Enhanced Results Analysis (</a:t>
            </a:r>
            <a:r>
              <a:rPr lang="en-GB" dirty="0" smtClean="0">
                <a:solidFill>
                  <a:srgbClr val="000000"/>
                </a:solidFill>
                <a:hlinkClick r:id="rId5" action="ppaction://hlinkfile"/>
              </a:rPr>
              <a:t>aqa.org.uk/era</a:t>
            </a:r>
            <a:r>
              <a:rPr lang="en-GB" dirty="0" smtClean="0">
                <a:solidFill>
                  <a:srgbClr val="000000"/>
                </a:solidFill>
              </a:rPr>
              <a:t>).</a:t>
            </a:r>
          </a:p>
          <a:p>
            <a:pPr>
              <a:lnSpc>
                <a:spcPct val="100000"/>
              </a:lnSpc>
              <a:spcBef>
                <a:spcPts val="0"/>
              </a:spcBef>
            </a:pPr>
            <a:endParaRPr lang="en-GB" dirty="0" smtClean="0">
              <a:solidFill>
                <a:srgbClr val="000000"/>
              </a:solidFill>
            </a:endParaRPr>
          </a:p>
          <a:p>
            <a:pPr>
              <a:lnSpc>
                <a:spcPct val="100000"/>
              </a:lnSpc>
              <a:spcBef>
                <a:spcPts val="0"/>
              </a:spcBef>
            </a:pPr>
            <a:r>
              <a:rPr lang="en-GB" dirty="0" smtClean="0">
                <a:solidFill>
                  <a:srgbClr val="000000"/>
                </a:solidFill>
              </a:rPr>
              <a:t>Reports on the </a:t>
            </a:r>
            <a:r>
              <a:rPr lang="en-GB" dirty="0">
                <a:solidFill>
                  <a:srgbClr val="000000"/>
                </a:solidFill>
              </a:rPr>
              <a:t>exam (</a:t>
            </a:r>
            <a:r>
              <a:rPr lang="en-GB" dirty="0">
                <a:solidFill>
                  <a:srgbClr val="000000"/>
                </a:solidFill>
                <a:hlinkClick r:id="rId6" action="ppaction://hlinkfile"/>
              </a:rPr>
              <a:t>aqa.org.uk/</a:t>
            </a:r>
            <a:r>
              <a:rPr lang="en-GB" dirty="0" err="1">
                <a:solidFill>
                  <a:srgbClr val="000000"/>
                </a:solidFill>
                <a:hlinkClick r:id="rId6" action="ppaction://hlinkfile"/>
              </a:rPr>
              <a:t>eaqa</a:t>
            </a:r>
            <a:r>
              <a:rPr lang="en-GB" dirty="0" smtClean="0">
                <a:solidFill>
                  <a:srgbClr val="000000"/>
                </a:solidFill>
              </a:rPr>
              <a:t>).</a:t>
            </a:r>
            <a:endParaRPr lang="en-GB" dirty="0">
              <a:solidFill>
                <a:srgbClr val="000000"/>
              </a:solidFill>
            </a:endParaRPr>
          </a:p>
          <a:p>
            <a:pPr>
              <a:lnSpc>
                <a:spcPct val="100000"/>
              </a:lnSpc>
              <a:spcBef>
                <a:spcPts val="0"/>
              </a:spcBef>
            </a:pPr>
            <a:endParaRPr lang="en-GB" dirty="0">
              <a:solidFill>
                <a:srgbClr val="000000"/>
              </a:solidFill>
            </a:endParaRPr>
          </a:p>
          <a:p>
            <a:pPr>
              <a:lnSpc>
                <a:spcPct val="100000"/>
              </a:lnSpc>
              <a:spcBef>
                <a:spcPts val="0"/>
              </a:spcBef>
            </a:pPr>
            <a:r>
              <a:rPr lang="en-GB" dirty="0" smtClean="0">
                <a:solidFill>
                  <a:srgbClr val="000000"/>
                </a:solidFill>
              </a:rPr>
              <a:t>Longer term – feedback courses (</a:t>
            </a:r>
            <a:r>
              <a:rPr lang="en-GB" dirty="0" smtClean="0">
                <a:solidFill>
                  <a:srgbClr val="000000"/>
                </a:solidFill>
                <a:hlinkClick r:id="rId7"/>
              </a:rPr>
              <a:t>aqa.org.uk/</a:t>
            </a:r>
            <a:r>
              <a:rPr lang="en-GB" dirty="0" err="1" smtClean="0">
                <a:solidFill>
                  <a:srgbClr val="000000"/>
                </a:solidFill>
                <a:hlinkClick r:id="rId7"/>
              </a:rPr>
              <a:t>cpd</a:t>
            </a:r>
            <a:r>
              <a:rPr lang="en-GB" dirty="0" smtClean="0">
                <a:solidFill>
                  <a:srgbClr val="000000"/>
                </a:solidFill>
              </a:rPr>
              <a:t>).</a:t>
            </a:r>
            <a:endParaRPr lang="en-GB" dirty="0">
              <a:solidFill>
                <a:srgbClr val="000000"/>
              </a:solidFill>
            </a:endParaRPr>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z="1050" smtClean="0">
                <a:solidFill>
                  <a:srgbClr val="4B4B4B">
                    <a:tint val="75000"/>
                  </a:srgbClr>
                </a:solidFill>
              </a:rPr>
              <a:pPr/>
              <a:t>28</a:t>
            </a:fld>
            <a:endParaRPr lang="en-GB" dirty="0">
              <a:solidFill>
                <a:srgbClr val="4B4B4B">
                  <a:tint val="75000"/>
                </a:srgbClr>
              </a:solidFill>
            </a:endParaRPr>
          </a:p>
        </p:txBody>
      </p:sp>
    </p:spTree>
    <p:extLst>
      <p:ext uri="{BB962C8B-B14F-4D97-AF65-F5344CB8AC3E}">
        <p14:creationId xmlns:p14="http://schemas.microsoft.com/office/powerpoint/2010/main" val="4209452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Enhanced Results </a:t>
            </a:r>
            <a:r>
              <a:rPr lang="en-GB" dirty="0"/>
              <a:t>A</a:t>
            </a:r>
            <a:r>
              <a:rPr lang="en-GB" dirty="0" smtClean="0"/>
              <a:t>nalysis (ERA)</a:t>
            </a:r>
            <a:endParaRPr lang="en-GB"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sz="quarter" idx="12"/>
          </p:nvPr>
        </p:nvSpPr>
        <p:spPr>
          <a:xfrm>
            <a:off x="377767" y="1348142"/>
            <a:ext cx="8450143" cy="4406400"/>
          </a:xfrm>
        </p:spPr>
        <p:txBody>
          <a:bodyPr/>
          <a:lstStyle/>
          <a:p>
            <a:r>
              <a:rPr lang="en-GB" dirty="0" smtClean="0">
                <a:solidFill>
                  <a:srgbClr val="000000"/>
                </a:solidFill>
                <a:hlinkClick r:id="rId3"/>
              </a:rPr>
              <a:t>aqa.org.uk/era</a:t>
            </a:r>
            <a:endParaRPr lang="en-GB" dirty="0" smtClean="0">
              <a:solidFill>
                <a:srgbClr val="000000"/>
              </a:solidFill>
            </a:endParaRPr>
          </a:p>
          <a:p>
            <a:endParaRPr lang="en-GB" dirty="0">
              <a:solidFill>
                <a:srgbClr val="000000"/>
              </a:solidFill>
            </a:endParaRPr>
          </a:p>
          <a:p>
            <a:r>
              <a:rPr lang="en-GB" dirty="0" smtClean="0">
                <a:solidFill>
                  <a:srgbClr val="000000"/>
                </a:solidFill>
              </a:rPr>
              <a:t>User guides to allow your teachers to be make the best use of the resource.</a:t>
            </a:r>
          </a:p>
          <a:p>
            <a:endParaRPr lang="en-GB" dirty="0">
              <a:solidFill>
                <a:srgbClr val="000000"/>
              </a:solidFill>
            </a:endParaRPr>
          </a:p>
          <a:p>
            <a:pPr marL="0" indent="0">
              <a:buNone/>
            </a:pPr>
            <a:r>
              <a:rPr lang="en-GB" dirty="0" smtClean="0">
                <a:solidFill>
                  <a:srgbClr val="000000"/>
                </a:solidFill>
              </a:rPr>
              <a:t>Uses for ERA</a:t>
            </a:r>
          </a:p>
          <a:p>
            <a:endParaRPr lang="en-GB" b="1" dirty="0">
              <a:solidFill>
                <a:srgbClr val="000000"/>
              </a:solidFill>
            </a:endParaRPr>
          </a:p>
          <a:p>
            <a:pPr>
              <a:buFont typeface="Arial" pitchFamily="34" charset="0"/>
              <a:buChar char="•"/>
            </a:pPr>
            <a:r>
              <a:rPr lang="en-GB" dirty="0" smtClean="0">
                <a:solidFill>
                  <a:srgbClr val="000000"/>
                </a:solidFill>
              </a:rPr>
              <a:t>See </a:t>
            </a:r>
            <a:r>
              <a:rPr lang="en-GB" dirty="0">
                <a:solidFill>
                  <a:srgbClr val="000000"/>
                </a:solidFill>
              </a:rPr>
              <a:t>how students performed in specific </a:t>
            </a:r>
            <a:r>
              <a:rPr lang="en-GB" dirty="0" smtClean="0">
                <a:solidFill>
                  <a:srgbClr val="000000"/>
                </a:solidFill>
              </a:rPr>
              <a:t>topics .</a:t>
            </a:r>
          </a:p>
          <a:p>
            <a:pPr>
              <a:buFont typeface="Arial" pitchFamily="34" charset="0"/>
              <a:buChar char="•"/>
            </a:pPr>
            <a:endParaRPr lang="en-GB" dirty="0">
              <a:solidFill>
                <a:srgbClr val="000000"/>
              </a:solidFill>
            </a:endParaRPr>
          </a:p>
          <a:p>
            <a:pPr>
              <a:buFont typeface="Arial" pitchFamily="34" charset="0"/>
              <a:buChar char="•"/>
            </a:pPr>
            <a:r>
              <a:rPr lang="en-GB" dirty="0" smtClean="0">
                <a:solidFill>
                  <a:srgbClr val="000000"/>
                </a:solidFill>
              </a:rPr>
              <a:t>Find information to tailor </a:t>
            </a:r>
            <a:r>
              <a:rPr lang="en-GB" dirty="0">
                <a:solidFill>
                  <a:srgbClr val="000000"/>
                </a:solidFill>
              </a:rPr>
              <a:t>your lesson plans and focus your teaching where it’s needed most to maximise every student’s </a:t>
            </a:r>
            <a:r>
              <a:rPr lang="en-GB" dirty="0" smtClean="0">
                <a:solidFill>
                  <a:srgbClr val="000000"/>
                </a:solidFill>
              </a:rPr>
              <a:t>progress.</a:t>
            </a:r>
          </a:p>
          <a:p>
            <a:pPr>
              <a:buFont typeface="Arial" pitchFamily="34" charset="0"/>
              <a:buChar char="•"/>
            </a:pPr>
            <a:endParaRPr lang="en-GB" dirty="0">
              <a:solidFill>
                <a:srgbClr val="000000"/>
              </a:solidFill>
            </a:endParaRPr>
          </a:p>
          <a:p>
            <a:pPr>
              <a:buFont typeface="Arial" pitchFamily="34" charset="0"/>
              <a:buChar char="•"/>
            </a:pPr>
            <a:r>
              <a:rPr lang="en-GB" dirty="0">
                <a:solidFill>
                  <a:srgbClr val="000000"/>
                </a:solidFill>
              </a:rPr>
              <a:t>S</a:t>
            </a:r>
            <a:r>
              <a:rPr lang="en-GB" dirty="0" smtClean="0">
                <a:solidFill>
                  <a:srgbClr val="000000"/>
                </a:solidFill>
              </a:rPr>
              <a:t>pot </a:t>
            </a:r>
            <a:r>
              <a:rPr lang="en-GB" dirty="0">
                <a:solidFill>
                  <a:srgbClr val="000000"/>
                </a:solidFill>
              </a:rPr>
              <a:t>year-on-year trends and measure achievement against other schools and colleges for a broader </a:t>
            </a:r>
            <a:r>
              <a:rPr lang="en-GB" dirty="0" smtClean="0">
                <a:solidFill>
                  <a:srgbClr val="000000"/>
                </a:solidFill>
              </a:rPr>
              <a:t>perspective.</a:t>
            </a:r>
            <a:endParaRPr lang="en-GB" dirty="0">
              <a:solidFill>
                <a:srgbClr val="000000"/>
              </a:solidFill>
            </a:endParaRPr>
          </a:p>
          <a:p>
            <a:pPr lvl="1"/>
            <a:endParaRPr lang="en-GB" dirty="0" smtClean="0">
              <a:solidFill>
                <a:srgbClr val="000000"/>
              </a:solidFill>
            </a:endParaRPr>
          </a:p>
        </p:txBody>
      </p:sp>
      <p:sp>
        <p:nvSpPr>
          <p:cNvPr id="5" name="Slide Number Placeholder 4"/>
          <p:cNvSpPr>
            <a:spLocks noGrp="1"/>
          </p:cNvSpPr>
          <p:nvPr>
            <p:ph type="sldNum" sz="quarter" idx="4"/>
          </p:nvPr>
        </p:nvSpPr>
        <p:spPr/>
        <p:txBody>
          <a:bodyPr/>
          <a:lstStyle/>
          <a:p>
            <a:fld id="{9D4704D4-DAEA-4D4A-A9DC-4373E3AC7101}" type="slidenum">
              <a:rPr lang="en-GB" sz="1050" smtClean="0">
                <a:solidFill>
                  <a:srgbClr val="4B4B4B">
                    <a:tint val="75000"/>
                  </a:srgbClr>
                </a:solidFill>
              </a:rPr>
              <a:pPr/>
              <a:t>29</a:t>
            </a:fld>
            <a:endParaRPr lang="en-GB" sz="1100" dirty="0">
              <a:solidFill>
                <a:srgbClr val="4B4B4B">
                  <a:tint val="75000"/>
                </a:srgbClr>
              </a:solidFill>
            </a:endParaRPr>
          </a:p>
        </p:txBody>
      </p:sp>
    </p:spTree>
    <p:extLst>
      <p:ext uri="{BB962C8B-B14F-4D97-AF65-F5344CB8AC3E}">
        <p14:creationId xmlns:p14="http://schemas.microsoft.com/office/powerpoint/2010/main" val="4163647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the day</a:t>
            </a:r>
            <a:endParaRPr lang="en-GB" dirty="0"/>
          </a:p>
        </p:txBody>
      </p:sp>
      <p:sp>
        <p:nvSpPr>
          <p:cNvPr id="3" name="Content Placeholder 2"/>
          <p:cNvSpPr>
            <a:spLocks noGrp="1"/>
          </p:cNvSpPr>
          <p:nvPr>
            <p:ph idx="1"/>
          </p:nvPr>
        </p:nvSpPr>
        <p:spPr>
          <a:xfrm>
            <a:off x="540000" y="1405141"/>
            <a:ext cx="8045200" cy="4406804"/>
          </a:xfrm>
        </p:spPr>
        <p:txBody>
          <a:bodyPr/>
          <a:lstStyle/>
          <a:p>
            <a:endParaRPr lang="en-GB" dirty="0" smtClean="0"/>
          </a:p>
          <a:p>
            <a:r>
              <a:rPr lang="en-GB" dirty="0" smtClean="0"/>
              <a:t>You are going to discuss some statements about the examination system in place for GCSE English specifications in 2017 and work out which might be true or false.</a:t>
            </a:r>
          </a:p>
          <a:p>
            <a:endParaRPr lang="en-GB" dirty="0"/>
          </a:p>
          <a:p>
            <a:r>
              <a:rPr lang="en-GB" dirty="0" smtClean="0"/>
              <a:t>Follow an examiner journey in order to understand better our marking processes.</a:t>
            </a:r>
          </a:p>
          <a:p>
            <a:endParaRPr lang="en-GB" dirty="0" smtClean="0"/>
          </a:p>
          <a:p>
            <a:r>
              <a:rPr lang="en-GB" dirty="0" smtClean="0"/>
              <a:t>Learn a bit more about how we award and ultimately grade your student scripts.</a:t>
            </a:r>
          </a:p>
          <a:p>
            <a:endParaRPr lang="en-GB" dirty="0"/>
          </a:p>
          <a:p>
            <a:r>
              <a:rPr lang="en-GB" dirty="0" smtClean="0"/>
              <a:t>Consider the information you will get on results day and the post results services you have available to you.</a:t>
            </a:r>
          </a:p>
        </p:txBody>
      </p:sp>
      <p:sp>
        <p:nvSpPr>
          <p:cNvPr id="4" name="Footer Placeholder 3"/>
          <p:cNvSpPr>
            <a:spLocks noGrp="1"/>
          </p:cNvSpPr>
          <p:nvPr>
            <p:ph type="ftr" sz="quarter" idx="3"/>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1481840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Post results services</a:t>
            </a:r>
            <a:endParaRPr lang="en-GB" dirty="0"/>
          </a:p>
        </p:txBody>
      </p:sp>
      <p:sp>
        <p:nvSpPr>
          <p:cNvPr id="3" name="Footer Placeholder 2"/>
          <p:cNvSpPr>
            <a:spLocks noGrp="1"/>
          </p:cNvSpPr>
          <p:nvPr>
            <p:ph type="ftr" sz="quarter" idx="11"/>
          </p:nvPr>
        </p:nvSpPr>
        <p:spPr/>
        <p:txBody>
          <a:bodyPr/>
          <a:lstStyle/>
          <a:p>
            <a:r>
              <a:rPr lang="en-US" smtClean="0">
                <a:solidFill>
                  <a:srgbClr val="FFFFFF"/>
                </a:solidFill>
              </a:rPr>
              <a:t>Copyright © AQA and its licensors. All rights reserved.</a:t>
            </a:r>
            <a:endParaRPr lang="en-US" dirty="0">
              <a:solidFill>
                <a:srgbClr val="FFFFFF"/>
              </a:solidFill>
            </a:endParaRPr>
          </a:p>
        </p:txBody>
      </p:sp>
      <p:sp>
        <p:nvSpPr>
          <p:cNvPr id="6" name="Content Placeholder 5"/>
          <p:cNvSpPr>
            <a:spLocks noGrp="1"/>
          </p:cNvSpPr>
          <p:nvPr>
            <p:ph idx="1"/>
          </p:nvPr>
        </p:nvSpPr>
        <p:spPr>
          <a:xfrm>
            <a:off x="540000" y="979714"/>
            <a:ext cx="8045200" cy="4990852"/>
          </a:xfrm>
        </p:spPr>
        <p:txBody>
          <a:bodyPr anchor="ctr"/>
          <a:lstStyle/>
          <a:p>
            <a:pPr marL="0" indent="0">
              <a:lnSpc>
                <a:spcPct val="100000"/>
              </a:lnSpc>
              <a:buNone/>
            </a:pPr>
            <a:r>
              <a:rPr lang="en-GB" sz="4000" dirty="0" smtClean="0"/>
              <a:t>The post results services and recent </a:t>
            </a:r>
            <a:r>
              <a:rPr lang="en-GB" sz="4000" dirty="0" err="1" smtClean="0"/>
              <a:t>Ofqual’s</a:t>
            </a:r>
            <a:r>
              <a:rPr lang="en-GB" sz="4000" dirty="0" smtClean="0"/>
              <a:t> </a:t>
            </a:r>
            <a:r>
              <a:rPr lang="en-GB" sz="4000" dirty="0"/>
              <a:t>changes to </a:t>
            </a:r>
            <a:r>
              <a:rPr lang="en-GB" sz="4000" dirty="0" smtClean="0"/>
              <a:t>these</a:t>
            </a:r>
            <a:endParaRPr lang="en-GB" sz="4000" dirty="0"/>
          </a:p>
        </p:txBody>
      </p:sp>
    </p:spTree>
    <p:extLst>
      <p:ext uri="{BB962C8B-B14F-4D97-AF65-F5344CB8AC3E}">
        <p14:creationId xmlns:p14="http://schemas.microsoft.com/office/powerpoint/2010/main" val="546339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AQA Chevin Pro Light" pitchFamily="34" charset="0"/>
              </a:rPr>
              <a:t>Post-results services</a:t>
            </a:r>
            <a:endParaRPr lang="en-GB" dirty="0">
              <a:solidFill>
                <a:srgbClr val="002060"/>
              </a:solidFill>
              <a:latin typeface="AQA Chevin Pro Light" pitchFamily="34" charset="0"/>
            </a:endParaRPr>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graphicFrame>
        <p:nvGraphicFramePr>
          <p:cNvPr id="6" name="Content Placeholder 5"/>
          <p:cNvGraphicFramePr>
            <a:graphicFrameLocks noGrp="1"/>
          </p:cNvGraphicFramePr>
          <p:nvPr>
            <p:ph sz="quarter" idx="12"/>
            <p:extLst>
              <p:ext uri="{D42A27DB-BD31-4B8C-83A1-F6EECF244321}">
                <p14:modId xmlns:p14="http://schemas.microsoft.com/office/powerpoint/2010/main" val="1398059650"/>
              </p:ext>
            </p:extLst>
          </p:nvPr>
        </p:nvGraphicFramePr>
        <p:xfrm>
          <a:off x="540000" y="1433245"/>
          <a:ext cx="8047038" cy="440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444464" y="6476351"/>
            <a:ext cx="698205" cy="365125"/>
          </a:xfrm>
          <a:prstGeom prst="rect">
            <a:avLst/>
          </a:prstGeom>
        </p:spPr>
        <p:txBody>
          <a:bodyPr/>
          <a:lstStyle/>
          <a:p>
            <a:fld id="{9D4704D4-DAEA-4D4A-A9DC-4373E3AC7101}" type="slidenum">
              <a:rPr lang="en-GB" sz="1050" smtClean="0"/>
              <a:t>31</a:t>
            </a:fld>
            <a:endParaRPr lang="en-GB" sz="1100" dirty="0"/>
          </a:p>
        </p:txBody>
      </p:sp>
    </p:spTree>
    <p:extLst>
      <p:ext uri="{BB962C8B-B14F-4D97-AF65-F5344CB8AC3E}">
        <p14:creationId xmlns:p14="http://schemas.microsoft.com/office/powerpoint/2010/main" val="42736032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Post results services – 2016 </a:t>
            </a:r>
            <a:r>
              <a:rPr lang="en-GB" dirty="0" err="1" smtClean="0"/>
              <a:t>Ofqual</a:t>
            </a:r>
            <a:r>
              <a:rPr lang="en-GB" dirty="0" smtClean="0"/>
              <a:t> </a:t>
            </a:r>
            <a:r>
              <a:rPr lang="en-GB" dirty="0"/>
              <a:t>changes</a:t>
            </a:r>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p:txBody>
          <a:bodyPr/>
          <a:lstStyle/>
          <a:p>
            <a:pPr marL="0" indent="0">
              <a:lnSpc>
                <a:spcPct val="100000"/>
              </a:lnSpc>
              <a:buNone/>
            </a:pPr>
            <a:r>
              <a:rPr lang="en-GB" dirty="0" smtClean="0">
                <a:solidFill>
                  <a:srgbClr val="000000"/>
                </a:solidFill>
              </a:rPr>
              <a:t>In 2016 Ofqual published ‘Decisions on marking reviews and appeals, grade boundaries and The Code of Practice’.</a:t>
            </a:r>
          </a:p>
          <a:p>
            <a:pPr marL="0" indent="0">
              <a:lnSpc>
                <a:spcPct val="100000"/>
              </a:lnSpc>
              <a:buNone/>
            </a:pPr>
            <a:endParaRPr lang="en-GB" i="1" dirty="0" smtClean="0">
              <a:solidFill>
                <a:srgbClr val="000000"/>
              </a:solidFill>
            </a:endParaRPr>
          </a:p>
          <a:p>
            <a:pPr marL="0" indent="0">
              <a:lnSpc>
                <a:spcPct val="100000"/>
              </a:lnSpc>
              <a:buNone/>
            </a:pPr>
            <a:r>
              <a:rPr lang="en-GB" dirty="0" smtClean="0">
                <a:solidFill>
                  <a:srgbClr val="000000"/>
                </a:solidFill>
              </a:rPr>
              <a:t>Post-results key points</a:t>
            </a:r>
            <a:br>
              <a:rPr lang="en-GB" dirty="0" smtClean="0">
                <a:solidFill>
                  <a:srgbClr val="000000"/>
                </a:solidFill>
              </a:rPr>
            </a:br>
            <a:endParaRPr lang="en-GB" dirty="0" smtClean="0">
              <a:solidFill>
                <a:srgbClr val="000000"/>
              </a:solidFill>
            </a:endParaRPr>
          </a:p>
          <a:p>
            <a:pPr lvl="1"/>
            <a:r>
              <a:rPr lang="en-GB" dirty="0">
                <a:solidFill>
                  <a:srgbClr val="000000"/>
                </a:solidFill>
              </a:rPr>
              <a:t>R</a:t>
            </a:r>
            <a:r>
              <a:rPr lang="en-GB" dirty="0" smtClean="0">
                <a:solidFill>
                  <a:srgbClr val="000000"/>
                </a:solidFill>
              </a:rPr>
              <a:t>equire </a:t>
            </a:r>
            <a:r>
              <a:rPr lang="en-GB" dirty="0">
                <a:solidFill>
                  <a:srgbClr val="000000"/>
                </a:solidFill>
              </a:rPr>
              <a:t>marking and moderation errors to be corrected, but not otherwise allow marks to be changed.</a:t>
            </a:r>
          </a:p>
          <a:p>
            <a:pPr lvl="1">
              <a:lnSpc>
                <a:spcPct val="100000"/>
              </a:lnSpc>
            </a:pPr>
            <a:r>
              <a:rPr lang="en-GB" dirty="0">
                <a:solidFill>
                  <a:srgbClr val="000000"/>
                </a:solidFill>
              </a:rPr>
              <a:t>P</a:t>
            </a:r>
            <a:r>
              <a:rPr lang="en-GB" dirty="0" smtClean="0">
                <a:solidFill>
                  <a:srgbClr val="000000"/>
                </a:solidFill>
              </a:rPr>
              <a:t>ermit exam boards to accept marking review requests directly from students.</a:t>
            </a:r>
          </a:p>
          <a:p>
            <a:pPr lvl="1">
              <a:lnSpc>
                <a:spcPct val="100000"/>
              </a:lnSpc>
            </a:pPr>
            <a:r>
              <a:rPr lang="en-GB" dirty="0">
                <a:solidFill>
                  <a:srgbClr val="000000"/>
                </a:solidFill>
              </a:rPr>
              <a:t>P</a:t>
            </a:r>
            <a:r>
              <a:rPr lang="en-GB" dirty="0" smtClean="0">
                <a:solidFill>
                  <a:srgbClr val="000000"/>
                </a:solidFill>
              </a:rPr>
              <a:t>ermit exam boards to extend the priority access to scripts service to GCSE qualifications.</a:t>
            </a:r>
          </a:p>
          <a:p>
            <a:pPr lvl="1">
              <a:lnSpc>
                <a:spcPct val="100000"/>
              </a:lnSpc>
            </a:pPr>
            <a:endParaRPr lang="en-GB" sz="1800" dirty="0">
              <a:solidFill>
                <a:srgbClr val="000000"/>
              </a:solidFill>
            </a:endParaRPr>
          </a:p>
        </p:txBody>
      </p:sp>
      <p:sp>
        <p:nvSpPr>
          <p:cNvPr id="5" name="Slide Number Placeholder 4"/>
          <p:cNvSpPr>
            <a:spLocks noGrp="1"/>
          </p:cNvSpPr>
          <p:nvPr>
            <p:ph type="sldNum" sz="quarter" idx="4"/>
          </p:nvPr>
        </p:nvSpPr>
        <p:spPr/>
        <p:txBody>
          <a:bodyPr/>
          <a:lstStyle/>
          <a:p>
            <a:fld id="{9D4704D4-DAEA-4D4A-A9DC-4373E3AC7101}" type="slidenum">
              <a:rPr lang="en-GB" sz="1050" smtClean="0"/>
              <a:pPr/>
              <a:t>32</a:t>
            </a:fld>
            <a:endParaRPr lang="en-GB" dirty="0"/>
          </a:p>
        </p:txBody>
      </p:sp>
    </p:spTree>
    <p:extLst>
      <p:ext uri="{BB962C8B-B14F-4D97-AF65-F5344CB8AC3E}">
        <p14:creationId xmlns:p14="http://schemas.microsoft.com/office/powerpoint/2010/main" val="3118490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rgbClr val="412878"/>
                </a:solidFill>
              </a:rPr>
              <a:t>Ofqual</a:t>
            </a:r>
            <a:r>
              <a:rPr lang="en-GB" dirty="0" smtClean="0">
                <a:solidFill>
                  <a:srgbClr val="412878"/>
                </a:solidFill>
              </a:rPr>
              <a:t> </a:t>
            </a:r>
            <a:r>
              <a:rPr lang="en-GB" dirty="0">
                <a:solidFill>
                  <a:srgbClr val="412878"/>
                </a:solidFill>
              </a:rPr>
              <a:t>changes – what they mean to </a:t>
            </a:r>
            <a:r>
              <a:rPr lang="en-GB" dirty="0" smtClean="0">
                <a:solidFill>
                  <a:srgbClr val="412878"/>
                </a:solidFill>
              </a:rPr>
              <a:t>AQA and you?</a:t>
            </a:r>
            <a:endParaRPr lang="en-GB" dirty="0"/>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sz="quarter" idx="12"/>
          </p:nvPr>
        </p:nvSpPr>
        <p:spPr>
          <a:xfrm>
            <a:off x="539200" y="1423690"/>
            <a:ext cx="8046000" cy="4406400"/>
          </a:xfrm>
        </p:spPr>
        <p:txBody>
          <a:bodyPr/>
          <a:lstStyle/>
          <a:p>
            <a:pPr marL="0" lvl="0" indent="0">
              <a:buNone/>
            </a:pPr>
            <a:r>
              <a:rPr lang="en-GB" sz="1600" b="1" dirty="0">
                <a:solidFill>
                  <a:srgbClr val="000000"/>
                </a:solidFill>
              </a:rPr>
              <a:t>Exam boards required to correct marking </a:t>
            </a:r>
            <a:r>
              <a:rPr lang="en-GB" sz="1600" b="1" dirty="0" smtClean="0">
                <a:solidFill>
                  <a:srgbClr val="000000"/>
                </a:solidFill>
              </a:rPr>
              <a:t>and moderation errors </a:t>
            </a:r>
            <a:r>
              <a:rPr lang="en-GB" sz="1600" b="1" dirty="0">
                <a:solidFill>
                  <a:srgbClr val="000000"/>
                </a:solidFill>
              </a:rPr>
              <a:t>but not otherwise change marks.</a:t>
            </a:r>
          </a:p>
          <a:p>
            <a:pPr marL="0" lvl="0" indent="0">
              <a:buNone/>
            </a:pPr>
            <a:endParaRPr lang="en-GB" sz="1600" i="1" dirty="0">
              <a:solidFill>
                <a:srgbClr val="000000"/>
              </a:solidFill>
            </a:endParaRPr>
          </a:p>
          <a:p>
            <a:pPr marL="112050" indent="0">
              <a:buNone/>
            </a:pPr>
            <a:r>
              <a:rPr lang="en-GB" dirty="0">
                <a:solidFill>
                  <a:srgbClr val="000000"/>
                </a:solidFill>
              </a:rPr>
              <a:t>We will only review papers to correct genuine marking errors – we can’t change reasonable </a:t>
            </a:r>
            <a:r>
              <a:rPr lang="en-GB" dirty="0" smtClean="0">
                <a:solidFill>
                  <a:srgbClr val="000000"/>
                </a:solidFill>
              </a:rPr>
              <a:t>marks.</a:t>
            </a:r>
          </a:p>
          <a:p>
            <a:pPr marL="400050" lvl="1" indent="0">
              <a:buNone/>
            </a:pPr>
            <a:endParaRPr lang="en-GB" dirty="0">
              <a:solidFill>
                <a:srgbClr val="000000"/>
              </a:solidFill>
            </a:endParaRPr>
          </a:p>
          <a:p>
            <a:pPr lvl="1"/>
            <a:r>
              <a:rPr lang="en-GB" dirty="0" smtClean="0">
                <a:solidFill>
                  <a:srgbClr val="000000"/>
                </a:solidFill>
              </a:rPr>
              <a:t>Marks may be changed when there </a:t>
            </a:r>
            <a:r>
              <a:rPr lang="en-GB" dirty="0">
                <a:solidFill>
                  <a:srgbClr val="000000"/>
                </a:solidFill>
              </a:rPr>
              <a:t>is a marking error (can be adjusted upward or downward to correct the mark</a:t>
            </a:r>
            <a:r>
              <a:rPr lang="en-GB" dirty="0" smtClean="0">
                <a:solidFill>
                  <a:srgbClr val="000000"/>
                </a:solidFill>
              </a:rPr>
              <a:t>).</a:t>
            </a:r>
            <a:br>
              <a:rPr lang="en-GB" dirty="0" smtClean="0">
                <a:solidFill>
                  <a:srgbClr val="000000"/>
                </a:solidFill>
              </a:rPr>
            </a:br>
            <a:endParaRPr lang="en-GB" dirty="0">
              <a:solidFill>
                <a:srgbClr val="000000"/>
              </a:solidFill>
            </a:endParaRPr>
          </a:p>
          <a:p>
            <a:pPr lvl="1"/>
            <a:r>
              <a:rPr lang="en-GB" dirty="0">
                <a:solidFill>
                  <a:srgbClr val="000000"/>
                </a:solidFill>
              </a:rPr>
              <a:t>Marks may be changed when </a:t>
            </a:r>
            <a:r>
              <a:rPr lang="en-GB" dirty="0" smtClean="0">
                <a:solidFill>
                  <a:srgbClr val="000000"/>
                </a:solidFill>
              </a:rPr>
              <a:t>the </a:t>
            </a:r>
            <a:r>
              <a:rPr lang="en-GB" dirty="0">
                <a:solidFill>
                  <a:srgbClr val="000000"/>
                </a:solidFill>
              </a:rPr>
              <a:t>original marking cannot be supported by evidence from the mark scheme and “the original marking represents an unreasonable application of academic judgement</a:t>
            </a:r>
            <a:r>
              <a:rPr lang="en-GB" dirty="0" smtClean="0">
                <a:solidFill>
                  <a:srgbClr val="000000"/>
                </a:solidFill>
              </a:rPr>
              <a:t>”.</a:t>
            </a:r>
            <a:endParaRPr lang="en-GB" dirty="0">
              <a:solidFill>
                <a:srgbClr val="000000"/>
              </a:solidFill>
            </a:endParaRPr>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z="1050" smtClean="0"/>
              <a:pPr/>
              <a:t>33</a:t>
            </a:fld>
            <a:endParaRPr lang="en-GB" dirty="0"/>
          </a:p>
        </p:txBody>
      </p:sp>
    </p:spTree>
    <p:extLst>
      <p:ext uri="{BB962C8B-B14F-4D97-AF65-F5344CB8AC3E}">
        <p14:creationId xmlns:p14="http://schemas.microsoft.com/office/powerpoint/2010/main" val="1870197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Ofqual changes – what they mean to AQA</a:t>
            </a:r>
            <a:endParaRPr lang="en-GB" dirty="0"/>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sz="quarter" idx="12"/>
          </p:nvPr>
        </p:nvSpPr>
        <p:spPr>
          <a:xfrm>
            <a:off x="631838" y="1178575"/>
            <a:ext cx="8046000" cy="4651716"/>
          </a:xfrm>
        </p:spPr>
        <p:txBody>
          <a:bodyPr/>
          <a:lstStyle/>
          <a:p>
            <a:pPr marL="0" lvl="0" indent="0">
              <a:buNone/>
            </a:pPr>
            <a:r>
              <a:rPr lang="en-GB" b="1" dirty="0" smtClean="0">
                <a:solidFill>
                  <a:srgbClr val="4B4B4B">
                    <a:lumMod val="50000"/>
                  </a:srgbClr>
                </a:solidFill>
              </a:rPr>
              <a:t>Exam </a:t>
            </a:r>
            <a:r>
              <a:rPr lang="en-GB" b="1" dirty="0">
                <a:solidFill>
                  <a:srgbClr val="4B4B4B">
                    <a:lumMod val="50000"/>
                  </a:srgbClr>
                </a:solidFill>
              </a:rPr>
              <a:t>boards are permitted to accept requests for reviews and appeals directly from students</a:t>
            </a:r>
            <a:r>
              <a:rPr lang="en-GB" b="1" dirty="0" smtClean="0">
                <a:solidFill>
                  <a:srgbClr val="4B4B4B">
                    <a:lumMod val="50000"/>
                  </a:srgbClr>
                </a:solidFill>
              </a:rPr>
              <a:t>.</a:t>
            </a:r>
          </a:p>
          <a:p>
            <a:pPr marL="0" lvl="0" indent="0">
              <a:buNone/>
            </a:pPr>
            <a:endParaRPr lang="en-GB" b="1" dirty="0">
              <a:solidFill>
                <a:srgbClr val="4B4B4B">
                  <a:lumMod val="50000"/>
                </a:srgbClr>
              </a:solidFill>
            </a:endParaRPr>
          </a:p>
          <a:p>
            <a:pPr marL="397800" indent="-285750"/>
            <a:r>
              <a:rPr lang="en-GB" dirty="0" smtClean="0">
                <a:solidFill>
                  <a:srgbClr val="000000"/>
                </a:solidFill>
              </a:rPr>
              <a:t>We </a:t>
            </a:r>
            <a:r>
              <a:rPr lang="en-GB" dirty="0">
                <a:solidFill>
                  <a:srgbClr val="000000"/>
                </a:solidFill>
              </a:rPr>
              <a:t>will not be accepting post-results requests directly from students in summer 2017. </a:t>
            </a:r>
            <a:endParaRPr lang="en-GB" dirty="0" smtClean="0">
              <a:solidFill>
                <a:srgbClr val="000000"/>
              </a:solidFill>
            </a:endParaRPr>
          </a:p>
          <a:p>
            <a:pPr marL="400050" lvl="1" indent="0">
              <a:buNone/>
            </a:pPr>
            <a:endParaRPr lang="en-GB" dirty="0">
              <a:solidFill>
                <a:srgbClr val="000000"/>
              </a:solidFill>
            </a:endParaRPr>
          </a:p>
          <a:p>
            <a:pPr marL="397800" indent="-285750"/>
            <a:r>
              <a:rPr lang="en-GB" dirty="0" smtClean="0">
                <a:solidFill>
                  <a:srgbClr val="000000"/>
                </a:solidFill>
              </a:rPr>
              <a:t>We </a:t>
            </a:r>
            <a:r>
              <a:rPr lang="en-GB" dirty="0">
                <a:solidFill>
                  <a:srgbClr val="000000"/>
                </a:solidFill>
              </a:rPr>
              <a:t>agree with the JCQ that it’s really important that students have the right support when making decisions like this, and schools have the expertise to discuss these issues with exam </a:t>
            </a:r>
            <a:r>
              <a:rPr lang="en-GB" dirty="0" smtClean="0">
                <a:solidFill>
                  <a:srgbClr val="000000"/>
                </a:solidFill>
              </a:rPr>
              <a:t>boards.</a:t>
            </a:r>
          </a:p>
          <a:p>
            <a:pPr marL="400050" lvl="1" indent="0">
              <a:buNone/>
            </a:pPr>
            <a:endParaRPr lang="en-GB" i="1" dirty="0">
              <a:solidFill>
                <a:srgbClr val="000000"/>
              </a:solidFill>
            </a:endParaRPr>
          </a:p>
          <a:p>
            <a:pPr marL="0" indent="0">
              <a:lnSpc>
                <a:spcPct val="100000"/>
              </a:lnSpc>
              <a:buNone/>
            </a:pPr>
            <a:r>
              <a:rPr lang="en-GB" b="1" dirty="0" smtClean="0">
                <a:solidFill>
                  <a:schemeClr val="tx1">
                    <a:lumMod val="50000"/>
                  </a:schemeClr>
                </a:solidFill>
              </a:rPr>
              <a:t>Allow exam boards to offer priority GCSE access to scripts to schools/colleges who want to see them before deciding whether to ask for a review.</a:t>
            </a:r>
          </a:p>
          <a:p>
            <a:pPr marL="0" indent="0">
              <a:lnSpc>
                <a:spcPct val="100000"/>
              </a:lnSpc>
              <a:buNone/>
            </a:pPr>
            <a:endParaRPr lang="en-GB" i="1" dirty="0" smtClean="0">
              <a:solidFill>
                <a:schemeClr val="tx1">
                  <a:lumMod val="50000"/>
                </a:schemeClr>
              </a:solidFill>
            </a:endParaRPr>
          </a:p>
          <a:p>
            <a:pPr marL="397800" indent="-285750"/>
            <a:r>
              <a:rPr lang="en-GB" dirty="0" smtClean="0">
                <a:solidFill>
                  <a:schemeClr val="tx1">
                    <a:lumMod val="50000"/>
                  </a:schemeClr>
                </a:solidFill>
              </a:rPr>
              <a:t>We’re unable to offer priority GCSE access to scripts service summer 2017. We recognise the value of this service , so we’re looking into providing this service for future series.</a:t>
            </a:r>
          </a:p>
          <a:p>
            <a:pPr marL="0" indent="0">
              <a:lnSpc>
                <a:spcPct val="100000"/>
              </a:lnSpc>
              <a:buNone/>
            </a:pPr>
            <a:endParaRPr lang="en-GB" sz="2000" dirty="0" smtClean="0">
              <a:solidFill>
                <a:schemeClr val="tx1">
                  <a:lumMod val="50000"/>
                </a:schemeClr>
              </a:solidFill>
            </a:endParaRPr>
          </a:p>
          <a:p>
            <a:pPr marL="0" indent="0">
              <a:lnSpc>
                <a:spcPct val="100000"/>
              </a:lnSpc>
              <a:buNone/>
            </a:pPr>
            <a:endParaRPr lang="en-GB" sz="2000" dirty="0">
              <a:solidFill>
                <a:schemeClr val="tx1">
                  <a:lumMod val="50000"/>
                </a:schemeClr>
              </a:solidFill>
            </a:endParaRPr>
          </a:p>
        </p:txBody>
      </p:sp>
      <p:sp>
        <p:nvSpPr>
          <p:cNvPr id="5" name="Slide Number Placeholder 4"/>
          <p:cNvSpPr>
            <a:spLocks noGrp="1"/>
          </p:cNvSpPr>
          <p:nvPr>
            <p:ph type="sldNum" sz="quarter" idx="4"/>
          </p:nvPr>
        </p:nvSpPr>
        <p:spPr/>
        <p:txBody>
          <a:bodyPr/>
          <a:lstStyle/>
          <a:p>
            <a:fld id="{9D4704D4-DAEA-4D4A-A9DC-4373E3AC7101}" type="slidenum">
              <a:rPr lang="en-GB" sz="1050" smtClean="0"/>
              <a:pPr/>
              <a:t>34</a:t>
            </a:fld>
            <a:endParaRPr lang="en-GB" dirty="0"/>
          </a:p>
        </p:txBody>
      </p:sp>
    </p:spTree>
    <p:extLst>
      <p:ext uri="{BB962C8B-B14F-4D97-AF65-F5344CB8AC3E}">
        <p14:creationId xmlns:p14="http://schemas.microsoft.com/office/powerpoint/2010/main" val="15368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AQA Chevin Pro Light" pitchFamily="34" charset="0"/>
              </a:rPr>
              <a:t>Enquiries about results: student consent</a:t>
            </a:r>
            <a:endParaRPr lang="en-US" dirty="0">
              <a:solidFill>
                <a:schemeClr val="tx2"/>
              </a:solidFill>
              <a:latin typeface="AQA Chevin Pro Light" pitchFamily="34" charset="0"/>
            </a:endParaRPr>
          </a:p>
        </p:txBody>
      </p:sp>
      <p:sp>
        <p:nvSpPr>
          <p:cNvPr id="5" name="Content Placeholder 4"/>
          <p:cNvSpPr>
            <a:spLocks noGrp="1"/>
          </p:cNvSpPr>
          <p:nvPr>
            <p:ph sz="quarter" idx="12"/>
          </p:nvPr>
        </p:nvSpPr>
        <p:spPr>
          <a:xfrm>
            <a:off x="444464" y="1536867"/>
            <a:ext cx="8046000" cy="4406400"/>
          </a:xfrm>
        </p:spPr>
        <p:txBody>
          <a:bodyPr/>
          <a:lstStyle/>
          <a:p>
            <a:pPr>
              <a:lnSpc>
                <a:spcPct val="100000"/>
              </a:lnSpc>
            </a:pPr>
            <a:r>
              <a:rPr lang="en-US" dirty="0" smtClean="0">
                <a:solidFill>
                  <a:srgbClr val="000000"/>
                </a:solidFill>
              </a:rPr>
              <a:t>Students must be made aware of the risk of mark and grade changes resulting from a marking review.</a:t>
            </a:r>
          </a:p>
          <a:p>
            <a:pPr>
              <a:lnSpc>
                <a:spcPct val="100000"/>
              </a:lnSpc>
            </a:pPr>
            <a:endParaRPr lang="en-US" dirty="0" smtClean="0">
              <a:solidFill>
                <a:srgbClr val="000000"/>
              </a:solidFill>
            </a:endParaRPr>
          </a:p>
          <a:p>
            <a:pPr>
              <a:lnSpc>
                <a:spcPct val="100000"/>
              </a:lnSpc>
            </a:pPr>
            <a:r>
              <a:rPr lang="en-US" dirty="0" smtClean="0">
                <a:solidFill>
                  <a:srgbClr val="000000"/>
                </a:solidFill>
              </a:rPr>
              <a:t>Schools/colleges should have the written consent from a student for any review of marking request (except review of moderation).</a:t>
            </a:r>
          </a:p>
          <a:p>
            <a:pPr>
              <a:lnSpc>
                <a:spcPct val="100000"/>
              </a:lnSpc>
            </a:pPr>
            <a:endParaRPr lang="en-US" dirty="0" smtClean="0">
              <a:solidFill>
                <a:srgbClr val="000000"/>
              </a:solidFill>
            </a:endParaRPr>
          </a:p>
          <a:p>
            <a:pPr>
              <a:lnSpc>
                <a:spcPct val="100000"/>
              </a:lnSpc>
            </a:pPr>
            <a:r>
              <a:rPr lang="en-US" dirty="0" smtClean="0">
                <a:solidFill>
                  <a:srgbClr val="000000"/>
                </a:solidFill>
              </a:rPr>
              <a:t>Schools/colleges should keep this consent on file for six months.</a:t>
            </a:r>
          </a:p>
          <a:p>
            <a:pPr marL="0" indent="0">
              <a:lnSpc>
                <a:spcPct val="100000"/>
              </a:lnSpc>
              <a:buNone/>
            </a:pPr>
            <a:endParaRPr lang="en-US" dirty="0" smtClean="0">
              <a:solidFill>
                <a:srgbClr val="000000"/>
              </a:solidFill>
            </a:endParaRPr>
          </a:p>
        </p:txBody>
      </p:sp>
      <p:sp>
        <p:nvSpPr>
          <p:cNvPr id="6" name="Slide Number Placeholder 5"/>
          <p:cNvSpPr>
            <a:spLocks noGrp="1"/>
          </p:cNvSpPr>
          <p:nvPr>
            <p:ph type="sldNum" sz="quarter" idx="4294967295"/>
          </p:nvPr>
        </p:nvSpPr>
        <p:spPr>
          <a:xfrm>
            <a:off x="444464" y="6476351"/>
            <a:ext cx="698205" cy="365125"/>
          </a:xfrm>
          <a:prstGeom prst="rect">
            <a:avLst/>
          </a:prstGeom>
        </p:spPr>
        <p:txBody>
          <a:bodyPr/>
          <a:lstStyle/>
          <a:p>
            <a:fld id="{9D4704D4-DAEA-4D4A-A9DC-4373E3AC7101}" type="slidenum">
              <a:rPr lang="en-GB" sz="1050" smtClean="0"/>
              <a:t>35</a:t>
            </a:fld>
            <a:endParaRPr lang="en-GB" sz="1200" dirty="0"/>
          </a:p>
        </p:txBody>
      </p:sp>
      <p:sp>
        <p:nvSpPr>
          <p:cNvPr id="8" name="Footer Placeholder 7"/>
          <p:cNvSpPr>
            <a:spLocks noGrp="1"/>
          </p:cNvSpPr>
          <p:nvPr>
            <p:ph type="ftr" sz="quarter" idx="10"/>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1403328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Extended review of marking</a:t>
            </a:r>
            <a:endParaRPr lang="en-GB"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sz="quarter" idx="12"/>
          </p:nvPr>
        </p:nvSpPr>
        <p:spPr>
          <a:xfrm>
            <a:off x="539200" y="1488532"/>
            <a:ext cx="8046000" cy="4406400"/>
          </a:xfrm>
        </p:spPr>
        <p:txBody>
          <a:bodyPr/>
          <a:lstStyle/>
          <a:p>
            <a:pPr marL="0" indent="0">
              <a:buNone/>
            </a:pPr>
            <a:r>
              <a:rPr lang="en-GB" dirty="0" smtClean="0"/>
              <a:t>More </a:t>
            </a:r>
            <a:r>
              <a:rPr lang="en-GB" dirty="0" err="1" smtClean="0"/>
              <a:t>Ofqual</a:t>
            </a:r>
            <a:r>
              <a:rPr lang="en-GB" dirty="0" smtClean="0"/>
              <a:t> procedural changes for 2017 concerned the extended review of marking.</a:t>
            </a:r>
          </a:p>
          <a:p>
            <a:pPr marL="0" indent="0">
              <a:buNone/>
            </a:pPr>
            <a:endParaRPr lang="en-GB" dirty="0" smtClean="0"/>
          </a:p>
          <a:p>
            <a:r>
              <a:rPr lang="en-GB" dirty="0" smtClean="0"/>
              <a:t>The service for AQA is listed as cohort concern.</a:t>
            </a:r>
          </a:p>
          <a:p>
            <a:endParaRPr lang="en-GB" dirty="0"/>
          </a:p>
          <a:p>
            <a:r>
              <a:rPr lang="en-GB" dirty="0" smtClean="0"/>
              <a:t>Grade protection removed by </a:t>
            </a:r>
            <a:r>
              <a:rPr lang="en-GB" dirty="0" err="1" smtClean="0"/>
              <a:t>Ofqual</a:t>
            </a:r>
            <a:r>
              <a:rPr lang="en-GB" dirty="0" smtClean="0"/>
              <a:t> (</a:t>
            </a:r>
            <a:r>
              <a:rPr lang="en-GB" sz="1800" dirty="0" smtClean="0"/>
              <a:t>grades can go down when scripts are reviewed).</a:t>
            </a:r>
          </a:p>
          <a:p>
            <a:pPr lvl="1"/>
            <a:endParaRPr lang="en-GB" sz="1800" dirty="0"/>
          </a:p>
          <a:p>
            <a:r>
              <a:rPr lang="en-GB" dirty="0" smtClean="0"/>
              <a:t>Head of centre will have to endorse the application, ensuring students are aware of the possibility of downward mark change.</a:t>
            </a:r>
          </a:p>
          <a:p>
            <a:endParaRPr lang="en-GB" dirty="0" smtClean="0"/>
          </a:p>
          <a:p>
            <a:r>
              <a:rPr lang="en-GB" dirty="0" smtClean="0"/>
              <a:t>Must be a full cohort review – we can‘t limit to those students who accept the new risk.</a:t>
            </a:r>
          </a:p>
          <a:p>
            <a:pPr marL="0" indent="0">
              <a:buNone/>
            </a:pPr>
            <a:endParaRPr lang="en-GB" dirty="0" smtClean="0"/>
          </a:p>
          <a:p>
            <a:endParaRPr lang="en-GB" dirty="0" smtClean="0"/>
          </a:p>
        </p:txBody>
      </p:sp>
      <p:sp>
        <p:nvSpPr>
          <p:cNvPr id="5" name="Slide Number Placeholder 4"/>
          <p:cNvSpPr>
            <a:spLocks noGrp="1"/>
          </p:cNvSpPr>
          <p:nvPr>
            <p:ph type="sldNum" sz="quarter" idx="4"/>
          </p:nvPr>
        </p:nvSpPr>
        <p:spPr/>
        <p:txBody>
          <a:bodyPr/>
          <a:lstStyle/>
          <a:p>
            <a:fld id="{9D4704D4-DAEA-4D4A-A9DC-4373E3AC7101}" type="slidenum">
              <a:rPr lang="en-GB" sz="1050" smtClean="0">
                <a:solidFill>
                  <a:srgbClr val="4B4B4B">
                    <a:tint val="75000"/>
                  </a:srgbClr>
                </a:solidFill>
              </a:rPr>
              <a:pPr/>
              <a:t>36</a:t>
            </a:fld>
            <a:endParaRPr lang="en-GB" dirty="0">
              <a:solidFill>
                <a:srgbClr val="4B4B4B">
                  <a:tint val="75000"/>
                </a:srgbClr>
              </a:solidFill>
            </a:endParaRPr>
          </a:p>
        </p:txBody>
      </p:sp>
    </p:spTree>
    <p:extLst>
      <p:ext uri="{BB962C8B-B14F-4D97-AF65-F5344CB8AC3E}">
        <p14:creationId xmlns:p14="http://schemas.microsoft.com/office/powerpoint/2010/main" val="30263531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1243430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303334"/>
            <a:ext cx="5958771" cy="968675"/>
          </a:xfrm>
        </p:spPr>
        <p:txBody>
          <a:bodyPr/>
          <a:lstStyle/>
          <a:p>
            <a:r>
              <a:rPr lang="en-US" dirty="0" smtClean="0"/>
              <a:t>Statements about the GCSE English 2017 summer series</a:t>
            </a:r>
            <a:endParaRPr lang="en-US" dirty="0"/>
          </a:p>
        </p:txBody>
      </p:sp>
      <p:sp>
        <p:nvSpPr>
          <p:cNvPr id="3" name="Subtitle 2"/>
          <p:cNvSpPr>
            <a:spLocks noGrp="1"/>
          </p:cNvSpPr>
          <p:nvPr>
            <p:ph type="subTitle" idx="1"/>
          </p:nvPr>
        </p:nvSpPr>
        <p:spPr/>
        <p:txBody>
          <a:bodyPr/>
          <a:lstStyle/>
          <a:p>
            <a:r>
              <a:rPr lang="en-US" dirty="0" smtClean="0"/>
              <a:t>Which are correct and which are false? </a:t>
            </a:r>
            <a:endParaRPr lang="en-US" dirty="0"/>
          </a:p>
        </p:txBody>
      </p:sp>
      <p:sp>
        <p:nvSpPr>
          <p:cNvPr id="7" name="Footer Placeholder 3"/>
          <p:cNvSpPr>
            <a:spLocks noGrp="1"/>
          </p:cNvSpPr>
          <p:nvPr>
            <p:ph type="ftr" sz="quarter" idx="3"/>
          </p:nvPr>
        </p:nvSpPr>
        <p:spPr>
          <a:xfrm>
            <a:off x="1976438" y="6617829"/>
            <a:ext cx="2678400" cy="241200"/>
          </a:xfrm>
        </p:spPr>
        <p:txBody>
          <a:body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2196691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Marking</a:t>
            </a:r>
            <a:endParaRPr lang="en-US" dirty="0"/>
          </a:p>
        </p:txBody>
      </p:sp>
      <p:sp>
        <p:nvSpPr>
          <p:cNvPr id="3" name="Subtitle 2"/>
          <p:cNvSpPr>
            <a:spLocks noGrp="1"/>
          </p:cNvSpPr>
          <p:nvPr>
            <p:ph type="subTitle" idx="1"/>
          </p:nvPr>
        </p:nvSpPr>
        <p:spPr/>
        <p:txBody>
          <a:bodyPr/>
          <a:lstStyle/>
          <a:p>
            <a:r>
              <a:rPr lang="en-US" dirty="0" smtClean="0"/>
              <a:t>Overview and recap </a:t>
            </a:r>
            <a:endParaRPr lang="en-US" dirty="0"/>
          </a:p>
        </p:txBody>
      </p:sp>
      <p:sp>
        <p:nvSpPr>
          <p:cNvPr id="7" name="Footer Placeholder 3"/>
          <p:cNvSpPr>
            <a:spLocks noGrp="1"/>
          </p:cNvSpPr>
          <p:nvPr>
            <p:ph type="ftr" sz="quarter" idx="3"/>
          </p:nvPr>
        </p:nvSpPr>
        <p:spPr>
          <a:xfrm>
            <a:off x="1976438" y="6617829"/>
            <a:ext cx="2678400" cy="241200"/>
          </a:xfrm>
        </p:spPr>
        <p:txBody>
          <a:body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4176840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So….how does it work?</a:t>
            </a:r>
            <a:endParaRPr lang="en-US" dirty="0"/>
          </a:p>
        </p:txBody>
      </p:sp>
      <p:sp>
        <p:nvSpPr>
          <p:cNvPr id="9" name="Footer Placeholder 8"/>
          <p:cNvSpPr>
            <a:spLocks noGrp="1"/>
          </p:cNvSpPr>
          <p:nvPr>
            <p:ph type="ftr" sz="quarter" idx="11"/>
          </p:nvPr>
        </p:nvSpPr>
        <p:spPr/>
        <p:txBody>
          <a:bodyPr/>
          <a:lstStyle/>
          <a:p>
            <a:r>
              <a:rPr lang="en-US" smtClean="0">
                <a:solidFill>
                  <a:srgbClr val="FFFFFF"/>
                </a:solidFill>
              </a:rPr>
              <a:t>Copyright © AQA and its licensors. All rights reserved.</a:t>
            </a:r>
            <a:endParaRPr lang="en-US" dirty="0">
              <a:solidFill>
                <a:srgbClr val="FFFFFF"/>
              </a:solidFill>
            </a:endParaRPr>
          </a:p>
        </p:txBody>
      </p:sp>
      <p:sp>
        <p:nvSpPr>
          <p:cNvPr id="5" name="Content Placeholder 4"/>
          <p:cNvSpPr>
            <a:spLocks noGrp="1"/>
          </p:cNvSpPr>
          <p:nvPr>
            <p:ph idx="1"/>
          </p:nvPr>
        </p:nvSpPr>
        <p:spPr>
          <a:xfrm>
            <a:off x="540000" y="1716395"/>
            <a:ext cx="8045200" cy="4406804"/>
          </a:xfrm>
        </p:spPr>
        <p:txBody>
          <a:bodyPr/>
          <a:lstStyle/>
          <a:p>
            <a:pPr marL="0" indent="0">
              <a:buNone/>
            </a:pPr>
            <a:r>
              <a:rPr lang="en-GB" b="1" dirty="0">
                <a:latin typeface="Arial" panose="020B0604020202020204" pitchFamily="34" charset="0"/>
                <a:cs typeface="Arial" panose="020B0604020202020204" pitchFamily="34" charset="0"/>
              </a:rPr>
              <a:t>How exams work, a guide to awarding: </a:t>
            </a:r>
            <a:r>
              <a:rPr lang="en-GB" b="1" u="sng" dirty="0" smtClean="0">
                <a:latin typeface="Arial" panose="020B0604020202020204" pitchFamily="34" charset="0"/>
                <a:cs typeface="Arial" panose="020B0604020202020204" pitchFamily="34" charset="0"/>
                <a:hlinkClick r:id="rId3"/>
              </a:rPr>
              <a:t>bit.ly/2s6hWwH</a:t>
            </a:r>
            <a:endParaRPr lang="en-GB" b="1" u="sng" dirty="0">
              <a:latin typeface="Arial" panose="020B0604020202020204" pitchFamily="34" charset="0"/>
              <a:cs typeface="Arial" panose="020B0604020202020204" pitchFamily="34" charset="0"/>
            </a:endParaRPr>
          </a:p>
          <a:p>
            <a:endParaRPr lang="en-US" dirty="0"/>
          </a:p>
        </p:txBody>
      </p:sp>
      <p:sp>
        <p:nvSpPr>
          <p:cNvPr id="10" name="Slide Number Placeholder 9"/>
          <p:cNvSpPr>
            <a:spLocks noGrp="1"/>
          </p:cNvSpPr>
          <p:nvPr>
            <p:ph type="sldNum" sz="quarter" idx="4"/>
          </p:nvPr>
        </p:nvSpPr>
        <p:spPr>
          <a:prstGeom prst="rect">
            <a:avLst/>
          </a:prstGeom>
        </p:spPr>
        <p:txBody>
          <a:bodyPr/>
          <a:lstStyle/>
          <a:p>
            <a:fld id="{9D4704D4-DAEA-4D4A-A9DC-4373E3AC7101}" type="slidenum">
              <a:rPr lang="en-GB" sz="1000" smtClean="0">
                <a:solidFill>
                  <a:srgbClr val="FFFFFF">
                    <a:tint val="75000"/>
                  </a:srgbClr>
                </a:solidFill>
              </a:rPr>
              <a:pPr/>
              <a:t>6</a:t>
            </a:fld>
            <a:endParaRPr lang="en-GB" sz="1000" dirty="0">
              <a:solidFill>
                <a:srgbClr val="FFFFFF">
                  <a:tint val="75000"/>
                </a:srgb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300" y="2557462"/>
            <a:ext cx="4094451" cy="2724671"/>
          </a:xfrm>
          <a:prstGeom prst="rect">
            <a:avLst/>
          </a:prstGeom>
        </p:spPr>
      </p:pic>
    </p:spTree>
    <p:extLst>
      <p:ext uri="{BB962C8B-B14F-4D97-AF65-F5344CB8AC3E}">
        <p14:creationId xmlns:p14="http://schemas.microsoft.com/office/powerpoint/2010/main" val="451971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exams cycle</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26642332"/>
              </p:ext>
            </p:extLst>
          </p:nvPr>
        </p:nvGraphicFramePr>
        <p:xfrm>
          <a:off x="279400" y="1066799"/>
          <a:ext cx="8542867" cy="5173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9D4704D4-DAEA-4D4A-A9DC-4373E3AC7101}" type="slidenum">
              <a:rPr lang="en-GB" sz="1000" smtClean="0">
                <a:solidFill>
                  <a:srgbClr val="4B4B4B">
                    <a:tint val="75000"/>
                  </a:srgbClr>
                </a:solidFill>
              </a:rPr>
              <a:pPr/>
              <a:t>7</a:t>
            </a:fld>
            <a:endParaRPr lang="en-GB" sz="1000" dirty="0">
              <a:solidFill>
                <a:srgbClr val="4B4B4B">
                  <a:tint val="75000"/>
                </a:srgbClr>
              </a:solidFill>
            </a:endParaRPr>
          </a:p>
        </p:txBody>
      </p:sp>
      <p:sp>
        <p:nvSpPr>
          <p:cNvPr id="8" name="Footer Placeholder 7"/>
          <p:cNvSpPr>
            <a:spLocks noGrp="1"/>
          </p:cNvSpPr>
          <p:nvPr>
            <p:ph type="ftr" sz="quarter" idx="3"/>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Tree>
    <p:extLst>
      <p:ext uri="{BB962C8B-B14F-4D97-AF65-F5344CB8AC3E}">
        <p14:creationId xmlns:p14="http://schemas.microsoft.com/office/powerpoint/2010/main" val="2117022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AQA’s e-Marking strategy</a:t>
            </a:r>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5" name="Slide Number Placeholder 4"/>
          <p:cNvSpPr>
            <a:spLocks noGrp="1"/>
          </p:cNvSpPr>
          <p:nvPr>
            <p:ph type="sldNum" sz="quarter" idx="4"/>
          </p:nvPr>
        </p:nvSpPr>
        <p:spPr/>
        <p:txBody>
          <a:bodyPr/>
          <a:lstStyle/>
          <a:p>
            <a:fld id="{9D4704D4-DAEA-4D4A-A9DC-4373E3AC7101}" type="slidenum">
              <a:rPr lang="en-GB" sz="1000" smtClean="0">
                <a:solidFill>
                  <a:srgbClr val="4B4B4B">
                    <a:tint val="75000"/>
                  </a:srgbClr>
                </a:solidFill>
              </a:rPr>
              <a:pPr/>
              <a:t>8</a:t>
            </a:fld>
            <a:endParaRPr lang="en-GB" sz="1000" dirty="0">
              <a:solidFill>
                <a:srgbClr val="4B4B4B">
                  <a:tint val="75000"/>
                </a:srgbClr>
              </a:solidFill>
            </a:endParaRPr>
          </a:p>
        </p:txBody>
      </p:sp>
      <p:sp>
        <p:nvSpPr>
          <p:cNvPr id="8" name="Content Placeholder 4"/>
          <p:cNvSpPr>
            <a:spLocks noGrp="1"/>
          </p:cNvSpPr>
          <p:nvPr>
            <p:ph idx="4294967295"/>
          </p:nvPr>
        </p:nvSpPr>
        <p:spPr>
          <a:xfrm>
            <a:off x="540000" y="1317769"/>
            <a:ext cx="8045200" cy="4635356"/>
          </a:xfrm>
          <a:prstGeom prst="rect">
            <a:avLst/>
          </a:prstGeom>
        </p:spPr>
        <p:txBody>
          <a:bodyPr/>
          <a:lstStyle/>
          <a:p>
            <a:pPr marL="0" indent="0" algn="ctr">
              <a:buNone/>
            </a:pPr>
            <a:endParaRPr lang="en-US" dirty="0"/>
          </a:p>
          <a:p>
            <a:pPr marL="0" indent="0">
              <a:buNone/>
            </a:pPr>
            <a:r>
              <a:rPr lang="en-US" sz="3200" dirty="0" smtClean="0"/>
              <a:t> </a:t>
            </a:r>
            <a:r>
              <a:rPr lang="en-US" dirty="0" smtClean="0"/>
              <a:t>What are the advantages of using electronic marking?</a:t>
            </a:r>
            <a:endParaRPr lang="en-US" dirty="0"/>
          </a:p>
        </p:txBody>
      </p:sp>
      <p:graphicFrame>
        <p:nvGraphicFramePr>
          <p:cNvPr id="9" name="Diagram 8"/>
          <p:cNvGraphicFramePr/>
          <p:nvPr>
            <p:extLst>
              <p:ext uri="{D42A27DB-BD31-4B8C-83A1-F6EECF244321}">
                <p14:modId xmlns:p14="http://schemas.microsoft.com/office/powerpoint/2010/main" val="2191231403"/>
              </p:ext>
            </p:extLst>
          </p:nvPr>
        </p:nvGraphicFramePr>
        <p:xfrm>
          <a:off x="540000" y="3212756"/>
          <a:ext cx="8045200" cy="3015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632238" y="2135075"/>
            <a:ext cx="8045200" cy="646331"/>
          </a:xfrm>
          <a:prstGeom prst="rect">
            <a:avLst/>
          </a:prstGeom>
        </p:spPr>
        <p:txBody>
          <a:bodyPr wrap="square">
            <a:spAutoFit/>
          </a:bodyPr>
          <a:lstStyle/>
          <a:p>
            <a:r>
              <a:rPr lang="en-GB" dirty="0" smtClean="0">
                <a:solidFill>
                  <a:srgbClr val="4B4B4B"/>
                </a:solidFill>
              </a:rPr>
              <a:t>Electronic marking introduces a number of benefits both to AQA and ultimately the candidate including:</a:t>
            </a:r>
            <a:endParaRPr lang="en-GB" dirty="0">
              <a:solidFill>
                <a:srgbClr val="4B4B4B"/>
              </a:solidFill>
            </a:endParaRPr>
          </a:p>
        </p:txBody>
      </p:sp>
    </p:spTree>
    <p:extLst>
      <p:ext uri="{BB962C8B-B14F-4D97-AF65-F5344CB8AC3E}">
        <p14:creationId xmlns:p14="http://schemas.microsoft.com/office/powerpoint/2010/main" val="311979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BC412E51-F5A9-E140-8296-A29C6FD8FDE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3A79B988-D525-8E4B-9EB6-022E5E9EA2D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4489272F-B8A2-FF4D-9A4E-E02494E2DA4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0694455B-9B2B-DE49-8B67-E5335C2B79B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A3D7E4C0-1F53-AE44-AA01-37EB6E233A4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of examiners  </a:t>
            </a:r>
            <a:endParaRPr lang="en-GB" dirty="0"/>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sz="quarter" idx="12"/>
          </p:nvPr>
        </p:nvSpPr>
        <p:spPr/>
        <p:txBody>
          <a:bodyPr/>
          <a:lstStyle/>
          <a:p>
            <a:endParaRPr lang="en-GB" dirty="0" smtClean="0"/>
          </a:p>
          <a:p>
            <a:r>
              <a:rPr lang="en-GB" dirty="0" smtClean="0"/>
              <a:t>The examiners complete a range of scripts in advance of being allowed to mark.</a:t>
            </a:r>
            <a:br>
              <a:rPr lang="en-GB" dirty="0" smtClean="0"/>
            </a:br>
            <a:endParaRPr lang="en-GB" dirty="0"/>
          </a:p>
          <a:p>
            <a:r>
              <a:rPr lang="en-GB" dirty="0" smtClean="0"/>
              <a:t>They have to show that the understand the standard before being allowed to start marking live scripts.</a:t>
            </a:r>
          </a:p>
          <a:p>
            <a:endParaRPr lang="en-GB" dirty="0"/>
          </a:p>
          <a:p>
            <a:r>
              <a:rPr lang="en-GB" dirty="0" smtClean="0"/>
              <a:t>The nature of the training is through an online standardising platform.</a:t>
            </a:r>
            <a:br>
              <a:rPr lang="en-GB" dirty="0" smtClean="0"/>
            </a:br>
            <a:endParaRPr lang="en-GB" dirty="0"/>
          </a:p>
          <a:p>
            <a:r>
              <a:rPr lang="en-GB" dirty="0" smtClean="0"/>
              <a:t>It provides a consistency in the feedback across all the associates. </a:t>
            </a:r>
          </a:p>
          <a:p>
            <a:endParaRPr lang="en-GB" dirty="0" smtClean="0"/>
          </a:p>
          <a:p>
            <a:endParaRPr lang="en-GB" dirty="0"/>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z="1000" smtClean="0">
                <a:solidFill>
                  <a:srgbClr val="4B4B4B">
                    <a:tint val="75000"/>
                  </a:srgbClr>
                </a:solidFill>
              </a:rPr>
              <a:pPr/>
              <a:t>9</a:t>
            </a:fld>
            <a:endParaRPr lang="en-GB" sz="1000" dirty="0">
              <a:solidFill>
                <a:srgbClr val="4B4B4B">
                  <a:tint val="75000"/>
                </a:srgbClr>
              </a:solidFill>
            </a:endParaRPr>
          </a:p>
        </p:txBody>
      </p:sp>
    </p:spTree>
    <p:extLst>
      <p:ext uri="{BB962C8B-B14F-4D97-AF65-F5344CB8AC3E}">
        <p14:creationId xmlns:p14="http://schemas.microsoft.com/office/powerpoint/2010/main" val="2511644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11.xml><?xml version="1.0" encoding="utf-8"?>
<a:theme xmlns:a="http://schemas.openxmlformats.org/drawingml/2006/main" name="4_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12.xml><?xml version="1.0" encoding="utf-8"?>
<a:theme xmlns:a="http://schemas.openxmlformats.org/drawingml/2006/main" name="5_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13.xml><?xml version="1.0" encoding="utf-8"?>
<a:theme xmlns:a="http://schemas.openxmlformats.org/drawingml/2006/main" name="Theme1">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QA presentation master">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3.xml><?xml version="1.0" encoding="utf-8"?>
<a:theme xmlns:a="http://schemas.openxmlformats.org/drawingml/2006/main" name="1_AQA presentation master">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4.xml><?xml version="1.0" encoding="utf-8"?>
<a:theme xmlns:a="http://schemas.openxmlformats.org/drawingml/2006/main" name="AQAPowerPoint">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noFill/>
        </a:ln>
        <a:effectLst>
          <a:outerShdw dist="23000" sx="1000" sy="1000" rotWithShape="0">
            <a:srgbClr val="000000"/>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AQA presentation master">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6.xml><?xml version="1.0" encoding="utf-8"?>
<a:theme xmlns:a="http://schemas.openxmlformats.org/drawingml/2006/main" name="3_AQA presentation master">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7.xml><?xml version="1.0" encoding="utf-8"?>
<a:theme xmlns:a="http://schemas.openxmlformats.org/drawingml/2006/main" name="4_AQA presentation master">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8.xml><?xml version="1.0" encoding="utf-8"?>
<a:theme xmlns:a="http://schemas.openxmlformats.org/drawingml/2006/main" name="1_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9.xml><?xml version="1.0" encoding="utf-8"?>
<a:theme xmlns:a="http://schemas.openxmlformats.org/drawingml/2006/main" name="2_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AQA presentation</Template>
  <TotalTime>1336</TotalTime>
  <Words>2090</Words>
  <Application>Microsoft Office PowerPoint</Application>
  <PresentationFormat>On-screen Show (4:3)</PresentationFormat>
  <Paragraphs>319</Paragraphs>
  <Slides>37</Slides>
  <Notes>34</Notes>
  <HiddenSlides>0</HiddenSlides>
  <MMClips>0</MMClips>
  <ScaleCrop>false</ScaleCrop>
  <HeadingPairs>
    <vt:vector size="4" baseType="variant">
      <vt:variant>
        <vt:lpstr>Theme</vt:lpstr>
      </vt:variant>
      <vt:variant>
        <vt:i4>13</vt:i4>
      </vt:variant>
      <vt:variant>
        <vt:lpstr>Slide Titles</vt:lpstr>
      </vt:variant>
      <vt:variant>
        <vt:i4>37</vt:i4>
      </vt:variant>
    </vt:vector>
  </HeadingPairs>
  <TitlesOfParts>
    <vt:vector size="50" baseType="lpstr">
      <vt:lpstr>AQA presentation</vt:lpstr>
      <vt:lpstr>AQA presentation master</vt:lpstr>
      <vt:lpstr>1_AQA presentation master</vt:lpstr>
      <vt:lpstr>AQAPowerPoint</vt:lpstr>
      <vt:lpstr>2_AQA presentation master</vt:lpstr>
      <vt:lpstr>3_AQA presentation master</vt:lpstr>
      <vt:lpstr>4_AQA presentation master</vt:lpstr>
      <vt:lpstr>1_AQA Presentation</vt:lpstr>
      <vt:lpstr>2_AQA Presentation</vt:lpstr>
      <vt:lpstr>3_AQA Presentation</vt:lpstr>
      <vt:lpstr>4_AQA Presentation</vt:lpstr>
      <vt:lpstr>5_AQA Presentation</vt:lpstr>
      <vt:lpstr>Theme1</vt:lpstr>
      <vt:lpstr>English Hub School networks GCSE English specifications</vt:lpstr>
      <vt:lpstr>What we will cover today</vt:lpstr>
      <vt:lpstr>Structure of the day</vt:lpstr>
      <vt:lpstr>Statements about the GCSE English 2017 summer series</vt:lpstr>
      <vt:lpstr>Marking</vt:lpstr>
      <vt:lpstr>So….how does it work?</vt:lpstr>
      <vt:lpstr>The exams cycle</vt:lpstr>
      <vt:lpstr>AQA’s e-Marking strategy</vt:lpstr>
      <vt:lpstr>Quality of examiners  </vt:lpstr>
      <vt:lpstr>Reliability: quality of examiners </vt:lpstr>
      <vt:lpstr>Reliability: quality of examiners</vt:lpstr>
      <vt:lpstr>Awarding</vt:lpstr>
      <vt:lpstr>Things to know about the new GCSE grades – from Ofqual</vt:lpstr>
      <vt:lpstr>Pass mark</vt:lpstr>
      <vt:lpstr>PowerPoint Presentation</vt:lpstr>
      <vt:lpstr>What exactly is awarding?</vt:lpstr>
      <vt:lpstr>What is the start of the awarding process? </vt:lpstr>
      <vt:lpstr>What is the start of the awarding process? </vt:lpstr>
      <vt:lpstr>Who is involved in awarding?</vt:lpstr>
      <vt:lpstr>So what happens then?</vt:lpstr>
      <vt:lpstr>How is a grade boundary decided?</vt:lpstr>
      <vt:lpstr>What exactly happens when setting a grade boundary?</vt:lpstr>
      <vt:lpstr>Tick chart</vt:lpstr>
      <vt:lpstr>The bigger process</vt:lpstr>
      <vt:lpstr>Results Day information</vt:lpstr>
      <vt:lpstr>Results and post-results timeline</vt:lpstr>
      <vt:lpstr>Restricted release and results days</vt:lpstr>
      <vt:lpstr>What support is available for us?</vt:lpstr>
      <vt:lpstr>Enhanced Results Analysis (ERA)</vt:lpstr>
      <vt:lpstr>Post results services</vt:lpstr>
      <vt:lpstr>Post-results services</vt:lpstr>
      <vt:lpstr>Post results services – 2016 Ofqual changes</vt:lpstr>
      <vt:lpstr>Ofqual changes – what they mean to AQA and you?</vt:lpstr>
      <vt:lpstr>Ofqual changes – what they mean to AQA</vt:lpstr>
      <vt:lpstr>Enquiries about results: student consent</vt:lpstr>
      <vt:lpstr>Extended review of marking</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Hub School networks GCSE English specifications</dc:title>
  <dc:creator>AQA</dc:creator>
  <cp:lastPrinted>2017-06-13T16:24:34Z</cp:lastPrinted>
  <dcterms:created xsi:type="dcterms:W3CDTF">2015-05-01T14:28:52Z</dcterms:created>
  <dcterms:modified xsi:type="dcterms:W3CDTF">2019-09-10T09:13:12Z</dcterms:modified>
</cp:coreProperties>
</file>