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40419-B0D4-4696-82CC-C455B610DB4D}" type="datetimeFigureOut">
              <a:rPr lang="en-GB" smtClean="0"/>
              <a:t>22/04/2015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8DA4-B5CC-4515-9954-19711E98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73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8DA4-B5CC-4515-9954-19711E980F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9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49549"/>
            <a:ext cx="9144000" cy="51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2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682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682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00000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682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965D10-87EA-42FC-A04B-873CEE6BCBB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495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 userDrawn="1"/>
        </p:nvSpPr>
        <p:spPr>
          <a:xfrm>
            <a:off x="56829" y="6480646"/>
            <a:ext cx="3660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AQA. Created by </a:t>
            </a:r>
            <a:r>
              <a:rPr lang="en-US" dirty="0" err="1" smtClean="0"/>
              <a:t>Teachit</a:t>
            </a:r>
            <a:r>
              <a:rPr lang="en-US" dirty="0" smtClean="0"/>
              <a:t> for AQA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1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863" y="476250"/>
            <a:ext cx="8042275" cy="1336675"/>
          </a:xfrm>
          <a:prstGeom prst="rect">
            <a:avLst/>
          </a:prstGeom>
          <a:solidFill>
            <a:srgbClr val="BADDEC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en-US" sz="5400" b="1" dirty="0" err="1" smtClean="0">
                <a:solidFill>
                  <a:srgbClr val="2C7C9F"/>
                </a:solidFill>
                <a:latin typeface="Trebuchet MS" panose="020B0603020202020204" pitchFamily="34" charset="0"/>
              </a:rPr>
              <a:t>Vacances</a:t>
            </a:r>
            <a:r>
              <a:rPr lang="en-US" altLang="en-US" sz="5400" b="1" dirty="0" smtClean="0">
                <a:solidFill>
                  <a:srgbClr val="2C7C9F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5400" b="1" dirty="0" err="1" smtClean="0">
                <a:solidFill>
                  <a:srgbClr val="2C7C9F"/>
                </a:solidFill>
                <a:latin typeface="Trebuchet MS" panose="020B0603020202020204" pitchFamily="34" charset="0"/>
              </a:rPr>
              <a:t>d’enfance</a:t>
            </a:r>
            <a:endParaRPr lang="en-US" altLang="en-US" sz="5400" b="1" dirty="0" smtClean="0">
              <a:solidFill>
                <a:srgbClr val="2C7C9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49275" y="2055813"/>
            <a:ext cx="80422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1.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Quand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j’étais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jeune,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je passais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toujours mes vacances en France.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463">
            <a:off x="2984072" y="3755040"/>
            <a:ext cx="3175856" cy="2116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0" b="31084"/>
          <a:stretch/>
        </p:blipFill>
        <p:spPr bwMode="auto">
          <a:xfrm>
            <a:off x="7827171" y="6436927"/>
            <a:ext cx="1260000" cy="359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10. On s’amusait </a:t>
            </a:r>
            <a:r>
              <a:rPr lang="fr-FR" altLang="en-US" sz="3600">
                <a:solidFill>
                  <a:schemeClr val="tx1"/>
                </a:solidFill>
                <a:latin typeface="Trebuchet MS" panose="020B0603020202020204" pitchFamily="34" charset="0"/>
              </a:rPr>
              <a:t>bien.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746250"/>
            <a:ext cx="49847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2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0863" y="469900"/>
            <a:ext cx="8042275" cy="183197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en-US" sz="3600" b="1" smtClean="0">
                <a:latin typeface="Trebuchet MS" panose="020B0603020202020204" pitchFamily="34" charset="0"/>
              </a:rPr>
              <a:t>2. J’allais</a:t>
            </a:r>
            <a:r>
              <a:rPr lang="fr-FR" altLang="en-US" sz="3600" smtClean="0">
                <a:latin typeface="Trebuchet MS" panose="020B0603020202020204" pitchFamily="34" charset="0"/>
              </a:rPr>
              <a:t> chaque année en Dordogne avec mon frère, ma mère et mon père.</a:t>
            </a:r>
            <a:endParaRPr lang="en-US" altLang="en-US" sz="3600" smtClean="0">
              <a:latin typeface="Trebuchet MS" panose="020B060302020202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559050"/>
            <a:ext cx="481012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9275" y="469900"/>
            <a:ext cx="8042275" cy="12954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en-US" sz="3600" b="1" smtClean="0">
                <a:latin typeface="Trebuchet MS" panose="020B0603020202020204" pitchFamily="34" charset="0"/>
              </a:rPr>
              <a:t>3. Nous logions </a:t>
            </a:r>
            <a:r>
              <a:rPr lang="fr-FR" altLang="en-US" sz="3600" smtClean="0">
                <a:latin typeface="Trebuchet MS" panose="020B0603020202020204" pitchFamily="34" charset="0"/>
              </a:rPr>
              <a:t>dans un petit hôtel au bord de la rivière.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046288"/>
            <a:ext cx="539115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4. Je faisais </a:t>
            </a:r>
            <a:r>
              <a:rPr lang="fr-FR" altLang="en-US" sz="3600">
                <a:solidFill>
                  <a:schemeClr val="tx1"/>
                </a:solidFill>
                <a:latin typeface="Trebuchet MS" panose="020B0603020202020204" pitchFamily="34" charset="0"/>
              </a:rPr>
              <a:t>du kayak avec mon frère sur la rivière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864">
            <a:off x="3575050" y="2406650"/>
            <a:ext cx="474027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044700"/>
            <a:ext cx="37401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5.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… et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nous jouions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dans l’eau.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4000"/>
            <a:ext cx="54229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474913"/>
            <a:ext cx="326548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7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6.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On donnait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du pain aux canards …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47850"/>
            <a:ext cx="44640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2541588"/>
            <a:ext cx="174148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7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1263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7.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… et le soir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on mangeait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 au restaurant.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219325"/>
            <a:ext cx="55181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6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1217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>
                <a:solidFill>
                  <a:schemeClr val="tx1"/>
                </a:solidFill>
                <a:latin typeface="Trebuchet MS" panose="020B0603020202020204" pitchFamily="34" charset="0"/>
              </a:rPr>
              <a:t>8.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Beaucoup de </a:t>
            </a: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touristes visitaient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la région.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009775"/>
            <a:ext cx="49149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5D10-87EA-42FC-A04B-873CEE6BCBB4}" type="slidenum">
              <a:rPr lang="en-GB" smtClean="0"/>
              <a:t>9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9275" y="469900"/>
            <a:ext cx="8042275" cy="71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2pPr>
            <a:lvl3pPr marL="96837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3pPr>
            <a:lvl4pPr marL="1263650" indent="-295275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4pPr>
            <a:lvl5pPr marL="1546225" indent="-282575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5pPr>
            <a:lvl6pPr marL="20034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6pPr>
            <a:lvl7pPr marL="24606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7pPr>
            <a:lvl8pPr marL="29178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8pPr>
            <a:lvl9pPr marL="3375025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itchFamily="1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9. Il faisait </a:t>
            </a:r>
            <a:r>
              <a:rPr lang="fr-FR" altLang="en-US" sz="3600" dirty="0">
                <a:solidFill>
                  <a:schemeClr val="tx1"/>
                </a:solidFill>
                <a:latin typeface="Trebuchet MS" panose="020B0603020202020204" pitchFamily="34" charset="0"/>
              </a:rPr>
              <a:t>beau, il y avait du soleil.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016125"/>
            <a:ext cx="52038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QA powerpoint REISSUE" id="{F2C4CAD8-2BC4-4215-A0E1-16A4B7E43E21}" vid="{82266D6C-1DEC-4A9E-8661-C0E18B6FCE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powerpoint REISSUED</Template>
  <TotalTime>8</TotalTime>
  <Words>127</Words>
  <Application>Microsoft Office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2015-03-11T11:51:14Z</dcterms:created>
  <dcterms:modified xsi:type="dcterms:W3CDTF">2015-04-22T09:46:46Z</dcterms:modified>
</cp:coreProperties>
</file>