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  <a:srgbClr val="FAC090"/>
    <a:srgbClr val="F0D18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0" autoAdjust="0"/>
    <p:restoredTop sz="83842" autoAdjust="0"/>
  </p:normalViewPr>
  <p:slideViewPr>
    <p:cSldViewPr snapToGrid="0">
      <p:cViewPr>
        <p:scale>
          <a:sx n="100" d="100"/>
          <a:sy n="100" d="100"/>
        </p:scale>
        <p:origin x="1104" y="1662"/>
      </p:cViewPr>
      <p:guideLst>
        <p:guide orient="horz" pos="23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04/09/2015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This PowerPoint contains a team game to consolidate the use of </a:t>
            </a:r>
            <a:r>
              <a:rPr lang="en-GB" i="1" dirty="0" err="1" smtClean="0"/>
              <a:t>pouvoir</a:t>
            </a:r>
            <a:r>
              <a:rPr lang="en-GB" dirty="0" smtClean="0"/>
              <a:t>.  The answers for each slide are given on the consecutive slide. The rules are as follows: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Students work in teams of about four </a:t>
            </a:r>
            <a:r>
              <a:rPr lang="en-GB" dirty="0" smtClean="0"/>
              <a:t>to discuss how to unscramble the sentences on each slide (starting with a green word and ending on a red word).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When </a:t>
            </a:r>
            <a:r>
              <a:rPr lang="en-GB" b="1" dirty="0" smtClean="0"/>
              <a:t>everyone</a:t>
            </a:r>
            <a:r>
              <a:rPr lang="en-GB" dirty="0" smtClean="0"/>
              <a:t> on the team knows the answer they all stand up together.  At that point the rest of the class must stop talking.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Someone from another team chooses one person from the standing team to say the sentence correctly.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No conferring is allowed at his point.  If there is any cheating they all have to sit down and the next team to all stand up gets a chance to unscramble the sentence.  The team that reorders the sentence correctly gets a point. 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The team with the most points wins!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extension activities for bonus points and challenge: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for a translation of the sentence.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a specific grammar question (for example identifying a higher level ingredient).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for the sentence to be adapted in some way (for example by changing from the first to third person singular or by changing one or two details).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96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Answer and translation on the next slide.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04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754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Answer and translation on the next slide.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52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965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Answer and translation on the next slide.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66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71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Answer and translation on the next slide.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58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820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Answer and translation on the next slide.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2544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44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Answer and translation on the next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Answer and translation on the next slide.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489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281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Answer and translation on the next slide.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690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94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 blank grid which could be printed and given to groups or pairs </a:t>
            </a:r>
            <a:r>
              <a:rPr lang="en-GB" smtClean="0"/>
              <a:t>for students to </a:t>
            </a:r>
            <a:r>
              <a:rPr lang="en-GB" dirty="0" smtClean="0"/>
              <a:t>create their own jumbled sentences to challenge</a:t>
            </a:r>
            <a:r>
              <a:rPr lang="en-GB" baseline="0" dirty="0" smtClean="0"/>
              <a:t> another group, pair or the class.</a:t>
            </a:r>
            <a:endParaRPr lang="en-GB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69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783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Answer and translation on the next slide.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144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71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Answer and translation on the next slide.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29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819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Answer and translation on the next slide.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169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74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8"/>
          <p:cNvSpPr>
            <a:spLocks noGrp="1"/>
          </p:cNvSpPr>
          <p:nvPr userDrawn="1"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2015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995803" y="2635456"/>
            <a:ext cx="5152393" cy="12132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txBody>
          <a:bodyPr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6000" dirty="0"/>
              <a:t>Team game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9922" y="368300"/>
            <a:ext cx="8224157" cy="1607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6000" b="1" dirty="0" err="1"/>
              <a:t>Pouvoir</a:t>
            </a:r>
            <a:r>
              <a:rPr lang="en-GB" sz="6000" b="1" dirty="0"/>
              <a:t> + infinitive</a:t>
            </a:r>
            <a:endParaRPr lang="en-GB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459922" y="4328131"/>
            <a:ext cx="1411740" cy="1411740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2188976" y="4362731"/>
            <a:ext cx="1377140" cy="137714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5-Point Star 12"/>
          <p:cNvSpPr/>
          <p:nvPr/>
        </p:nvSpPr>
        <p:spPr>
          <a:xfrm>
            <a:off x="3883430" y="4362731"/>
            <a:ext cx="1377140" cy="137714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7272337" y="4328129"/>
            <a:ext cx="1411742" cy="141174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5577884" y="4362731"/>
            <a:ext cx="1377139" cy="1377139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6390000"/>
            <a:ext cx="1260000" cy="50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736570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maison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je 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une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Si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j’étais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grande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pourrais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acheter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riche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5-Point Star 6"/>
          <p:cNvSpPr/>
          <p:nvPr/>
        </p:nvSpPr>
        <p:spPr>
          <a:xfrm>
            <a:off x="7126033" y="374922"/>
            <a:ext cx="1411742" cy="141174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89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479" y="2120212"/>
            <a:ext cx="8229600" cy="1586373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altLang="en-US" sz="4000" i="1" dirty="0"/>
              <a:t>Si j’étais riche je pourrais acheter une grande maison.</a:t>
            </a:r>
            <a:endParaRPr lang="en-GB" altLang="en-US" sz="4000" i="1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479" y="4339079"/>
            <a:ext cx="8229600" cy="9908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3600" dirty="0"/>
              <a:t>If I were rich I could buy a big house.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7126033" y="374922"/>
            <a:ext cx="1411742" cy="141174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2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27142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en</a:t>
                      </a:r>
                      <a:endParaRPr lang="en-GB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on ne</a:t>
                      </a:r>
                      <a:endParaRPr lang="en-GB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pouvait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pas</a:t>
                      </a:r>
                      <a:endParaRPr lang="en-GB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0000"/>
                          </a:solidFill>
                        </a:rPr>
                        <a:t>avion</a:t>
                      </a:r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GB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voyager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cent </a:t>
                      </a:r>
                      <a:r>
                        <a:rPr lang="en-GB" sz="2800" dirty="0" err="1" smtClean="0"/>
                        <a:t>ans</a:t>
                      </a:r>
                      <a:endParaRPr lang="en-GB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00B050"/>
                          </a:solidFill>
                        </a:rPr>
                        <a:t>Il y a </a:t>
                      </a:r>
                      <a:endParaRPr lang="en-GB" sz="2800" dirty="0">
                        <a:solidFill>
                          <a:srgbClr val="00B050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5-Point Star 3"/>
          <p:cNvSpPr/>
          <p:nvPr/>
        </p:nvSpPr>
        <p:spPr>
          <a:xfrm>
            <a:off x="313618" y="374924"/>
            <a:ext cx="1411740" cy="1411740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479" y="2120212"/>
            <a:ext cx="8229600" cy="1586373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altLang="en-US" sz="4000" i="1" dirty="0"/>
              <a:t>Il y a cent ans on ne pouvait pas voyager en avion.</a:t>
            </a:r>
            <a:endParaRPr lang="en-GB" altLang="en-US" sz="4000" i="1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479" y="4339079"/>
            <a:ext cx="8229600" cy="150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3600" dirty="0"/>
              <a:t>One hundred years ago you couldn’t travel by plane.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313618" y="374924"/>
            <a:ext cx="1411740" cy="1411740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28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627882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peuvent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Ceux</a:t>
                      </a:r>
                      <a:r>
                        <a:rPr lang="en-GB" sz="2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qui</a:t>
                      </a:r>
                      <a:endParaRPr lang="en-GB" sz="2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des films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voir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aiment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aller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cinéma</a:t>
                      </a:r>
                      <a:r>
                        <a:rPr lang="en-GB" sz="2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.</a:t>
                      </a:r>
                      <a:endParaRPr lang="en-GB" sz="2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5-Point Star 4"/>
          <p:cNvSpPr/>
          <p:nvPr/>
        </p:nvSpPr>
        <p:spPr>
          <a:xfrm>
            <a:off x="2042672" y="409524"/>
            <a:ext cx="1377140" cy="137714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61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479" y="2120212"/>
            <a:ext cx="8229600" cy="1586373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altLang="en-US" sz="4000" i="1" dirty="0"/>
              <a:t>Ceux qui aiment voir des films peuvent aller au cinéma.</a:t>
            </a:r>
            <a:endParaRPr lang="en-GB" altLang="en-US" sz="4000" i="1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479" y="4339079"/>
            <a:ext cx="8229600" cy="14575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3600" dirty="0"/>
              <a:t>Those who like to watch/see films can go to the cinema.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2042672" y="409524"/>
            <a:ext cx="1377140" cy="137714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13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29986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J’habite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alpinisme</a:t>
                      </a:r>
                      <a:r>
                        <a:rPr lang="en-GB" sz="2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.</a:t>
                      </a:r>
                      <a:endParaRPr lang="en-GB" sz="2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alors</a:t>
                      </a:r>
                      <a:r>
                        <a:rPr lang="en-GB" sz="2800" baseline="0" dirty="0" smtClean="0">
                          <a:latin typeface="+mn-lt"/>
                        </a:rPr>
                        <a:t> je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faire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près</a:t>
                      </a:r>
                      <a:r>
                        <a:rPr lang="en-GB" sz="2800" dirty="0" smtClean="0">
                          <a:latin typeface="+mn-lt"/>
                        </a:rPr>
                        <a:t> de la 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peux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montagne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de</a:t>
                      </a:r>
                      <a:r>
                        <a:rPr lang="en-GB" sz="2800" baseline="0" dirty="0" smtClean="0">
                          <a:latin typeface="+mn-lt"/>
                        </a:rPr>
                        <a:t> l’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3737126" y="409524"/>
            <a:ext cx="1377140" cy="137714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0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479" y="2120212"/>
            <a:ext cx="8229600" cy="1586373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altLang="en-US" sz="4000" i="1" dirty="0"/>
              <a:t>J’habite près de la montagne alors je peux faire de l’alpinisme.</a:t>
            </a:r>
            <a:endParaRPr lang="en-GB" altLang="en-US" sz="4000" i="1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479" y="4339079"/>
            <a:ext cx="8229600" cy="1392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3600" dirty="0"/>
              <a:t>I live near the mountains so I can do mountain climbing.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3737126" y="409524"/>
            <a:ext cx="1377140" cy="137714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1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917382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habite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et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au </a:t>
                      </a:r>
                      <a:r>
                        <a:rPr lang="en-GB" sz="2800" dirty="0" err="1" smtClean="0">
                          <a:latin typeface="+mn-lt"/>
                        </a:rPr>
                        <a:t>bord</a:t>
                      </a:r>
                      <a:r>
                        <a:rPr lang="en-GB" sz="2800" dirty="0" smtClean="0">
                          <a:latin typeface="+mn-lt"/>
                        </a:rPr>
                        <a:t> de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tous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les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peut</a:t>
                      </a:r>
                      <a:r>
                        <a:rPr lang="en-GB" sz="2800" baseline="0" dirty="0" smtClean="0">
                          <a:latin typeface="+mn-lt"/>
                        </a:rPr>
                        <a:t> </a:t>
                      </a:r>
                      <a:r>
                        <a:rPr lang="en-GB" sz="2800" baseline="0" dirty="0" err="1" smtClean="0">
                          <a:latin typeface="+mn-lt"/>
                        </a:rPr>
                        <a:t>nager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jours</a:t>
                      </a:r>
                      <a:r>
                        <a:rPr lang="en-GB" sz="2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.</a:t>
                      </a:r>
                      <a:endParaRPr lang="en-GB" sz="2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Ma </a:t>
                      </a:r>
                      <a:r>
                        <a:rPr lang="en-GB" sz="280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tante</a:t>
                      </a:r>
                      <a:endParaRPr lang="en-GB" sz="2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5-Point Star 7"/>
          <p:cNvSpPr/>
          <p:nvPr/>
        </p:nvSpPr>
        <p:spPr>
          <a:xfrm>
            <a:off x="5431580" y="409524"/>
            <a:ext cx="1377139" cy="1377139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479" y="2120212"/>
            <a:ext cx="8229600" cy="1586373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altLang="en-US" sz="4000" i="1" dirty="0"/>
              <a:t>Ma tante habite au bord de la mer et peut nager tous les jours.</a:t>
            </a:r>
            <a:endParaRPr lang="en-GB" altLang="en-US" sz="4000" i="1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479" y="4339079"/>
            <a:ext cx="8229600" cy="150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3600" dirty="0"/>
              <a:t>My aunt lives at the seaside and can swim every day.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5431580" y="409524"/>
            <a:ext cx="1377139" cy="1377139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43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84887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/>
                        <a:t>ville</a:t>
                      </a:r>
                      <a:endParaRPr lang="en-GB" sz="3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faire</a:t>
                      </a:r>
                      <a:endParaRPr lang="en-GB" sz="3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peut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patinage</a:t>
                      </a:r>
                      <a:r>
                        <a:rPr lang="en-GB" sz="32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GB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Dans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du</a:t>
                      </a:r>
                      <a:endParaRPr lang="en-GB" sz="3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on</a:t>
                      </a:r>
                      <a:endParaRPr lang="en-GB" sz="3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5-Point Star 3"/>
          <p:cNvSpPr/>
          <p:nvPr/>
        </p:nvSpPr>
        <p:spPr>
          <a:xfrm>
            <a:off x="313618" y="374924"/>
            <a:ext cx="1411740" cy="1411740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5389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l’air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frais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forêt</a:t>
                      </a:r>
                      <a:r>
                        <a:rPr lang="en-GB" sz="2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.</a:t>
                      </a:r>
                      <a:endParaRPr lang="en-GB" sz="2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apprécient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dans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la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peuvent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Ceux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qui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se</a:t>
                      </a:r>
                      <a:r>
                        <a:rPr lang="en-GB" sz="2800" baseline="0" dirty="0" smtClean="0">
                          <a:latin typeface="+mn-lt"/>
                        </a:rPr>
                        <a:t> </a:t>
                      </a:r>
                      <a:r>
                        <a:rPr lang="en-GB" sz="2800" baseline="0" dirty="0" err="1" smtClean="0">
                          <a:latin typeface="+mn-lt"/>
                        </a:rPr>
                        <a:t>promener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5-Point Star 6"/>
          <p:cNvSpPr/>
          <p:nvPr/>
        </p:nvSpPr>
        <p:spPr>
          <a:xfrm>
            <a:off x="7126033" y="374922"/>
            <a:ext cx="1411742" cy="141174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479" y="2120212"/>
            <a:ext cx="8229600" cy="1586373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altLang="en-US" sz="4000" i="1" dirty="0"/>
              <a:t>Ceux qui apprécient l’air frais peuvent se promener dans la forêt.</a:t>
            </a:r>
            <a:endParaRPr lang="en-GB" altLang="en-US" sz="4000" i="1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479" y="4339079"/>
            <a:ext cx="8229600" cy="1408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3600" dirty="0"/>
              <a:t>Those who like fresh air can walk in the forest.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7126033" y="374922"/>
            <a:ext cx="1411742" cy="141174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53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474810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aller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la </a:t>
                      </a:r>
                      <a:r>
                        <a:rPr lang="en-GB" sz="2800" dirty="0" err="1" smtClean="0">
                          <a:latin typeface="+mn-lt"/>
                        </a:rPr>
                        <a:t>peinture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Ceux</a:t>
                      </a:r>
                      <a:r>
                        <a:rPr lang="en-GB" sz="2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qui</a:t>
                      </a:r>
                      <a:endParaRPr lang="en-GB" sz="2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aiment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latin typeface="+mn-lt"/>
                        </a:rPr>
                        <a:t>peuvent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+mn-lt"/>
                        </a:rPr>
                        <a:t>au</a:t>
                      </a:r>
                      <a:r>
                        <a:rPr lang="en-GB" sz="2800" baseline="0" dirty="0" smtClean="0">
                          <a:latin typeface="+mn-lt"/>
                        </a:rPr>
                        <a:t> </a:t>
                      </a:r>
                      <a:r>
                        <a:rPr lang="en-GB" sz="2800" dirty="0" err="1" smtClean="0">
                          <a:latin typeface="+mn-lt"/>
                        </a:rPr>
                        <a:t>musée</a:t>
                      </a:r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d’art. </a:t>
                      </a:r>
                      <a:endParaRPr lang="en-GB" sz="2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5-Point Star 3"/>
          <p:cNvSpPr/>
          <p:nvPr/>
        </p:nvSpPr>
        <p:spPr>
          <a:xfrm>
            <a:off x="313618" y="374924"/>
            <a:ext cx="1411740" cy="1411740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479" y="2120212"/>
            <a:ext cx="8229600" cy="1586373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altLang="en-US" sz="4000" i="1" dirty="0"/>
              <a:t>Ceux qui aiment la peinture peuvent aller au musée d’art.</a:t>
            </a:r>
            <a:endParaRPr lang="en-GB" altLang="en-US" sz="4000" i="1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479" y="4339079"/>
            <a:ext cx="8229600" cy="150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3600" dirty="0"/>
              <a:t>Those who like paintings can go to the art museum.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313618" y="374924"/>
            <a:ext cx="1411740" cy="1411740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6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236432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5-Point Star 3"/>
          <p:cNvSpPr/>
          <p:nvPr/>
        </p:nvSpPr>
        <p:spPr>
          <a:xfrm>
            <a:off x="313618" y="374924"/>
            <a:ext cx="1411740" cy="1411740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479" y="2120212"/>
            <a:ext cx="8229600" cy="1586373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altLang="en-US" sz="4000" i="1" dirty="0" err="1" smtClean="0"/>
              <a:t>Dans</a:t>
            </a:r>
            <a:r>
              <a:rPr lang="en-GB" altLang="en-US" sz="4000" i="1" dirty="0" smtClean="0"/>
              <a:t> ma </a:t>
            </a:r>
            <a:r>
              <a:rPr lang="en-GB" altLang="en-US" sz="4000" i="1" dirty="0" err="1" smtClean="0"/>
              <a:t>ville</a:t>
            </a:r>
            <a:r>
              <a:rPr lang="en-GB" altLang="en-US" sz="4000" i="1" dirty="0" smtClean="0"/>
              <a:t> on </a:t>
            </a:r>
            <a:r>
              <a:rPr lang="en-GB" altLang="en-US" sz="4000" i="1" dirty="0" err="1" smtClean="0"/>
              <a:t>peut</a:t>
            </a:r>
            <a:r>
              <a:rPr lang="en-GB" altLang="en-US" sz="4000" i="1" dirty="0" smtClean="0"/>
              <a:t> faire du </a:t>
            </a:r>
            <a:r>
              <a:rPr lang="en-GB" altLang="en-US" sz="4000" i="1" dirty="0" err="1" smtClean="0"/>
              <a:t>patinage</a:t>
            </a:r>
            <a:r>
              <a:rPr lang="en-GB" altLang="en-US" sz="4000" i="1" dirty="0" smtClean="0"/>
              <a:t>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479" y="4339079"/>
            <a:ext cx="8229600" cy="9908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3600"/>
              <a:t>In my town you can </a:t>
            </a:r>
            <a:r>
              <a:rPr lang="en-GB" altLang="en-US" sz="3600" smtClean="0"/>
              <a:t>go </a:t>
            </a:r>
            <a:r>
              <a:rPr lang="en-GB" altLang="en-US" sz="3600"/>
              <a:t>ice-skating.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313618" y="374924"/>
            <a:ext cx="1411740" cy="1411740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296334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région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+mn-lt"/>
                        </a:rPr>
                        <a:t>peut</a:t>
                      </a:r>
                      <a:endParaRPr lang="en-GB" sz="32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+mn-lt"/>
                        </a:rPr>
                        <a:t>des</a:t>
                      </a:r>
                      <a:endParaRPr lang="en-GB" sz="32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Dans</a:t>
                      </a:r>
                      <a:r>
                        <a:rPr lang="en-GB" sz="3200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la</a:t>
                      </a:r>
                      <a:endParaRPr lang="en-GB" sz="32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vignobles</a:t>
                      </a:r>
                      <a:r>
                        <a:rPr lang="en-GB" sz="3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.</a:t>
                      </a:r>
                      <a:endParaRPr lang="en-GB" sz="3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+mn-lt"/>
                        </a:rPr>
                        <a:t>voir</a:t>
                      </a:r>
                      <a:endParaRPr lang="en-GB" sz="32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5-Point Star 4"/>
          <p:cNvSpPr/>
          <p:nvPr/>
        </p:nvSpPr>
        <p:spPr>
          <a:xfrm>
            <a:off x="2042672" y="409524"/>
            <a:ext cx="1377140" cy="137714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3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479" y="2120212"/>
            <a:ext cx="8229600" cy="1586373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altLang="en-US" sz="4000" i="1" dirty="0"/>
              <a:t>Dans la région on peut voir des vignobles.</a:t>
            </a:r>
            <a:endParaRPr lang="en-GB" altLang="en-US" sz="4000" i="1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479" y="4339079"/>
            <a:ext cx="8229600" cy="9908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3600" dirty="0"/>
              <a:t>In the region you can see </a:t>
            </a:r>
            <a:r>
              <a:rPr lang="en-GB" altLang="en-US" sz="3600" dirty="0" smtClean="0"/>
              <a:t>vineyards.</a:t>
            </a:r>
            <a:endParaRPr lang="en-GB" altLang="en-US" sz="3600" dirty="0"/>
          </a:p>
        </p:txBody>
      </p:sp>
      <p:sp>
        <p:nvSpPr>
          <p:cNvPr id="6" name="5-Point Star 5"/>
          <p:cNvSpPr/>
          <p:nvPr/>
        </p:nvSpPr>
        <p:spPr>
          <a:xfrm>
            <a:off x="2042672" y="409524"/>
            <a:ext cx="1377140" cy="137714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10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949685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S’il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fait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/>
                        <a:t>bord</a:t>
                      </a:r>
                      <a:endParaRPr lang="en-GB" sz="3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on</a:t>
                      </a:r>
                      <a:endParaRPr lang="en-GB" sz="3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aller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/>
                        <a:t>peut</a:t>
                      </a:r>
                      <a:endParaRPr lang="en-GB" sz="3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</a:t>
                      </a:r>
                      <a:r>
                        <a:rPr lang="en-GB" sz="3200" baseline="0" dirty="0" smtClean="0"/>
                        <a:t> la</a:t>
                      </a:r>
                      <a:endParaRPr lang="en-GB" sz="3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beau</a:t>
                      </a:r>
                      <a:endParaRPr lang="en-GB" sz="3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au</a:t>
                      </a:r>
                      <a:endParaRPr lang="en-GB" sz="3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3737126" y="409524"/>
            <a:ext cx="1377140" cy="137714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6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479" y="2120212"/>
            <a:ext cx="8229600" cy="1586373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altLang="en-US" sz="4000" i="1" dirty="0"/>
              <a:t>S’il fait beau on peut aller au bord de la mer.</a:t>
            </a:r>
            <a:endParaRPr lang="en-GB" altLang="en-US" sz="4000" i="1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479" y="4339079"/>
            <a:ext cx="8229600" cy="1392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3600" dirty="0"/>
              <a:t>If it’s fine weather you can go to the seaside.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3737126" y="409524"/>
            <a:ext cx="1377140" cy="137714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05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42324"/>
              </p:ext>
            </p:extLst>
          </p:nvPr>
        </p:nvGraphicFramePr>
        <p:xfrm>
          <a:off x="1524000" y="2082802"/>
          <a:ext cx="6096000" cy="396240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pourrais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au</a:t>
                      </a:r>
                      <a:endParaRPr lang="en-GB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je</a:t>
                      </a:r>
                      <a:endParaRPr lang="en-GB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plus d’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rgbClr val="FF0000"/>
                          </a:solidFill>
                        </a:rPr>
                        <a:t>restaurant.</a:t>
                      </a:r>
                      <a:endParaRPr lang="en-GB" sz="28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manger</a:t>
                      </a:r>
                      <a:endParaRPr lang="en-GB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nouveau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argent</a:t>
                      </a:r>
                      <a:endParaRPr lang="en-GB" sz="2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00B050"/>
                          </a:solidFill>
                        </a:rPr>
                        <a:t>Si </a:t>
                      </a:r>
                      <a:r>
                        <a:rPr lang="en-GB" sz="2800" dirty="0" err="1" smtClean="0">
                          <a:solidFill>
                            <a:srgbClr val="00B050"/>
                          </a:solidFill>
                        </a:rPr>
                        <a:t>j’avais</a:t>
                      </a:r>
                      <a:endParaRPr lang="en-GB" sz="2800" dirty="0">
                        <a:solidFill>
                          <a:srgbClr val="00B050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5-Point Star 7"/>
          <p:cNvSpPr/>
          <p:nvPr/>
        </p:nvSpPr>
        <p:spPr>
          <a:xfrm>
            <a:off x="5431580" y="409524"/>
            <a:ext cx="1377139" cy="1377139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4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479" y="2120212"/>
            <a:ext cx="8229600" cy="1586373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altLang="en-US" sz="4000" i="1" dirty="0"/>
              <a:t>Si j’avais plus d’argent je pourrais manger au nouveau restaurant.</a:t>
            </a:r>
            <a:endParaRPr lang="en-GB" altLang="en-US" sz="4000" i="1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4479" y="4339079"/>
            <a:ext cx="8229600" cy="150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3600" dirty="0"/>
              <a:t>If I had more money I could eat at the new restaurant.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5431580" y="409524"/>
            <a:ext cx="1377139" cy="1377139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8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QA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2878"/>
      </a:accent1>
      <a:accent2>
        <a:srgbClr val="C8194B"/>
      </a:accent2>
      <a:accent3>
        <a:srgbClr val="D2C8E1"/>
      </a:accent3>
      <a:accent4>
        <a:srgbClr val="9784BE"/>
      </a:accent4>
      <a:accent5>
        <a:srgbClr val="6D51A1"/>
      </a:accent5>
      <a:accent6>
        <a:srgbClr val="2F71AC"/>
      </a:accent6>
      <a:hlink>
        <a:srgbClr val="2F71AC"/>
      </a:hlink>
      <a:folHlink>
        <a:srgbClr val="4128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powerpoint REISSUE</Template>
  <TotalTime>123</TotalTime>
  <Words>740</Words>
  <Application>Microsoft Office PowerPoint</Application>
  <PresentationFormat>On-screen Show (4:3)</PresentationFormat>
  <Paragraphs>158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2015-03-06T11:41:38Z</dcterms:created>
  <dcterms:modified xsi:type="dcterms:W3CDTF">2015-09-04T10:39:03Z</dcterms:modified>
</cp:coreProperties>
</file>