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3" r:id="rId2"/>
    <p:sldId id="274" r:id="rId3"/>
    <p:sldId id="287" r:id="rId4"/>
    <p:sldId id="286" r:id="rId5"/>
    <p:sldId id="293" r:id="rId6"/>
    <p:sldId id="289" r:id="rId7"/>
    <p:sldId id="290" r:id="rId8"/>
    <p:sldId id="283" r:id="rId9"/>
    <p:sldId id="291" r:id="rId10"/>
    <p:sldId id="29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A0"/>
    <a:srgbClr val="3273AF"/>
    <a:srgbClr val="783C2D"/>
    <a:srgbClr val="DC7D28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470" autoAdjust="0"/>
  </p:normalViewPr>
  <p:slideViewPr>
    <p:cSldViewPr snapToGrid="0" snapToObjects="1" showGuides="1">
      <p:cViewPr>
        <p:scale>
          <a:sx n="90" d="100"/>
          <a:sy n="90" d="100"/>
        </p:scale>
        <p:origin x="-2244" y="-888"/>
      </p:cViewPr>
      <p:guideLst>
        <p:guide orient="horz" pos="2157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3960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278675"/>
            <a:ext cx="1240249" cy="557784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61782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86" y="6487200"/>
            <a:ext cx="548980" cy="2468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37723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894828"/>
            <a:ext cx="7200502" cy="9686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412878"/>
                </a:solidFill>
              </a:rPr>
              <a:t>Technology in everyday life</a:t>
            </a:r>
            <a:r>
              <a:rPr lang="en-US" dirty="0">
                <a:solidFill>
                  <a:srgbClr val="412878"/>
                </a:solidFill>
              </a:rPr>
              <a:t/>
            </a:r>
            <a:br>
              <a:rPr lang="en-US" dirty="0">
                <a:solidFill>
                  <a:srgbClr val="412878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plan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2" y="1197271"/>
            <a:ext cx="8566149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17" y="5088915"/>
            <a:ext cx="1285875" cy="1018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269" y="5224934"/>
            <a:ext cx="1404242" cy="692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85" y="4907193"/>
            <a:ext cx="911894" cy="1344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73" y="5123629"/>
            <a:ext cx="1651190" cy="87857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2" y="5224934"/>
            <a:ext cx="1236034" cy="7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63" y="5053393"/>
            <a:ext cx="1259958" cy="985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81" y="5190718"/>
            <a:ext cx="913791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530864"/>
          </a:xfrm>
        </p:spPr>
        <p:txBody>
          <a:bodyPr/>
          <a:lstStyle/>
          <a:p>
            <a:r>
              <a:rPr lang="en-US" dirty="0" smtClean="0"/>
              <a:t>To introduce vocabulary related to technology. </a:t>
            </a:r>
          </a:p>
          <a:p>
            <a:endParaRPr lang="en-US" dirty="0"/>
          </a:p>
          <a:p>
            <a:r>
              <a:rPr lang="en-US" dirty="0" smtClean="0"/>
              <a:t>To use </a:t>
            </a:r>
            <a:r>
              <a:rPr lang="en-US" i="1" dirty="0" smtClean="0"/>
              <a:t>pour</a:t>
            </a:r>
            <a:r>
              <a:rPr lang="en-US" dirty="0" smtClean="0"/>
              <a:t> + infinitive.</a:t>
            </a:r>
          </a:p>
          <a:p>
            <a:endParaRPr lang="en-US" dirty="0"/>
          </a:p>
          <a:p>
            <a:r>
              <a:rPr lang="en-US" dirty="0" smtClean="0"/>
              <a:t>To use </a:t>
            </a:r>
            <a:r>
              <a:rPr lang="en-US" i="1" dirty="0" smtClean="0"/>
              <a:t>pour que </a:t>
            </a:r>
            <a:r>
              <a:rPr lang="en-US" dirty="0" smtClean="0"/>
              <a:t>+ subjunctive </a:t>
            </a:r>
            <a:r>
              <a:rPr lang="en-US" i="1" dirty="0" smtClean="0"/>
              <a:t>(je </a:t>
            </a:r>
            <a:r>
              <a:rPr lang="en-US" i="1" dirty="0" err="1" smtClean="0"/>
              <a:t>puisse</a:t>
            </a:r>
            <a:r>
              <a:rPr lang="en-US" i="1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000" dirty="0" smtClean="0"/>
              <a:t>	</a:t>
            </a:r>
          </a:p>
          <a:p>
            <a:pPr marL="0" indent="0">
              <a:buNone/>
            </a:pPr>
            <a:r>
              <a:rPr lang="en-US" sz="1000" dirty="0"/>
              <a:t>	</a:t>
            </a:r>
            <a:r>
              <a:rPr lang="en-US" sz="1000" dirty="0" smtClean="0"/>
              <a:t>Images, </a:t>
            </a:r>
            <a:r>
              <a:rPr lang="en-US" sz="1000" dirty="0"/>
              <a:t>copyright © istockphoto.com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40001" y="1307805"/>
            <a:ext cx="5159050" cy="4178595"/>
          </a:xfrm>
        </p:spPr>
        <p:txBody>
          <a:bodyPr/>
          <a:lstStyle/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portable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tablette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 clé USB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ordinateur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réseaux sociaux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Internet/la toile/le net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appareil photo numérique </a:t>
            </a:r>
          </a:p>
          <a:p>
            <a:pPr marL="742950" indent="-7429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 ordinateur portable</a:t>
            </a:r>
          </a:p>
          <a:p>
            <a:pPr marL="0" indent="0">
              <a:spcBef>
                <a:spcPts val="1800"/>
              </a:spcBef>
              <a:buNone/>
            </a:pPr>
            <a:endParaRPr lang="fr-FR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6578" y="1203397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7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55088" y="1193609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00756" y="1203397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9146" y="2665688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1825" y="2665688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0831" y="2665687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683861" y="434533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3293" y="4345331"/>
            <a:ext cx="39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1" y="1423061"/>
            <a:ext cx="1404242" cy="6928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57" y="2894555"/>
            <a:ext cx="911894" cy="13441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38" y="3127353"/>
            <a:ext cx="1651190" cy="8785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80" y="4800828"/>
            <a:ext cx="1285875" cy="10185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21" y="1471590"/>
            <a:ext cx="1236034" cy="7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93" y="1307805"/>
            <a:ext cx="1259958" cy="985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0" y="4874716"/>
            <a:ext cx="1626781" cy="8707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38" y="3127353"/>
            <a:ext cx="913791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/>
            </a:r>
            <a:br>
              <a:rPr lang="en-US" sz="2400" b="1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89853" y="1741429"/>
            <a:ext cx="4516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do all of these phrases have in common?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How many do you understand? 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How many of the activities do you personally use technology for?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99387" y="1320749"/>
            <a:ext cx="4053227" cy="490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b="1" dirty="0"/>
              <a:t>envoyer </a:t>
            </a:r>
            <a:r>
              <a:rPr lang="fr-FR" dirty="0"/>
              <a:t>des sms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faire</a:t>
            </a:r>
            <a:r>
              <a:rPr lang="fr-FR" dirty="0"/>
              <a:t> mes devoirs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chatter </a:t>
            </a:r>
            <a:r>
              <a:rPr lang="fr-FR" dirty="0"/>
              <a:t>en ligne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rester</a:t>
            </a:r>
            <a:r>
              <a:rPr lang="fr-FR" dirty="0"/>
              <a:t> en contact avec mes amis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jouer</a:t>
            </a:r>
            <a:r>
              <a:rPr lang="fr-FR" dirty="0" smtClean="0"/>
              <a:t> </a:t>
            </a:r>
            <a:r>
              <a:rPr lang="fr-FR" dirty="0"/>
              <a:t>aux jeux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faire</a:t>
            </a:r>
            <a:r>
              <a:rPr lang="fr-FR" dirty="0"/>
              <a:t> des recherches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prendre</a:t>
            </a:r>
            <a:r>
              <a:rPr lang="fr-FR" dirty="0"/>
              <a:t> des photos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sauvegarder</a:t>
            </a:r>
            <a:r>
              <a:rPr lang="fr-FR" dirty="0"/>
              <a:t> mes fichiers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écouter</a:t>
            </a:r>
            <a:r>
              <a:rPr lang="fr-FR" dirty="0"/>
              <a:t> de la musique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lire</a:t>
            </a:r>
            <a:r>
              <a:rPr lang="fr-FR" dirty="0"/>
              <a:t> les journaux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/>
              <a:t>organiser </a:t>
            </a:r>
            <a:r>
              <a:rPr lang="fr-FR" dirty="0"/>
              <a:t>mon </a:t>
            </a:r>
            <a:r>
              <a:rPr lang="fr-FR" dirty="0" smtClean="0"/>
              <a:t>agenda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regarder</a:t>
            </a:r>
            <a:r>
              <a:rPr lang="fr-FR" dirty="0" smtClean="0"/>
              <a:t> les vidéos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parler </a:t>
            </a:r>
            <a:r>
              <a:rPr lang="fr-FR" dirty="0" smtClean="0"/>
              <a:t>avec mes amis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télécharger</a:t>
            </a:r>
            <a:r>
              <a:rPr lang="fr-FR" dirty="0" smtClean="0"/>
              <a:t> de la musique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9853" y="2645725"/>
            <a:ext cx="24168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/>
                </a:solidFill>
                <a:latin typeface="AQA Chevin Pro Light" panose="020F0303030000060003" pitchFamily="34" charset="0"/>
              </a:rPr>
              <a:t>Infinitives!</a:t>
            </a:r>
            <a:endParaRPr lang="en-US" sz="2600" b="1" dirty="0">
              <a:solidFill>
                <a:schemeClr val="tx2"/>
              </a:solidFill>
              <a:latin typeface="AQA Chevin Pro Light" panose="020F03030300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40000" y="1285146"/>
            <a:ext cx="7871963" cy="4112664"/>
          </a:xfrm>
          <a:prstGeom prst="rect">
            <a:avLst/>
          </a:prstGeom>
        </p:spPr>
        <p:txBody>
          <a:bodyPr vert="horz" wrap="none" lIns="0" tIns="0" rIns="91440" bIns="0" rtlCol="0">
            <a:spAutoFit/>
          </a:bodyPr>
          <a:lstStyle>
            <a:lvl1pPr marL="342900" indent="-3429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ts val="2000"/>
              </a:lnSpc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 </a:t>
            </a:r>
            <a:r>
              <a:rPr lang="fr-FR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sentences.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/>
              <a:buNone/>
            </a:pPr>
            <a:r>
              <a:rPr lang="fr-FR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36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rule</a:t>
            </a:r>
            <a:r>
              <a:rPr lang="fr-FR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fr-FR" sz="4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800"/>
              </a:spcAft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J’utilise mon portable </a:t>
            </a:r>
            <a:r>
              <a:rPr lang="fr-FR" sz="28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photos.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J’ai besoin de ma tablette </a:t>
            </a:r>
            <a:r>
              <a:rPr lang="fr-FR" sz="28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regarder 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vidéos.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me sers d’Internet </a:t>
            </a:r>
            <a:r>
              <a:rPr lang="fr-FR" sz="28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des recherches. </a:t>
            </a:r>
            <a:endParaRPr lang="en-GB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658" y="5204396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*je me </a:t>
            </a:r>
            <a:r>
              <a:rPr lang="en-GB" sz="2000" dirty="0" err="1" smtClean="0"/>
              <a:t>sers</a:t>
            </a:r>
            <a:r>
              <a:rPr lang="en-GB" sz="2000" dirty="0" smtClean="0"/>
              <a:t> de = I use</a:t>
            </a:r>
          </a:p>
          <a:p>
            <a:r>
              <a:rPr lang="en-GB" sz="2000" dirty="0" smtClean="0"/>
              <a:t>*</a:t>
            </a:r>
            <a:r>
              <a:rPr lang="en-GB" sz="2000" dirty="0" err="1" smtClean="0"/>
              <a:t>j’ai</a:t>
            </a:r>
            <a:r>
              <a:rPr lang="en-GB" sz="2000" dirty="0" smtClean="0"/>
              <a:t> </a:t>
            </a:r>
            <a:r>
              <a:rPr lang="en-GB" sz="2000" dirty="0" err="1" smtClean="0"/>
              <a:t>besoin</a:t>
            </a:r>
            <a:r>
              <a:rPr lang="en-GB" sz="2000" dirty="0" smtClean="0"/>
              <a:t> de = I need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4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0000" y="1075072"/>
            <a:ext cx="8156335" cy="55817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J’utilise mon portable </a:t>
            </a:r>
            <a:r>
              <a:rPr lang="fr-FR" sz="3200" b="1" u="sng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r>
              <a:rPr lang="fr-F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</a:t>
            </a:r>
            <a:r>
              <a:rPr lang="fr-F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photos.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+ infinitive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= in </a:t>
            </a:r>
            <a:r>
              <a:rPr lang="fr-FR" sz="4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fr-FR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4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smtClean="0"/>
              <a:t>Make 6 sentences about how you use technology. 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0362" y="1075372"/>
            <a:ext cx="4493657" cy="4864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J’utilise….</a:t>
            </a: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portable</a:t>
            </a: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tablette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clé USB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ordinateur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réseaux sociaux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Internet/la toile/le net</a:t>
            </a: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appareil photo numérique </a:t>
            </a:r>
          </a:p>
          <a:p>
            <a:pPr marL="542925" indent="-54292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 ordinateur portable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247" y="1074630"/>
            <a:ext cx="4509345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2000" b="1" dirty="0"/>
              <a:t>envoyer </a:t>
            </a:r>
            <a:r>
              <a:rPr lang="fr-FR" sz="2000" dirty="0"/>
              <a:t>des sms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faire</a:t>
            </a:r>
            <a:r>
              <a:rPr lang="fr-FR" sz="2000" dirty="0"/>
              <a:t> mes devoirs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/>
              <a:t>chatter </a:t>
            </a:r>
            <a:r>
              <a:rPr lang="fr-FR" sz="2000" dirty="0"/>
              <a:t>en ligne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rester</a:t>
            </a:r>
            <a:r>
              <a:rPr lang="fr-FR" sz="2000" dirty="0"/>
              <a:t> en contact avec mes amis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/>
              <a:t>jouer</a:t>
            </a:r>
            <a:r>
              <a:rPr lang="fr-FR" sz="2000" dirty="0" smtClean="0"/>
              <a:t> </a:t>
            </a:r>
            <a:r>
              <a:rPr lang="fr-FR" sz="2000" dirty="0"/>
              <a:t>aux jeux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faire</a:t>
            </a:r>
            <a:r>
              <a:rPr lang="fr-FR" sz="2000" dirty="0"/>
              <a:t> des recherches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prendre</a:t>
            </a:r>
            <a:r>
              <a:rPr lang="fr-FR" sz="2000" dirty="0"/>
              <a:t> des photos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sauvegarder</a:t>
            </a:r>
            <a:r>
              <a:rPr lang="fr-FR" sz="2000" dirty="0"/>
              <a:t> mes fichiers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écouter</a:t>
            </a:r>
            <a:r>
              <a:rPr lang="fr-FR" sz="2000" dirty="0"/>
              <a:t> de la musique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lire</a:t>
            </a:r>
            <a:r>
              <a:rPr lang="fr-FR" sz="2000" dirty="0"/>
              <a:t> les journaux</a:t>
            </a:r>
            <a:endParaRPr lang="en-GB" sz="2000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organiser </a:t>
            </a:r>
            <a:r>
              <a:rPr lang="fr-FR" sz="2000" dirty="0"/>
              <a:t>mon </a:t>
            </a:r>
            <a:r>
              <a:rPr lang="fr-FR" sz="2000" dirty="0" smtClean="0"/>
              <a:t>agenda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/>
              <a:t>regarder</a:t>
            </a:r>
            <a:r>
              <a:rPr lang="fr-FR" sz="2000" dirty="0" smtClean="0"/>
              <a:t> les vidéos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 smtClean="0"/>
              <a:t>parler </a:t>
            </a:r>
            <a:r>
              <a:rPr lang="fr-FR" sz="2000" dirty="0" smtClean="0"/>
              <a:t>avec mes amis</a:t>
            </a:r>
          </a:p>
          <a:p>
            <a:pPr marL="45720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2000" b="1" dirty="0"/>
              <a:t>télécharger</a:t>
            </a:r>
            <a:r>
              <a:rPr lang="fr-FR" sz="2000" dirty="0"/>
              <a:t> de la musique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fr-FR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87107" y="1107995"/>
            <a:ext cx="111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164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Trapdoor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233377"/>
            <a:ext cx="8045200" cy="4905140"/>
          </a:xfrm>
        </p:spPr>
        <p:txBody>
          <a:bodyPr/>
          <a:lstStyle/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J’utilise mon portable pour…</a:t>
            </a: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b="1" dirty="0">
                <a:latin typeface="+mj-lt"/>
              </a:rPr>
              <a:t>1) </a:t>
            </a:r>
            <a:r>
              <a:rPr lang="fr-FR" b="1" dirty="0">
                <a:latin typeface="+mj-lt"/>
                <a:cs typeface="Calibri" panose="020F0502020204030204" pitchFamily="34" charset="0"/>
              </a:rPr>
              <a:t>envoyer</a:t>
            </a:r>
            <a:r>
              <a:rPr lang="fr-FR" b="1" dirty="0">
                <a:latin typeface="+mj-lt"/>
              </a:rPr>
              <a:t> </a:t>
            </a:r>
            <a:r>
              <a:rPr lang="fr-FR" dirty="0">
                <a:latin typeface="+mj-lt"/>
              </a:rPr>
              <a:t>des </a:t>
            </a:r>
            <a:r>
              <a:rPr lang="fr-FR" dirty="0" err="1">
                <a:latin typeface="+mj-lt"/>
              </a:rPr>
              <a:t>sms</a:t>
            </a:r>
            <a:r>
              <a:rPr lang="fr-FR" dirty="0">
                <a:latin typeface="+mj-lt"/>
              </a:rPr>
              <a:t>  2) </a:t>
            </a:r>
            <a:r>
              <a:rPr lang="fr-FR" b="1" dirty="0">
                <a:latin typeface="+mj-lt"/>
              </a:rPr>
              <a:t>prendre</a:t>
            </a:r>
            <a:r>
              <a:rPr lang="fr-FR" dirty="0">
                <a:latin typeface="+mj-lt"/>
              </a:rPr>
              <a:t> des photos  3) </a:t>
            </a:r>
            <a:r>
              <a:rPr lang="fr-FR" b="1" dirty="0">
                <a:latin typeface="+mj-lt"/>
              </a:rPr>
              <a:t>organiser </a:t>
            </a:r>
            <a:r>
              <a:rPr lang="fr-FR" dirty="0">
                <a:latin typeface="+mj-lt"/>
              </a:rPr>
              <a:t>mon agenda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 me sers de ma tablette pour…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b="1" dirty="0">
                <a:latin typeface="+mj-lt"/>
              </a:rPr>
              <a:t>1) faire</a:t>
            </a:r>
            <a:r>
              <a:rPr lang="fr-FR" dirty="0">
                <a:latin typeface="+mj-lt"/>
              </a:rPr>
              <a:t> des recherches  2) </a:t>
            </a:r>
            <a:r>
              <a:rPr lang="fr-FR" b="1" dirty="0">
                <a:latin typeface="+mj-lt"/>
              </a:rPr>
              <a:t>jouer</a:t>
            </a:r>
            <a:r>
              <a:rPr lang="fr-FR" dirty="0">
                <a:latin typeface="+mj-lt"/>
              </a:rPr>
              <a:t> aux jeux  3) </a:t>
            </a:r>
            <a:r>
              <a:rPr lang="fr-FR" b="1" dirty="0">
                <a:latin typeface="+mj-lt"/>
              </a:rPr>
              <a:t>regarder</a:t>
            </a:r>
            <a:r>
              <a:rPr lang="fr-FR" dirty="0">
                <a:latin typeface="+mj-lt"/>
              </a:rPr>
              <a:t> les vidéos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J’utilise les réseaux sociaux </a:t>
            </a:r>
            <a:r>
              <a:rPr lang="fr-F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pour…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r-FR" b="1" dirty="0" smtClean="0">
                <a:latin typeface="+mj-lt"/>
              </a:rPr>
              <a:t>1) rester</a:t>
            </a:r>
            <a:r>
              <a:rPr lang="fr-FR" dirty="0" smtClean="0">
                <a:latin typeface="+mj-lt"/>
              </a:rPr>
              <a:t> en contact avec mes amis  2) </a:t>
            </a:r>
            <a:r>
              <a:rPr lang="fr-FR" b="1" dirty="0" smtClean="0">
                <a:latin typeface="+mj-lt"/>
              </a:rPr>
              <a:t>chatter </a:t>
            </a:r>
            <a:r>
              <a:rPr lang="fr-FR" dirty="0" smtClean="0">
                <a:latin typeface="+mj-lt"/>
              </a:rPr>
              <a:t>en ligne  3) </a:t>
            </a:r>
            <a:r>
              <a:rPr lang="fr-FR" b="1" dirty="0" smtClean="0">
                <a:latin typeface="+mj-lt"/>
              </a:rPr>
              <a:t>parler </a:t>
            </a:r>
            <a:r>
              <a:rPr lang="fr-FR" dirty="0" smtClean="0">
                <a:latin typeface="+mj-lt"/>
              </a:rPr>
              <a:t>avec mes amis</a:t>
            </a: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J’utilise Internet pour…</a:t>
            </a: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b="1" dirty="0">
                <a:latin typeface="+mj-lt"/>
              </a:rPr>
              <a:t>1) lire</a:t>
            </a:r>
            <a:r>
              <a:rPr lang="fr-FR" dirty="0">
                <a:latin typeface="+mj-lt"/>
              </a:rPr>
              <a:t> les journaux  2) </a:t>
            </a:r>
            <a:r>
              <a:rPr lang="fr-FR" b="1" dirty="0">
                <a:latin typeface="+mj-lt"/>
              </a:rPr>
              <a:t>écouter</a:t>
            </a:r>
            <a:r>
              <a:rPr lang="fr-FR" dirty="0">
                <a:latin typeface="+mj-lt"/>
              </a:rPr>
              <a:t> de la musique</a:t>
            </a:r>
            <a:r>
              <a:rPr lang="en-GB" dirty="0">
                <a:latin typeface="+mj-lt"/>
              </a:rPr>
              <a:t>  </a:t>
            </a:r>
            <a:r>
              <a:rPr lang="fr-FR" dirty="0">
                <a:latin typeface="+mj-lt"/>
              </a:rPr>
              <a:t>3) </a:t>
            </a:r>
            <a:r>
              <a:rPr lang="fr-FR" b="1" dirty="0">
                <a:latin typeface="+mj-lt"/>
              </a:rPr>
              <a:t>télécharger</a:t>
            </a:r>
            <a:r>
              <a:rPr lang="fr-FR" dirty="0">
                <a:latin typeface="+mj-lt"/>
              </a:rPr>
              <a:t> de la musique</a:t>
            </a:r>
            <a:endParaRPr lang="en-GB" dirty="0">
              <a:latin typeface="+mj-lt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endParaRPr lang="fr-FR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J’ai besoin de mon ordinateur pour…</a:t>
            </a:r>
          </a:p>
          <a:p>
            <a:pPr marL="0" indent="0">
              <a:lnSpc>
                <a:spcPct val="50000"/>
              </a:lnSpc>
              <a:spcAft>
                <a:spcPts val="800"/>
              </a:spcAft>
              <a:buNone/>
            </a:pPr>
            <a:r>
              <a:rPr lang="fr-FR" b="1" dirty="0">
                <a:latin typeface="+mj-lt"/>
              </a:rPr>
              <a:t>1) sauvegarder</a:t>
            </a:r>
            <a:r>
              <a:rPr lang="fr-FR" dirty="0">
                <a:latin typeface="+mj-lt"/>
              </a:rPr>
              <a:t> mes fichiers  2) </a:t>
            </a:r>
            <a:r>
              <a:rPr lang="fr-FR" b="1" dirty="0">
                <a:latin typeface="+mj-lt"/>
              </a:rPr>
              <a:t>faire</a:t>
            </a:r>
            <a:r>
              <a:rPr lang="fr-FR" dirty="0">
                <a:latin typeface="+mj-lt"/>
              </a:rPr>
              <a:t> mes devoirs  3) </a:t>
            </a:r>
            <a:r>
              <a:rPr lang="fr-FR" b="1" dirty="0">
                <a:latin typeface="+mj-lt"/>
              </a:rPr>
              <a:t>jouer</a:t>
            </a:r>
            <a:r>
              <a:rPr lang="fr-FR" dirty="0">
                <a:latin typeface="+mj-lt"/>
              </a:rPr>
              <a:t> aux jeux</a:t>
            </a:r>
            <a:endParaRPr lang="en-GB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3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26" y="1359574"/>
            <a:ext cx="4329712" cy="4406804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/>
              <a:t>J’utilise/je me sers de/j’ai besoin de….</a:t>
            </a:r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mon portable</a:t>
            </a:r>
            <a:endParaRPr lang="en-GB" dirty="0"/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ma tablette</a:t>
            </a:r>
            <a:endParaRPr lang="en-GB" dirty="0"/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ma clé USB</a:t>
            </a:r>
            <a:endParaRPr lang="en-GB" dirty="0"/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mon ordinateur</a:t>
            </a:r>
            <a:endParaRPr lang="en-GB" dirty="0"/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les réseaux sociaux</a:t>
            </a:r>
            <a:endParaRPr lang="en-GB" dirty="0"/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Internet/la toile/le net</a:t>
            </a:r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mon appareil photo numérique </a:t>
            </a:r>
          </a:p>
          <a:p>
            <a:pPr marL="742950" indent="-742950">
              <a:lnSpc>
                <a:spcPct val="8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dirty="0"/>
              <a:t>mon ordinateur portable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31014" y="1788463"/>
            <a:ext cx="111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4905595" y="1359574"/>
            <a:ext cx="393006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dirty="0"/>
              <a:t>envoyer des </a:t>
            </a:r>
            <a:r>
              <a:rPr lang="fr-FR" dirty="0" err="1"/>
              <a:t>sms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faire mes devoirs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 smtClean="0"/>
              <a:t>chatter </a:t>
            </a:r>
            <a:r>
              <a:rPr lang="fr-FR" dirty="0"/>
              <a:t>en ligne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rester en contact avec mes amis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jouer aux jeux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faire des recherches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prendre des photos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sauvegarder mes fichiers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écouter de la musique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lire les journaux</a:t>
            </a:r>
            <a:endParaRPr lang="en-GB" dirty="0"/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organiser mon agenda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regarder les vidéos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parler avec mes amis</a:t>
            </a:r>
          </a:p>
          <a:p>
            <a:pPr marL="457200" lvl="0" indent="-4572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dirty="0"/>
              <a:t>télécharger de la musique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000" y="4865198"/>
            <a:ext cx="2986318" cy="548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</a:t>
            </a:r>
            <a:r>
              <a:rPr lang="en-GB" sz="2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</a:t>
            </a:r>
            <a:r>
              <a:rPr lang="en-GB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GB" sz="28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puisse</a:t>
            </a:r>
            <a:endParaRPr lang="fr-FR" sz="2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000" y="5460490"/>
            <a:ext cx="2210562" cy="4180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that I can</a:t>
            </a:r>
            <a:endParaRPr lang="fr-F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00" y="5850137"/>
            <a:ext cx="2333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en-GB" b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puisse</a:t>
            </a:r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subjunctive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Branded If clauses future plans after GCSEs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Branded If clauses future plans after GCSEs</Template>
  <TotalTime>331</TotalTime>
  <Words>596</Words>
  <Application>Microsoft Office PowerPoint</Application>
  <PresentationFormat>On-screen Show (4:3)</PresentationFormat>
  <Paragraphs>156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Branded If clauses future plans after GCSEs</vt:lpstr>
      <vt:lpstr> Technology in everyday life </vt:lpstr>
      <vt:lpstr>Learning objectives</vt:lpstr>
      <vt:lpstr>PowerPoint Presentation</vt:lpstr>
      <vt:lpstr> </vt:lpstr>
      <vt:lpstr>PowerPoint Presentation</vt:lpstr>
      <vt:lpstr>PowerPoint Presentation</vt:lpstr>
      <vt:lpstr>Make 6 sentences about how you use technology.  </vt:lpstr>
      <vt:lpstr>Trapdoor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2016-02-04T12:22:16Z</dcterms:created>
  <dcterms:modified xsi:type="dcterms:W3CDTF">2016-08-30T13:40:38Z</dcterms:modified>
</cp:coreProperties>
</file>