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63" userDrawn="1">
          <p15:clr>
            <a:srgbClr val="A4A3A4"/>
          </p15:clr>
        </p15:guide>
        <p15:guide id="2" pos="6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 Hamilton" initials="F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  <a:srgbClr val="FAC090"/>
    <a:srgbClr val="F0D18E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6" autoAdjust="0"/>
    <p:restoredTop sz="83309" autoAdjust="0"/>
  </p:normalViewPr>
  <p:slideViewPr>
    <p:cSldViewPr snapToGrid="0">
      <p:cViewPr varScale="1">
        <p:scale>
          <a:sx n="80" d="100"/>
          <a:sy n="80" d="100"/>
        </p:scale>
        <p:origin x="-1170" y="-96"/>
      </p:cViewPr>
      <p:guideLst>
        <p:guide orient="horz" pos="2272"/>
        <p:guide pos="42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6E17-4271-4867-8924-41F754D2F2DD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8EB75-8025-47D1-B3D1-342EC9D2C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823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26/02/2016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27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Date Placeholder 8"/>
          <p:cNvSpPr>
            <a:spLocks noGrp="1"/>
          </p:cNvSpPr>
          <p:nvPr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2016 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000" y="6390000"/>
            <a:ext cx="1260000" cy="50518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>
                <a:solidFill>
                  <a:schemeClr val="accent1"/>
                </a:solidFill>
              </a:rPr>
              <a:t>The </a:t>
            </a:r>
            <a:r>
              <a:rPr lang="en-GB" b="1" dirty="0" smtClean="0">
                <a:solidFill>
                  <a:schemeClr val="accent1"/>
                </a:solidFill>
              </a:rPr>
              <a:t>passive </a:t>
            </a:r>
            <a:r>
              <a:rPr lang="en-GB" b="1" dirty="0">
                <a:solidFill>
                  <a:schemeClr val="accent1"/>
                </a:solidFill>
              </a:rPr>
              <a:t>with </a:t>
            </a:r>
            <a:r>
              <a:rPr lang="en-GB" b="1" i="1" dirty="0" err="1">
                <a:solidFill>
                  <a:schemeClr val="accent1"/>
                </a:solidFill>
              </a:rPr>
              <a:t>werden</a:t>
            </a:r>
            <a:endParaRPr lang="en-GB" b="1" i="1" dirty="0">
              <a:solidFill>
                <a:schemeClr val="accent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43942" y="3600450"/>
            <a:ext cx="4256116" cy="1004801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4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Board game</a:t>
            </a:r>
          </a:p>
        </p:txBody>
      </p:sp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wird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wirst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werden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werde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werde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werde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wirst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wirst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werden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werden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wird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wird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wird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wirst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werden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werde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werde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werde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wirst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wirst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werden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werden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wird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wird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b="1" dirty="0" err="1" smtClean="0">
                <a:solidFill>
                  <a:schemeClr val="accent1"/>
                </a:solidFill>
              </a:rPr>
              <a:t>wird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1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8" grpId="0"/>
      <p:bldP spid="18" grpId="1"/>
      <p:bldP spid="19" grpId="0"/>
      <p:bldP spid="19" grpId="1"/>
      <p:bldP spid="20" grpId="0"/>
      <p:bldP spid="20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theme/theme1.xml><?xml version="1.0" encoding="utf-8"?>
<a:theme xmlns:a="http://schemas.openxmlformats.org/drawingml/2006/main" name="_AQA PPT template 2016">
  <a:themeElements>
    <a:clrScheme name="AQA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12878"/>
      </a:accent1>
      <a:accent2>
        <a:srgbClr val="C8194B"/>
      </a:accent2>
      <a:accent3>
        <a:srgbClr val="D2C8E1"/>
      </a:accent3>
      <a:accent4>
        <a:srgbClr val="9784BE"/>
      </a:accent4>
      <a:accent5>
        <a:srgbClr val="6D51A1"/>
      </a:accent5>
      <a:accent6>
        <a:srgbClr val="2F71AC"/>
      </a:accent6>
      <a:hlink>
        <a:srgbClr val="2F71AC"/>
      </a:hlink>
      <a:folHlink>
        <a:srgbClr val="41287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QA powerpoint REISSUE" id="{F2C4CAD8-2BC4-4215-A0E1-16A4B7E43E21}" vid="{82266D6C-1DEC-4A9E-8661-C0E18B6FCE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_AQA PPT template 2016</Template>
  <TotalTime>18</TotalTime>
  <Words>33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_AQA PPT template 2016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2015-05-29T10:21:36Z</cp:lastPrinted>
  <dcterms:created xsi:type="dcterms:W3CDTF">2016-02-23T12:48:45Z</dcterms:created>
  <dcterms:modified xsi:type="dcterms:W3CDTF">2016-02-26T09:38:10Z</dcterms:modified>
</cp:coreProperties>
</file>