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8" r:id="rId3"/>
    <p:sldId id="275" r:id="rId4"/>
    <p:sldId id="276" r:id="rId5"/>
    <p:sldId id="277" r:id="rId6"/>
    <p:sldId id="278" r:id="rId7"/>
    <p:sldId id="279" r:id="rId8"/>
    <p:sldId id="280" r:id="rId9"/>
    <p:sldId id="281" r:id="rId10"/>
    <p:sldId id="282" r:id="rId11"/>
    <p:sldId id="283" r:id="rId1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4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EBAB"/>
    <a:srgbClr val="FFD44B"/>
    <a:srgbClr val="C6D9F1"/>
    <a:srgbClr val="FAC090"/>
    <a:srgbClr val="F0D18E"/>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6" autoAdjust="0"/>
    <p:restoredTop sz="86220" autoAdjust="0"/>
  </p:normalViewPr>
  <p:slideViewPr>
    <p:cSldViewPr snapToGrid="0">
      <p:cViewPr varScale="1">
        <p:scale>
          <a:sx n="64" d="100"/>
          <a:sy n="64" d="100"/>
        </p:scale>
        <p:origin x="-540" y="-96"/>
      </p:cViewPr>
      <p:guideLst>
        <p:guide orient="horz" pos="2160"/>
        <p:guide pos="2404"/>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19740419-B0D4-4696-82CC-C455B610DB4D}" type="datetimeFigureOut">
              <a:rPr lang="en-GB" smtClean="0"/>
              <a:t>04/09/2015</a:t>
            </a:fld>
            <a:endParaRPr lang="en-GB"/>
          </a:p>
        </p:txBody>
      </p:sp>
      <p:sp>
        <p:nvSpPr>
          <p:cNvPr id="4" name="Slide Image Placeholder 3"/>
          <p:cNvSpPr>
            <a:spLocks noGrp="1" noRot="1" noChangeAspect="1"/>
          </p:cNvSpPr>
          <p:nvPr>
            <p:ph type="sldImg" idx="2"/>
          </p:nvPr>
        </p:nvSpPr>
        <p:spPr>
          <a:xfrm>
            <a:off x="1177925" y="1235075"/>
            <a:ext cx="4441825" cy="3330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01B98DA4-B5CC-4515-9954-19711E980F50}" type="slidenum">
              <a:rPr lang="en-GB" smtClean="0"/>
              <a:t>‹#›</a:t>
            </a:fld>
            <a:endParaRPr lang="en-GB"/>
          </a:p>
        </p:txBody>
      </p:sp>
    </p:spTree>
    <p:extLst>
      <p:ext uri="{BB962C8B-B14F-4D97-AF65-F5344CB8AC3E}">
        <p14:creationId xmlns:p14="http://schemas.microsoft.com/office/powerpoint/2010/main" val="82773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1B98DA4-B5CC-4515-9954-19711E980F50}" type="slidenum">
              <a:rPr lang="en-GB" smtClean="0"/>
              <a:t>1</a:t>
            </a:fld>
            <a:endParaRPr lang="en-GB"/>
          </a:p>
        </p:txBody>
      </p:sp>
    </p:spTree>
    <p:extLst>
      <p:ext uri="{BB962C8B-B14F-4D97-AF65-F5344CB8AC3E}">
        <p14:creationId xmlns:p14="http://schemas.microsoft.com/office/powerpoint/2010/main" val="393749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mtClean="0"/>
              <a:t>Students could write or say the whole sentences</a:t>
            </a:r>
            <a:r>
              <a:rPr lang="en-GB" altLang="en-US" baseline="0" smtClean="0"/>
              <a:t> with the correct past participles.  Answers will appear one by one on clicking.</a:t>
            </a:r>
            <a:endParaRPr lang="en-GB" altLang="en-US" smtClean="0"/>
          </a:p>
        </p:txBody>
      </p:sp>
      <p:sp>
        <p:nvSpPr>
          <p:cNvPr id="4" name="Slide Number Placeholder 3"/>
          <p:cNvSpPr>
            <a:spLocks noGrp="1"/>
          </p:cNvSpPr>
          <p:nvPr>
            <p:ph type="sldNum" sz="quarter" idx="10"/>
          </p:nvPr>
        </p:nvSpPr>
        <p:spPr/>
        <p:txBody>
          <a:bodyPr/>
          <a:lstStyle/>
          <a:p>
            <a:fld id="{01B98DA4-B5CC-4515-9954-19711E980F50}" type="slidenum">
              <a:rPr lang="en-GB" smtClean="0"/>
              <a:t>10</a:t>
            </a:fld>
            <a:endParaRPr lang="en-GB"/>
          </a:p>
        </p:txBody>
      </p:sp>
    </p:spTree>
    <p:extLst>
      <p:ext uri="{BB962C8B-B14F-4D97-AF65-F5344CB8AC3E}">
        <p14:creationId xmlns:p14="http://schemas.microsoft.com/office/powerpoint/2010/main" val="4012107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smtClean="0"/>
              <a:t>Students could work in groups to</a:t>
            </a:r>
            <a:r>
              <a:rPr lang="en-GB" altLang="en-US" baseline="0" dirty="0" smtClean="0"/>
              <a:t> prepare their answers for the translation questions before playing a class game of noughts and crosses on the board.  The middle square can be used for students to create their own sentence in German or for the opposing team to create a translation challenge for them.</a:t>
            </a:r>
            <a:endParaRPr lang="en-GB" altLang="en-US" dirty="0" smtClean="0"/>
          </a:p>
        </p:txBody>
      </p:sp>
      <p:sp>
        <p:nvSpPr>
          <p:cNvPr id="4" name="Slide Number Placeholder 3"/>
          <p:cNvSpPr>
            <a:spLocks noGrp="1"/>
          </p:cNvSpPr>
          <p:nvPr>
            <p:ph type="sldNum" sz="quarter" idx="10"/>
          </p:nvPr>
        </p:nvSpPr>
        <p:spPr/>
        <p:txBody>
          <a:bodyPr/>
          <a:lstStyle/>
          <a:p>
            <a:fld id="{01B98DA4-B5CC-4515-9954-19711E980F50}" type="slidenum">
              <a:rPr lang="en-GB" smtClean="0"/>
              <a:t>11</a:t>
            </a:fld>
            <a:endParaRPr lang="en-GB"/>
          </a:p>
        </p:txBody>
      </p:sp>
    </p:spTree>
    <p:extLst>
      <p:ext uri="{BB962C8B-B14F-4D97-AF65-F5344CB8AC3E}">
        <p14:creationId xmlns:p14="http://schemas.microsoft.com/office/powerpoint/2010/main" val="1982110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mtClean="0"/>
              <a:t>The parts of ‘</a:t>
            </a:r>
            <a:r>
              <a:rPr lang="en-GB" altLang="en-US" err="1" smtClean="0"/>
              <a:t>haben</a:t>
            </a:r>
            <a:r>
              <a:rPr lang="en-GB" altLang="en-US" smtClean="0"/>
              <a:t>’ with the English</a:t>
            </a:r>
            <a:r>
              <a:rPr lang="en-GB" altLang="en-US" baseline="0" smtClean="0"/>
              <a:t> equivalents will appear one by one when you click.</a:t>
            </a:r>
            <a:endParaRPr lang="en-GB" altLang="en-US" smtClean="0"/>
          </a:p>
        </p:txBody>
      </p:sp>
      <p:sp>
        <p:nvSpPr>
          <p:cNvPr id="4" name="Slide Number Placeholder 3"/>
          <p:cNvSpPr>
            <a:spLocks noGrp="1"/>
          </p:cNvSpPr>
          <p:nvPr>
            <p:ph type="sldNum" sz="quarter" idx="10"/>
          </p:nvPr>
        </p:nvSpPr>
        <p:spPr/>
        <p:txBody>
          <a:bodyPr/>
          <a:lstStyle/>
          <a:p>
            <a:fld id="{01B98DA4-B5CC-4515-9954-19711E980F50}" type="slidenum">
              <a:rPr lang="en-GB" smtClean="0"/>
              <a:t>2</a:t>
            </a:fld>
            <a:endParaRPr lang="en-GB"/>
          </a:p>
        </p:txBody>
      </p:sp>
    </p:spTree>
    <p:extLst>
      <p:ext uri="{BB962C8B-B14F-4D97-AF65-F5344CB8AC3E}">
        <p14:creationId xmlns:p14="http://schemas.microsoft.com/office/powerpoint/2010/main" val="2602795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mtClean="0"/>
              <a:t>Answers will</a:t>
            </a:r>
            <a:r>
              <a:rPr lang="en-GB" altLang="en-US" baseline="0" smtClean="0"/>
              <a:t> appear one by one as you click.</a:t>
            </a:r>
            <a:endParaRPr lang="en-GB" altLang="en-US" smtClean="0"/>
          </a:p>
        </p:txBody>
      </p:sp>
      <p:sp>
        <p:nvSpPr>
          <p:cNvPr id="4" name="Slide Number Placeholder 3"/>
          <p:cNvSpPr>
            <a:spLocks noGrp="1"/>
          </p:cNvSpPr>
          <p:nvPr>
            <p:ph type="sldNum" sz="quarter" idx="10"/>
          </p:nvPr>
        </p:nvSpPr>
        <p:spPr/>
        <p:txBody>
          <a:bodyPr/>
          <a:lstStyle/>
          <a:p>
            <a:fld id="{01B98DA4-B5CC-4515-9954-19711E980F50}" type="slidenum">
              <a:rPr lang="en-GB" smtClean="0"/>
              <a:t>3</a:t>
            </a:fld>
            <a:endParaRPr lang="en-GB"/>
          </a:p>
        </p:txBody>
      </p:sp>
    </p:spTree>
    <p:extLst>
      <p:ext uri="{BB962C8B-B14F-4D97-AF65-F5344CB8AC3E}">
        <p14:creationId xmlns:p14="http://schemas.microsoft.com/office/powerpoint/2010/main" val="1108570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mtClean="0"/>
              <a:t>Examples will appear on clicking.</a:t>
            </a:r>
          </a:p>
        </p:txBody>
      </p:sp>
      <p:sp>
        <p:nvSpPr>
          <p:cNvPr id="4" name="Slide Number Placeholder 3"/>
          <p:cNvSpPr>
            <a:spLocks noGrp="1"/>
          </p:cNvSpPr>
          <p:nvPr>
            <p:ph type="sldNum" sz="quarter" idx="10"/>
          </p:nvPr>
        </p:nvSpPr>
        <p:spPr/>
        <p:txBody>
          <a:bodyPr/>
          <a:lstStyle/>
          <a:p>
            <a:fld id="{01B98DA4-B5CC-4515-9954-19711E980F50}" type="slidenum">
              <a:rPr lang="en-GB" smtClean="0"/>
              <a:t>4</a:t>
            </a:fld>
            <a:endParaRPr lang="en-GB"/>
          </a:p>
        </p:txBody>
      </p:sp>
    </p:spTree>
    <p:extLst>
      <p:ext uri="{BB962C8B-B14F-4D97-AF65-F5344CB8AC3E}">
        <p14:creationId xmlns:p14="http://schemas.microsoft.com/office/powerpoint/2010/main" val="2759992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mtClean="0"/>
              <a:t>Answers appear one by one as you click.</a:t>
            </a:r>
          </a:p>
        </p:txBody>
      </p:sp>
      <p:sp>
        <p:nvSpPr>
          <p:cNvPr id="4" name="Slide Number Placeholder 3"/>
          <p:cNvSpPr>
            <a:spLocks noGrp="1"/>
          </p:cNvSpPr>
          <p:nvPr>
            <p:ph type="sldNum" sz="quarter" idx="10"/>
          </p:nvPr>
        </p:nvSpPr>
        <p:spPr/>
        <p:txBody>
          <a:bodyPr/>
          <a:lstStyle/>
          <a:p>
            <a:fld id="{01B98DA4-B5CC-4515-9954-19711E980F50}" type="slidenum">
              <a:rPr lang="en-GB" smtClean="0"/>
              <a:t>5</a:t>
            </a:fld>
            <a:endParaRPr lang="en-GB"/>
          </a:p>
        </p:txBody>
      </p:sp>
    </p:spTree>
    <p:extLst>
      <p:ext uri="{BB962C8B-B14F-4D97-AF65-F5344CB8AC3E}">
        <p14:creationId xmlns:p14="http://schemas.microsoft.com/office/powerpoint/2010/main" val="3512059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mtClean="0"/>
              <a:t>Irregular</a:t>
            </a:r>
            <a:r>
              <a:rPr lang="en-GB" altLang="en-US" baseline="0" smtClean="0"/>
              <a:t> infinitives and their past participles will appear one by one as you click.</a:t>
            </a:r>
            <a:endParaRPr lang="en-GB" altLang="en-US" smtClean="0"/>
          </a:p>
        </p:txBody>
      </p:sp>
      <p:sp>
        <p:nvSpPr>
          <p:cNvPr id="4" name="Slide Number Placeholder 3"/>
          <p:cNvSpPr>
            <a:spLocks noGrp="1"/>
          </p:cNvSpPr>
          <p:nvPr>
            <p:ph type="sldNum" sz="quarter" idx="10"/>
          </p:nvPr>
        </p:nvSpPr>
        <p:spPr/>
        <p:txBody>
          <a:bodyPr/>
          <a:lstStyle/>
          <a:p>
            <a:fld id="{01B98DA4-B5CC-4515-9954-19711E980F50}" type="slidenum">
              <a:rPr lang="en-GB" smtClean="0"/>
              <a:t>6</a:t>
            </a:fld>
            <a:endParaRPr lang="en-GB"/>
          </a:p>
        </p:txBody>
      </p:sp>
    </p:spTree>
    <p:extLst>
      <p:ext uri="{BB962C8B-B14F-4D97-AF65-F5344CB8AC3E}">
        <p14:creationId xmlns:p14="http://schemas.microsoft.com/office/powerpoint/2010/main" val="159741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mtClean="0"/>
              <a:t>Answers will appear one by one as you click.</a:t>
            </a:r>
          </a:p>
        </p:txBody>
      </p:sp>
      <p:sp>
        <p:nvSpPr>
          <p:cNvPr id="4" name="Slide Number Placeholder 3"/>
          <p:cNvSpPr>
            <a:spLocks noGrp="1"/>
          </p:cNvSpPr>
          <p:nvPr>
            <p:ph type="sldNum" sz="quarter" idx="10"/>
          </p:nvPr>
        </p:nvSpPr>
        <p:spPr/>
        <p:txBody>
          <a:bodyPr/>
          <a:lstStyle/>
          <a:p>
            <a:fld id="{01B98DA4-B5CC-4515-9954-19711E980F50}" type="slidenum">
              <a:rPr lang="en-GB" smtClean="0"/>
              <a:t>7</a:t>
            </a:fld>
            <a:endParaRPr lang="en-GB"/>
          </a:p>
        </p:txBody>
      </p:sp>
    </p:spTree>
    <p:extLst>
      <p:ext uri="{BB962C8B-B14F-4D97-AF65-F5344CB8AC3E}">
        <p14:creationId xmlns:p14="http://schemas.microsoft.com/office/powerpoint/2010/main" val="63860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mtClean="0"/>
              <a:t>The parts of ‘sein’ with the English</a:t>
            </a:r>
            <a:r>
              <a:rPr lang="en-GB" altLang="en-US" baseline="0" smtClean="0"/>
              <a:t> equivalents will appear one by one when you click.</a:t>
            </a:r>
            <a:endParaRPr lang="en-GB" altLang="en-US"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smtClean="0"/>
          </a:p>
        </p:txBody>
      </p:sp>
      <p:sp>
        <p:nvSpPr>
          <p:cNvPr id="4" name="Slide Number Placeholder 3"/>
          <p:cNvSpPr>
            <a:spLocks noGrp="1"/>
          </p:cNvSpPr>
          <p:nvPr>
            <p:ph type="sldNum" sz="quarter" idx="10"/>
          </p:nvPr>
        </p:nvSpPr>
        <p:spPr/>
        <p:txBody>
          <a:bodyPr/>
          <a:lstStyle/>
          <a:p>
            <a:fld id="{01B98DA4-B5CC-4515-9954-19711E980F50}" type="slidenum">
              <a:rPr lang="en-GB" smtClean="0"/>
              <a:t>8</a:t>
            </a:fld>
            <a:endParaRPr lang="en-GB"/>
          </a:p>
        </p:txBody>
      </p:sp>
    </p:spTree>
    <p:extLst>
      <p:ext uri="{BB962C8B-B14F-4D97-AF65-F5344CB8AC3E}">
        <p14:creationId xmlns:p14="http://schemas.microsoft.com/office/powerpoint/2010/main" val="622787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mtClean="0"/>
              <a:t>Answers will</a:t>
            </a:r>
            <a:r>
              <a:rPr lang="en-GB" altLang="en-US" baseline="0" smtClean="0"/>
              <a:t> appear one by one as you click.</a:t>
            </a:r>
            <a:endParaRPr lang="en-GB" altLang="en-US" smtClean="0"/>
          </a:p>
        </p:txBody>
      </p:sp>
      <p:sp>
        <p:nvSpPr>
          <p:cNvPr id="4" name="Slide Number Placeholder 3"/>
          <p:cNvSpPr>
            <a:spLocks noGrp="1"/>
          </p:cNvSpPr>
          <p:nvPr>
            <p:ph type="sldNum" sz="quarter" idx="10"/>
          </p:nvPr>
        </p:nvSpPr>
        <p:spPr/>
        <p:txBody>
          <a:bodyPr/>
          <a:lstStyle/>
          <a:p>
            <a:fld id="{01B98DA4-B5CC-4515-9954-19711E980F50}" type="slidenum">
              <a:rPr lang="en-GB" smtClean="0"/>
              <a:t>9</a:t>
            </a:fld>
            <a:endParaRPr lang="en-GB"/>
          </a:p>
        </p:txBody>
      </p:sp>
    </p:spTree>
    <p:extLst>
      <p:ext uri="{BB962C8B-B14F-4D97-AF65-F5344CB8AC3E}">
        <p14:creationId xmlns:p14="http://schemas.microsoft.com/office/powerpoint/2010/main" val="1976222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7051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1" name="Rectangle 10"/>
          <p:cNvSpPr/>
          <p:nvPr userDrawn="1"/>
        </p:nvSpPr>
        <p:spPr>
          <a:xfrm>
            <a:off x="0" y="6349549"/>
            <a:ext cx="9144000" cy="513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0258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0" y="6349548"/>
            <a:ext cx="9144000" cy="0"/>
          </a:xfrm>
          <a:prstGeom prst="line">
            <a:avLst/>
          </a:prstGeom>
        </p:spPr>
        <p:style>
          <a:lnRef idx="1">
            <a:schemeClr val="dk1"/>
          </a:lnRef>
          <a:fillRef idx="0">
            <a:schemeClr val="dk1"/>
          </a:fillRef>
          <a:effectRef idx="0">
            <a:schemeClr val="dk1"/>
          </a:effectRef>
          <a:fontRef idx="minor">
            <a:schemeClr val="tx1"/>
          </a:fontRef>
        </p:style>
      </p:cxnSp>
      <p:sp>
        <p:nvSpPr>
          <p:cNvPr id="7" name="Date Placeholder 8"/>
          <p:cNvSpPr>
            <a:spLocks noGrp="1"/>
          </p:cNvSpPr>
          <p:nvPr userDrawn="1"/>
        </p:nvSpPr>
        <p:spPr>
          <a:xfrm>
            <a:off x="56829" y="6480646"/>
            <a:ext cx="3660546"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 2015 AQA. Created by </a:t>
            </a:r>
            <a:r>
              <a:rPr lang="en-US" err="1" smtClean="0"/>
              <a:t>Teachit</a:t>
            </a:r>
            <a:r>
              <a:rPr lang="en-US" smtClean="0"/>
              <a:t> for AQA</a:t>
            </a:r>
            <a:endParaRPr lang="en-GB"/>
          </a:p>
        </p:txBody>
      </p:sp>
    </p:spTree>
    <p:extLst>
      <p:ext uri="{BB962C8B-B14F-4D97-AF65-F5344CB8AC3E}">
        <p14:creationId xmlns:p14="http://schemas.microsoft.com/office/powerpoint/2010/main" val="35242375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p:cNvSpPr txBox="1">
            <a:spLocks/>
          </p:cNvSpPr>
          <p:nvPr/>
        </p:nvSpPr>
        <p:spPr>
          <a:xfrm>
            <a:off x="979555" y="2886075"/>
            <a:ext cx="7156197" cy="2984374"/>
          </a:xfrm>
          <a:prstGeom prst="rect">
            <a:avLst/>
          </a:prstGeom>
          <a:solidFill>
            <a:schemeClr val="accent1">
              <a:lumMod val="60000"/>
              <a:lumOff val="40000"/>
            </a:schemeClr>
          </a:solidFill>
        </p:spPr>
        <p:txBody>
          <a:bodyPr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chemeClr val="bg1"/>
                </a:solidFill>
              </a:rPr>
              <a:t>In German you use the perfect tense (</a:t>
            </a:r>
            <a:r>
              <a:rPr lang="en-GB" i="1" dirty="0">
                <a:solidFill>
                  <a:schemeClr val="bg1"/>
                </a:solidFill>
              </a:rPr>
              <a:t>das </a:t>
            </a:r>
            <a:r>
              <a:rPr lang="en-GB" i="1" dirty="0" err="1">
                <a:solidFill>
                  <a:schemeClr val="bg1"/>
                </a:solidFill>
              </a:rPr>
              <a:t>Perfekt</a:t>
            </a:r>
            <a:r>
              <a:rPr lang="en-GB" dirty="0">
                <a:solidFill>
                  <a:schemeClr val="bg1"/>
                </a:solidFill>
              </a:rPr>
              <a:t>) to talk about what you have done in the past</a:t>
            </a:r>
            <a:r>
              <a:rPr lang="en-GB" dirty="0" smtClean="0">
                <a:solidFill>
                  <a:schemeClr val="bg1"/>
                </a:solidFill>
              </a:rPr>
              <a:t>.  In </a:t>
            </a:r>
            <a:r>
              <a:rPr lang="en-GB" dirty="0">
                <a:solidFill>
                  <a:schemeClr val="bg1"/>
                </a:solidFill>
              </a:rPr>
              <a:t>German it is made up of two parts: the auxiliary or ‘helper</a:t>
            </a:r>
            <a:r>
              <a:rPr lang="en-GB" dirty="0" smtClean="0">
                <a:solidFill>
                  <a:schemeClr val="bg1"/>
                </a:solidFill>
              </a:rPr>
              <a:t>’ verb </a:t>
            </a:r>
            <a:r>
              <a:rPr lang="en-GB" dirty="0">
                <a:solidFill>
                  <a:schemeClr val="bg1"/>
                </a:solidFill>
              </a:rPr>
              <a:t>and the past participle.</a:t>
            </a:r>
          </a:p>
        </p:txBody>
      </p:sp>
      <p:sp>
        <p:nvSpPr>
          <p:cNvPr id="8" name="Rectangle 7"/>
          <p:cNvSpPr/>
          <p:nvPr/>
        </p:nvSpPr>
        <p:spPr>
          <a:xfrm>
            <a:off x="979556" y="697222"/>
            <a:ext cx="7156196" cy="1588778"/>
          </a:xfrm>
          <a:prstGeom prst="rect">
            <a:avLst/>
          </a:prstGeom>
          <a:solidFill>
            <a:schemeClr val="accent1"/>
          </a:solidFill>
        </p:spPr>
        <p:txBody>
          <a:bodyPr wrap="square" anchor="ctr" anchorCtr="0">
            <a:noAutofit/>
          </a:bodyPr>
          <a:lstStyle/>
          <a:p>
            <a:pPr algn="ctr"/>
            <a:r>
              <a:rPr lang="en-US" sz="3600" b="1">
                <a:solidFill>
                  <a:schemeClr val="bg1"/>
                </a:solidFill>
              </a:rPr>
              <a:t>The perfect tense </a:t>
            </a:r>
            <a:br>
              <a:rPr lang="en-US" sz="3600" b="1">
                <a:solidFill>
                  <a:schemeClr val="bg1"/>
                </a:solidFill>
              </a:rPr>
            </a:br>
            <a:r>
              <a:rPr lang="en-US" sz="3600" b="1">
                <a:solidFill>
                  <a:schemeClr val="bg1"/>
                </a:solidFill>
              </a:rPr>
              <a:t>(</a:t>
            </a:r>
            <a:r>
              <a:rPr lang="en-US" sz="3600" b="1" i="1">
                <a:solidFill>
                  <a:schemeClr val="bg1"/>
                </a:solidFill>
              </a:rPr>
              <a:t>das </a:t>
            </a:r>
            <a:r>
              <a:rPr lang="en-US" sz="3600" b="1" i="1" err="1">
                <a:solidFill>
                  <a:schemeClr val="bg1"/>
                </a:solidFill>
              </a:rPr>
              <a:t>Perfekt</a:t>
            </a:r>
            <a:r>
              <a:rPr lang="en-US" sz="3600" b="1">
                <a:solidFill>
                  <a:schemeClr val="bg1"/>
                </a:solidFill>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0000" y="6390000"/>
            <a:ext cx="1260000" cy="505189"/>
          </a:xfrm>
          <a:prstGeom prst="rect">
            <a:avLst/>
          </a:prstGeom>
        </p:spPr>
      </p:pic>
    </p:spTree>
    <p:extLst>
      <p:ext uri="{BB962C8B-B14F-4D97-AF65-F5344CB8AC3E}">
        <p14:creationId xmlns:p14="http://schemas.microsoft.com/office/powerpoint/2010/main" val="313069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p:cNvSpPr txBox="1">
            <a:spLocks/>
          </p:cNvSpPr>
          <p:nvPr/>
        </p:nvSpPr>
        <p:spPr>
          <a:xfrm>
            <a:off x="371475" y="2917371"/>
            <a:ext cx="8358188" cy="3211967"/>
          </a:xfrm>
          <a:prstGeom prst="rect">
            <a:avLst/>
          </a:prstGeom>
          <a:solidFill>
            <a:schemeClr val="accent1">
              <a:lumMod val="20000"/>
              <a:lumOff val="80000"/>
            </a:schemeClr>
          </a:solidFill>
        </p:spPr>
        <p:txBody>
          <a:bodyPr anchor="t"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None/>
            </a:pPr>
            <a:endParaRPr lang="en-US" altLang="en-US" sz="2400">
              <a:sym typeface="Symbol" panose="05050102010706020507" pitchFamily="18" charset="2"/>
            </a:endParaRPr>
          </a:p>
        </p:txBody>
      </p:sp>
      <p:sp>
        <p:nvSpPr>
          <p:cNvPr id="2" name="TextBox 1"/>
          <p:cNvSpPr txBox="1"/>
          <p:nvPr/>
        </p:nvSpPr>
        <p:spPr>
          <a:xfrm>
            <a:off x="371475" y="349624"/>
            <a:ext cx="8358188" cy="923330"/>
          </a:xfrm>
          <a:prstGeom prst="rect">
            <a:avLst/>
          </a:prstGeom>
          <a:solidFill>
            <a:schemeClr val="accent1"/>
          </a:solidFill>
        </p:spPr>
        <p:txBody>
          <a:bodyPr wrap="square" rtlCol="0">
            <a:spAutoFit/>
          </a:bodyPr>
          <a:lstStyle/>
          <a:p>
            <a:pPr algn="ctr"/>
            <a:r>
              <a:rPr lang="en-GB" sz="2700" b="1">
                <a:solidFill>
                  <a:schemeClr val="bg1"/>
                </a:solidFill>
              </a:rPr>
              <a:t>The verbs below form the perfect tense with </a:t>
            </a:r>
            <a:r>
              <a:rPr lang="en-GB" sz="2700" b="1" i="1">
                <a:solidFill>
                  <a:schemeClr val="bg1"/>
                </a:solidFill>
              </a:rPr>
              <a:t>sein</a:t>
            </a:r>
            <a:r>
              <a:rPr lang="en-GB" sz="2700" b="1">
                <a:solidFill>
                  <a:schemeClr val="bg1"/>
                </a:solidFill>
              </a:rPr>
              <a:t>.  Notice how most of them are verbs of motion.</a:t>
            </a:r>
            <a:endParaRPr lang="en-GB" sz="2700" i="1">
              <a:solidFill>
                <a:schemeClr val="bg1"/>
              </a:solidFill>
              <a:latin typeface="+mj-lt"/>
            </a:endParaRPr>
          </a:p>
        </p:txBody>
      </p:sp>
      <p:sp>
        <p:nvSpPr>
          <p:cNvPr id="8" name="Rectangle 3"/>
          <p:cNvSpPr txBox="1">
            <a:spLocks noChangeArrowheads="1"/>
          </p:cNvSpPr>
          <p:nvPr/>
        </p:nvSpPr>
        <p:spPr>
          <a:xfrm>
            <a:off x="538161" y="1585911"/>
            <a:ext cx="8191501" cy="4876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altLang="en-US" sz="2400" dirty="0" err="1" smtClean="0">
                <a:solidFill>
                  <a:schemeClr val="bg1"/>
                </a:solidFill>
              </a:rPr>
              <a:t>fahren</a:t>
            </a:r>
            <a:r>
              <a:rPr lang="en-US" altLang="en-US" sz="2400" dirty="0" smtClean="0">
                <a:solidFill>
                  <a:schemeClr val="bg1"/>
                </a:solidFill>
              </a:rPr>
              <a:t> </a:t>
            </a:r>
            <a:r>
              <a:rPr lang="en-US" altLang="en-US" sz="2400" dirty="0" smtClean="0">
                <a:solidFill>
                  <a:schemeClr val="bg1"/>
                </a:solidFill>
                <a:sym typeface="Symbol" panose="05050102010706020507" pitchFamily="18" charset="2"/>
              </a:rPr>
              <a:t></a:t>
            </a:r>
            <a:r>
              <a:rPr lang="en-US" altLang="en-US" sz="2400" dirty="0" smtClean="0">
                <a:solidFill>
                  <a:schemeClr val="bg1"/>
                </a:solidFill>
              </a:rPr>
              <a:t> </a:t>
            </a:r>
            <a:r>
              <a:rPr lang="en-US" altLang="en-US" sz="2400" dirty="0" err="1" smtClean="0">
                <a:solidFill>
                  <a:schemeClr val="bg1"/>
                </a:solidFill>
              </a:rPr>
              <a:t>gefahren</a:t>
            </a:r>
            <a:r>
              <a:rPr lang="en-US" altLang="en-US" sz="2400" dirty="0" smtClean="0">
                <a:solidFill>
                  <a:schemeClr val="bg1"/>
                </a:solidFill>
              </a:rPr>
              <a:t>			</a:t>
            </a:r>
            <a:r>
              <a:rPr lang="en-US" altLang="en-US" sz="2400" dirty="0" err="1" smtClean="0">
                <a:solidFill>
                  <a:schemeClr val="bg1"/>
                </a:solidFill>
              </a:rPr>
              <a:t>gehen</a:t>
            </a:r>
            <a:r>
              <a:rPr lang="en-US" altLang="en-US" sz="2400" dirty="0" smtClean="0">
                <a:solidFill>
                  <a:schemeClr val="bg1"/>
                </a:solidFill>
              </a:rPr>
              <a:t> </a:t>
            </a:r>
            <a:r>
              <a:rPr lang="en-US" altLang="en-US" sz="2400" dirty="0" smtClean="0">
                <a:solidFill>
                  <a:schemeClr val="bg1"/>
                </a:solidFill>
                <a:sym typeface="Symbol" panose="05050102010706020507" pitchFamily="18" charset="2"/>
              </a:rPr>
              <a:t></a:t>
            </a:r>
            <a:r>
              <a:rPr lang="en-US" altLang="en-US" sz="2400" dirty="0" smtClean="0">
                <a:solidFill>
                  <a:schemeClr val="bg1"/>
                </a:solidFill>
              </a:rPr>
              <a:t> </a:t>
            </a:r>
            <a:r>
              <a:rPr lang="en-US" altLang="en-US" sz="2400" dirty="0" err="1" smtClean="0">
                <a:solidFill>
                  <a:schemeClr val="bg1"/>
                </a:solidFill>
              </a:rPr>
              <a:t>gegangen</a:t>
            </a:r>
            <a:endParaRPr lang="en-US" altLang="en-US" sz="2400" dirty="0" smtClean="0">
              <a:solidFill>
                <a:schemeClr val="bg1"/>
              </a:solidFill>
            </a:endParaRPr>
          </a:p>
          <a:p>
            <a:pPr>
              <a:buFontTx/>
              <a:buNone/>
            </a:pPr>
            <a:r>
              <a:rPr lang="en-US" altLang="en-US" sz="2400" dirty="0" err="1" smtClean="0">
                <a:solidFill>
                  <a:schemeClr val="bg1"/>
                </a:solidFill>
              </a:rPr>
              <a:t>fliegen</a:t>
            </a:r>
            <a:r>
              <a:rPr lang="en-US" altLang="en-US" sz="2400" dirty="0" smtClean="0">
                <a:solidFill>
                  <a:schemeClr val="bg1"/>
                </a:solidFill>
              </a:rPr>
              <a:t> </a:t>
            </a:r>
            <a:r>
              <a:rPr lang="en-US" altLang="en-US" sz="2400" dirty="0" smtClean="0">
                <a:solidFill>
                  <a:schemeClr val="bg1"/>
                </a:solidFill>
                <a:sym typeface="Symbol" panose="05050102010706020507" pitchFamily="18" charset="2"/>
              </a:rPr>
              <a:t> </a:t>
            </a:r>
            <a:r>
              <a:rPr lang="en-US" altLang="en-US" sz="2400" dirty="0" err="1" smtClean="0">
                <a:solidFill>
                  <a:schemeClr val="bg1"/>
                </a:solidFill>
                <a:sym typeface="Symbol" panose="05050102010706020507" pitchFamily="18" charset="2"/>
              </a:rPr>
              <a:t>geflogen</a:t>
            </a:r>
            <a:r>
              <a:rPr lang="en-US" altLang="en-US" sz="2400" dirty="0" smtClean="0">
                <a:solidFill>
                  <a:schemeClr val="bg1"/>
                </a:solidFill>
                <a:sym typeface="Symbol" panose="05050102010706020507" pitchFamily="18" charset="2"/>
              </a:rPr>
              <a:t>			</a:t>
            </a:r>
            <a:r>
              <a:rPr lang="en-US" altLang="en-US" sz="2400" dirty="0" err="1" smtClean="0">
                <a:solidFill>
                  <a:schemeClr val="bg1"/>
                </a:solidFill>
              </a:rPr>
              <a:t>bleiben</a:t>
            </a:r>
            <a:r>
              <a:rPr lang="en-US" altLang="en-US" sz="2400" dirty="0" smtClean="0">
                <a:solidFill>
                  <a:schemeClr val="bg1"/>
                </a:solidFill>
              </a:rPr>
              <a:t> </a:t>
            </a:r>
            <a:r>
              <a:rPr lang="en-US" altLang="en-US" sz="2400" dirty="0" smtClean="0">
                <a:solidFill>
                  <a:schemeClr val="bg1"/>
                </a:solidFill>
                <a:sym typeface="Symbol" panose="05050102010706020507" pitchFamily="18" charset="2"/>
              </a:rPr>
              <a:t> </a:t>
            </a:r>
            <a:r>
              <a:rPr lang="en-US" altLang="en-US" sz="2400" dirty="0" err="1" smtClean="0">
                <a:solidFill>
                  <a:schemeClr val="bg1"/>
                </a:solidFill>
                <a:sym typeface="Symbol" panose="05050102010706020507" pitchFamily="18" charset="2"/>
              </a:rPr>
              <a:t>geblieben</a:t>
            </a:r>
            <a:endParaRPr lang="en-US" altLang="en-US" sz="2400" dirty="0" smtClean="0">
              <a:solidFill>
                <a:schemeClr val="bg1"/>
              </a:solidFill>
              <a:sym typeface="Symbol" panose="05050102010706020507" pitchFamily="18" charset="2"/>
            </a:endParaRPr>
          </a:p>
          <a:p>
            <a:pPr>
              <a:buFontTx/>
              <a:buNone/>
            </a:pPr>
            <a:r>
              <a:rPr lang="en-US" altLang="en-US" sz="2400" dirty="0" err="1" smtClean="0">
                <a:solidFill>
                  <a:schemeClr val="bg1"/>
                </a:solidFill>
              </a:rPr>
              <a:t>schwimmen</a:t>
            </a:r>
            <a:r>
              <a:rPr lang="en-US" altLang="en-US" sz="2400" dirty="0" smtClean="0">
                <a:solidFill>
                  <a:schemeClr val="bg1"/>
                </a:solidFill>
              </a:rPr>
              <a:t> </a:t>
            </a:r>
            <a:r>
              <a:rPr lang="en-US" altLang="en-US" sz="2400" dirty="0" smtClean="0">
                <a:solidFill>
                  <a:schemeClr val="bg1"/>
                </a:solidFill>
                <a:sym typeface="Symbol" panose="05050102010706020507" pitchFamily="18" charset="2"/>
              </a:rPr>
              <a:t></a:t>
            </a:r>
            <a:r>
              <a:rPr lang="en-US" altLang="en-US" sz="2400" dirty="0" smtClean="0">
                <a:solidFill>
                  <a:schemeClr val="bg1"/>
                </a:solidFill>
              </a:rPr>
              <a:t> </a:t>
            </a:r>
            <a:r>
              <a:rPr lang="en-US" altLang="en-US" sz="2400" dirty="0" err="1" smtClean="0">
                <a:solidFill>
                  <a:schemeClr val="bg1"/>
                </a:solidFill>
              </a:rPr>
              <a:t>geschwommen</a:t>
            </a:r>
            <a:r>
              <a:rPr lang="en-GB" altLang="en-US" sz="2400" dirty="0" smtClean="0">
                <a:solidFill>
                  <a:schemeClr val="bg1"/>
                </a:solidFill>
              </a:rPr>
              <a:t> 	</a:t>
            </a:r>
            <a:r>
              <a:rPr lang="en-US" altLang="en-US" sz="2400" dirty="0" smtClean="0">
                <a:solidFill>
                  <a:schemeClr val="bg1"/>
                </a:solidFill>
              </a:rPr>
              <a:t>sein </a:t>
            </a:r>
            <a:r>
              <a:rPr lang="en-US" altLang="en-US" sz="2400" dirty="0" smtClean="0">
                <a:solidFill>
                  <a:schemeClr val="bg1"/>
                </a:solidFill>
                <a:sym typeface="Symbol" panose="05050102010706020507" pitchFamily="18" charset="2"/>
              </a:rPr>
              <a:t> </a:t>
            </a:r>
            <a:r>
              <a:rPr lang="en-US" altLang="en-US" sz="2400" dirty="0" err="1" smtClean="0">
                <a:solidFill>
                  <a:schemeClr val="bg1"/>
                </a:solidFill>
                <a:sym typeface="Symbol" panose="05050102010706020507" pitchFamily="18" charset="2"/>
              </a:rPr>
              <a:t>gewesen</a:t>
            </a:r>
            <a:r>
              <a:rPr lang="en-GB" altLang="en-US" sz="2400" dirty="0" smtClean="0">
                <a:solidFill>
                  <a:schemeClr val="bg1"/>
                </a:solidFill>
              </a:rPr>
              <a:t> </a:t>
            </a:r>
          </a:p>
          <a:p>
            <a:pPr>
              <a:buFontTx/>
              <a:buNone/>
            </a:pPr>
            <a:r>
              <a:rPr lang="en-US" altLang="en-US" sz="2400" b="1" dirty="0" smtClean="0"/>
              <a:t>Give the correct past participle of the verb in brackets. </a:t>
            </a:r>
          </a:p>
          <a:p>
            <a:pPr>
              <a:buClr>
                <a:schemeClr val="tx1"/>
              </a:buClr>
              <a:buFontTx/>
              <a:buAutoNum type="arabicPeriod"/>
            </a:pPr>
            <a:r>
              <a:rPr lang="fr-FR" altLang="en-US" sz="2400" dirty="0" err="1" smtClean="0">
                <a:solidFill>
                  <a:schemeClr val="accent2"/>
                </a:solidFill>
              </a:rPr>
              <a:t>Ich</a:t>
            </a:r>
            <a:r>
              <a:rPr lang="fr-FR" altLang="en-US" sz="2400" dirty="0" smtClean="0"/>
              <a:t>       </a:t>
            </a:r>
            <a:r>
              <a:rPr lang="fr-FR" altLang="en-US" sz="2400" dirty="0" err="1" smtClean="0"/>
              <a:t>nach</a:t>
            </a:r>
            <a:r>
              <a:rPr lang="fr-FR" altLang="en-US" sz="2400" dirty="0" smtClean="0"/>
              <a:t> London  		            </a:t>
            </a:r>
          </a:p>
          <a:p>
            <a:pPr>
              <a:buClr>
                <a:schemeClr val="tx1"/>
              </a:buClr>
              <a:buFontTx/>
              <a:buAutoNum type="arabicPeriod"/>
            </a:pPr>
            <a:r>
              <a:rPr lang="fr-FR" altLang="en-US" sz="2400" dirty="0" err="1" smtClean="0">
                <a:solidFill>
                  <a:schemeClr val="accent2"/>
                </a:solidFill>
              </a:rPr>
              <a:t>Wir</a:t>
            </a:r>
            <a:r>
              <a:rPr lang="fr-FR" altLang="en-US" sz="2400" dirty="0" smtClean="0"/>
              <a:t>        </a:t>
            </a:r>
            <a:r>
              <a:rPr lang="fr-FR" altLang="en-US" sz="2400" dirty="0" err="1" smtClean="0"/>
              <a:t>ins</a:t>
            </a:r>
            <a:r>
              <a:rPr lang="fr-FR" altLang="en-US" sz="2400" dirty="0" smtClean="0"/>
              <a:t> Kino 		          </a:t>
            </a:r>
          </a:p>
          <a:p>
            <a:pPr>
              <a:buClr>
                <a:schemeClr val="tx1"/>
              </a:buClr>
              <a:buFontTx/>
              <a:buAutoNum type="arabicPeriod"/>
            </a:pPr>
            <a:r>
              <a:rPr lang="fr-FR" altLang="en-US" sz="2400" dirty="0" err="1" smtClean="0">
                <a:solidFill>
                  <a:schemeClr val="accent2"/>
                </a:solidFill>
              </a:rPr>
              <a:t>Sie</a:t>
            </a:r>
            <a:r>
              <a:rPr lang="fr-FR" altLang="en-US" sz="2400" dirty="0" smtClean="0"/>
              <a:t>      </a:t>
            </a:r>
            <a:r>
              <a:rPr lang="fr-FR" altLang="en-US" sz="2400" dirty="0" err="1" smtClean="0"/>
              <a:t>zu</a:t>
            </a:r>
            <a:r>
              <a:rPr lang="fr-FR" altLang="en-US" sz="2400" dirty="0" smtClean="0"/>
              <a:t> </a:t>
            </a:r>
            <a:r>
              <a:rPr lang="fr-FR" altLang="en-US" sz="2400" dirty="0" err="1" smtClean="0"/>
              <a:t>Hause</a:t>
            </a:r>
            <a:r>
              <a:rPr lang="fr-FR" altLang="en-US" sz="2400" dirty="0" smtClean="0"/>
              <a:t> 		                     </a:t>
            </a:r>
            <a:endParaRPr lang="en-US" altLang="en-US" sz="2400" dirty="0" smtClean="0"/>
          </a:p>
          <a:p>
            <a:pPr>
              <a:buClr>
                <a:schemeClr val="tx1"/>
              </a:buClr>
              <a:buFontTx/>
              <a:buAutoNum type="arabicPeriod"/>
            </a:pPr>
            <a:r>
              <a:rPr lang="fr-FR" altLang="en-US" sz="2400" dirty="0" smtClean="0"/>
              <a:t>         </a:t>
            </a:r>
            <a:r>
              <a:rPr lang="fr-FR" altLang="en-US" sz="2400" dirty="0" err="1" smtClean="0">
                <a:solidFill>
                  <a:schemeClr val="accent2"/>
                </a:solidFill>
              </a:rPr>
              <a:t>ihr</a:t>
            </a:r>
            <a:r>
              <a:rPr lang="fr-FR" altLang="en-US" sz="2400" dirty="0" smtClean="0"/>
              <a:t> </a:t>
            </a:r>
            <a:r>
              <a:rPr lang="fr-FR" altLang="en-US" sz="2400" dirty="0" err="1" smtClean="0"/>
              <a:t>ins</a:t>
            </a:r>
            <a:r>
              <a:rPr lang="fr-FR" altLang="en-US" sz="2400" dirty="0" smtClean="0"/>
              <a:t> Café 		                     </a:t>
            </a:r>
            <a:endParaRPr lang="en-US" altLang="en-US" sz="2400" dirty="0" smtClean="0"/>
          </a:p>
          <a:p>
            <a:pPr>
              <a:buClr>
                <a:schemeClr val="tx1"/>
              </a:buClr>
              <a:buFontTx/>
              <a:buAutoNum type="arabicPeriod"/>
            </a:pPr>
            <a:r>
              <a:rPr lang="fr-FR" altLang="en-US" sz="2400" dirty="0" smtClean="0">
                <a:solidFill>
                  <a:schemeClr val="accent2"/>
                </a:solidFill>
              </a:rPr>
              <a:t>Du </a:t>
            </a:r>
            <a:r>
              <a:rPr lang="fr-FR" altLang="en-US" sz="2400" dirty="0" smtClean="0"/>
              <a:t>      </a:t>
            </a:r>
            <a:r>
              <a:rPr lang="fr-FR" altLang="en-US" sz="2400" dirty="0" err="1" smtClean="0"/>
              <a:t>im</a:t>
            </a:r>
            <a:r>
              <a:rPr lang="fr-FR" altLang="en-US" sz="2400" dirty="0" smtClean="0"/>
              <a:t> </a:t>
            </a:r>
            <a:r>
              <a:rPr lang="fr-FR" altLang="en-US" sz="2400" dirty="0" err="1" smtClean="0"/>
              <a:t>See</a:t>
            </a:r>
            <a:r>
              <a:rPr lang="fr-FR" altLang="en-US" sz="2400" dirty="0" smtClean="0"/>
              <a:t>   	                        </a:t>
            </a:r>
          </a:p>
          <a:p>
            <a:pPr>
              <a:buClr>
                <a:schemeClr val="tx1"/>
              </a:buClr>
              <a:buFontTx/>
              <a:buAutoNum type="arabicPeriod"/>
            </a:pPr>
            <a:r>
              <a:rPr lang="fr-FR" altLang="en-US" sz="2400" dirty="0" smtClean="0">
                <a:solidFill>
                  <a:schemeClr val="accent2"/>
                </a:solidFill>
              </a:rPr>
              <a:t>Er</a:t>
            </a:r>
            <a:r>
              <a:rPr lang="fr-FR" altLang="en-US" sz="2400" dirty="0" smtClean="0"/>
              <a:t>     Ski 			                       </a:t>
            </a:r>
            <a:endParaRPr lang="en-US" altLang="en-US" sz="2400" dirty="0" smtClean="0"/>
          </a:p>
          <a:p>
            <a:pPr>
              <a:buFontTx/>
              <a:buNone/>
            </a:pPr>
            <a:endParaRPr lang="en-US" altLang="en-US" sz="2400" dirty="0" smtClean="0"/>
          </a:p>
        </p:txBody>
      </p:sp>
      <p:sp>
        <p:nvSpPr>
          <p:cNvPr id="9" name="TextBox 1"/>
          <p:cNvSpPr txBox="1">
            <a:spLocks noChangeArrowheads="1"/>
          </p:cNvSpPr>
          <p:nvPr/>
        </p:nvSpPr>
        <p:spPr bwMode="auto">
          <a:xfrm>
            <a:off x="728661" y="3348037"/>
            <a:ext cx="2209800" cy="278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lnSpc>
                <a:spcPct val="90000"/>
              </a:lnSpc>
              <a:spcBef>
                <a:spcPts val="1000"/>
              </a:spcBef>
              <a:buFontTx/>
              <a:buNone/>
            </a:pPr>
            <a:r>
              <a:rPr lang="fr-FR" altLang="en-US" sz="2800" b="0" dirty="0">
                <a:solidFill>
                  <a:srgbClr val="7030A0"/>
                </a:solidFill>
                <a:latin typeface="Arial" panose="020B0604020202020204" pitchFamily="34" charset="0"/>
              </a:rPr>
              <a:t>     </a:t>
            </a:r>
            <a:r>
              <a:rPr lang="fr-FR" altLang="en-US" sz="2800" b="0" dirty="0" smtClean="0">
                <a:solidFill>
                  <a:srgbClr val="7030A0"/>
                </a:solidFill>
                <a:latin typeface="Arial" panose="020B0604020202020204" pitchFamily="34" charset="0"/>
              </a:rPr>
              <a:t> </a:t>
            </a:r>
            <a:r>
              <a:rPr lang="fr-FR" altLang="en-US" sz="2400" b="0" dirty="0" smtClean="0">
                <a:solidFill>
                  <a:srgbClr val="7030A0"/>
                </a:solidFill>
                <a:latin typeface="Arial" panose="020B0604020202020204" pitchFamily="34" charset="0"/>
              </a:rPr>
              <a:t>bin</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err="1" smtClean="0">
                <a:solidFill>
                  <a:srgbClr val="7030A0"/>
                </a:solidFill>
                <a:latin typeface="Arial" panose="020B0604020202020204" pitchFamily="34" charset="0"/>
              </a:rPr>
              <a:t>sind</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err="1">
                <a:solidFill>
                  <a:srgbClr val="7030A0"/>
                </a:solidFill>
                <a:latin typeface="Arial" panose="020B0604020202020204" pitchFamily="34" charset="0"/>
              </a:rPr>
              <a:t>ist</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err="1">
                <a:solidFill>
                  <a:srgbClr val="7030A0"/>
                </a:solidFill>
                <a:latin typeface="Arial" panose="020B0604020202020204" pitchFamily="34" charset="0"/>
              </a:rPr>
              <a:t>Seid</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err="1">
                <a:solidFill>
                  <a:srgbClr val="7030A0"/>
                </a:solidFill>
                <a:latin typeface="Arial" panose="020B0604020202020204" pitchFamily="34" charset="0"/>
              </a:rPr>
              <a:t>bist</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err="1" smtClean="0">
                <a:solidFill>
                  <a:srgbClr val="7030A0"/>
                </a:solidFill>
                <a:latin typeface="Arial" panose="020B0604020202020204" pitchFamily="34" charset="0"/>
              </a:rPr>
              <a:t>ist</a:t>
            </a:r>
            <a:endParaRPr lang="en-US" altLang="en-US" sz="2400" b="0" dirty="0">
              <a:solidFill>
                <a:srgbClr val="7030A0"/>
              </a:solidFill>
              <a:latin typeface="Arial" panose="020B0604020202020204" pitchFamily="34" charset="0"/>
            </a:endParaRPr>
          </a:p>
        </p:txBody>
      </p:sp>
      <p:sp>
        <p:nvSpPr>
          <p:cNvPr id="10" name="Rectangle 6"/>
          <p:cNvSpPr>
            <a:spLocks noChangeArrowheads="1"/>
          </p:cNvSpPr>
          <p:nvPr/>
        </p:nvSpPr>
        <p:spPr bwMode="auto">
          <a:xfrm>
            <a:off x="2009774" y="3417887"/>
            <a:ext cx="4495800" cy="2727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33400" indent="-533400">
              <a:spcBef>
                <a:spcPct val="20000"/>
              </a:spcBef>
              <a:buChar char="•"/>
              <a:defRPr sz="3200">
                <a:solidFill>
                  <a:schemeClr val="tx1"/>
                </a:solidFill>
                <a:latin typeface="Comic Sans MS" panose="030F0702030302020204" pitchFamily="66" charset="0"/>
              </a:defRPr>
            </a:lvl1pPr>
            <a:lvl2pPr marL="990600" indent="-533400">
              <a:spcBef>
                <a:spcPct val="20000"/>
              </a:spcBef>
              <a:buChar char="–"/>
              <a:defRPr sz="2800">
                <a:solidFill>
                  <a:schemeClr val="tx1"/>
                </a:solidFill>
                <a:latin typeface="Comic Sans MS" panose="030F0702030302020204" pitchFamily="66" charset="0"/>
              </a:defRPr>
            </a:lvl2pPr>
            <a:lvl3pPr marL="1447800" indent="-533400">
              <a:spcBef>
                <a:spcPct val="20000"/>
              </a:spcBef>
              <a:buChar char="•"/>
              <a:defRPr sz="2400">
                <a:solidFill>
                  <a:schemeClr val="tx1"/>
                </a:solidFill>
                <a:latin typeface="Comic Sans MS" panose="030F0702030302020204" pitchFamily="66" charset="0"/>
              </a:defRPr>
            </a:lvl3pPr>
            <a:lvl4pPr marL="1905000" indent="-533400">
              <a:spcBef>
                <a:spcPct val="20000"/>
              </a:spcBef>
              <a:buChar char="–"/>
              <a:defRPr sz="2000">
                <a:solidFill>
                  <a:schemeClr val="tx1"/>
                </a:solidFill>
                <a:latin typeface="Comic Sans MS" panose="030F0702030302020204" pitchFamily="66" charset="0"/>
              </a:defRPr>
            </a:lvl4pPr>
            <a:lvl5pPr marL="2362200" indent="-533400">
              <a:spcBef>
                <a:spcPct val="20000"/>
              </a:spcBef>
              <a:buChar char="»"/>
              <a:defRPr sz="2000">
                <a:solidFill>
                  <a:schemeClr val="tx1"/>
                </a:solidFill>
                <a:latin typeface="Comic Sans MS" panose="030F0702030302020204" pitchFamily="66" charset="0"/>
              </a:defRPr>
            </a:lvl5pPr>
            <a:lvl6pPr marL="2819400" indent="-533400" eaLnBrk="0" fontAlgn="base" hangingPunct="0">
              <a:spcBef>
                <a:spcPct val="20000"/>
              </a:spcBef>
              <a:spcAft>
                <a:spcPct val="0"/>
              </a:spcAft>
              <a:buChar char="»"/>
              <a:defRPr sz="2000">
                <a:solidFill>
                  <a:schemeClr val="tx1"/>
                </a:solidFill>
                <a:latin typeface="Comic Sans MS" panose="030F0702030302020204" pitchFamily="66" charset="0"/>
              </a:defRPr>
            </a:lvl6pPr>
            <a:lvl7pPr marL="3276600" indent="-533400" eaLnBrk="0" fontAlgn="base" hangingPunct="0">
              <a:spcBef>
                <a:spcPct val="20000"/>
              </a:spcBef>
              <a:spcAft>
                <a:spcPct val="0"/>
              </a:spcAft>
              <a:buChar char="»"/>
              <a:defRPr sz="2000">
                <a:solidFill>
                  <a:schemeClr val="tx1"/>
                </a:solidFill>
                <a:latin typeface="Comic Sans MS" panose="030F0702030302020204" pitchFamily="66" charset="0"/>
              </a:defRPr>
            </a:lvl7pPr>
            <a:lvl8pPr marL="3733800" indent="-533400" eaLnBrk="0" fontAlgn="base" hangingPunct="0">
              <a:spcBef>
                <a:spcPct val="20000"/>
              </a:spcBef>
              <a:spcAft>
                <a:spcPct val="0"/>
              </a:spcAft>
              <a:buChar char="»"/>
              <a:defRPr sz="2000">
                <a:solidFill>
                  <a:schemeClr val="tx1"/>
                </a:solidFill>
                <a:latin typeface="Comic Sans MS" panose="030F0702030302020204" pitchFamily="66" charset="0"/>
              </a:defRPr>
            </a:lvl8pPr>
            <a:lvl9pPr marL="4191000" indent="-5334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lnSpc>
                <a:spcPct val="90000"/>
              </a:lnSpc>
              <a:spcBef>
                <a:spcPts val="1000"/>
              </a:spcBef>
              <a:buFontTx/>
              <a:buNone/>
            </a:pPr>
            <a:r>
              <a:rPr lang="fr-FR" altLang="en-US" sz="2400" b="0" dirty="0">
                <a:latin typeface="Arial" panose="020B0604020202020204" pitchFamily="34" charset="0"/>
              </a:rPr>
              <a:t>            </a:t>
            </a:r>
            <a:r>
              <a:rPr lang="fr-FR" altLang="en-US" sz="2400" b="0" dirty="0" smtClean="0">
                <a:latin typeface="Arial" panose="020B0604020202020204" pitchFamily="34" charset="0"/>
              </a:rPr>
              <a:t>       (</a:t>
            </a:r>
            <a:r>
              <a:rPr lang="fr-FR" altLang="en-US" sz="2400" b="0" dirty="0" err="1">
                <a:solidFill>
                  <a:srgbClr val="00CC00"/>
                </a:solidFill>
                <a:latin typeface="Arial" panose="020B0604020202020204" pitchFamily="34" charset="0"/>
              </a:rPr>
              <a:t>fahren</a:t>
            </a:r>
            <a:r>
              <a:rPr lang="fr-FR" altLang="en-US" sz="2400" b="0" dirty="0">
                <a:latin typeface="Arial" panose="020B0604020202020204" pitchFamily="34" charset="0"/>
              </a:rPr>
              <a:t>).</a:t>
            </a:r>
          </a:p>
          <a:p>
            <a:pPr eaLnBrk="1" hangingPunct="1">
              <a:lnSpc>
                <a:spcPct val="90000"/>
              </a:lnSpc>
              <a:spcBef>
                <a:spcPts val="1000"/>
              </a:spcBef>
              <a:buFontTx/>
              <a:buNone/>
            </a:pPr>
            <a:r>
              <a:rPr lang="fr-FR" altLang="en-US" sz="2400" b="0" dirty="0">
                <a:latin typeface="Arial" panose="020B0604020202020204" pitchFamily="34" charset="0"/>
              </a:rPr>
              <a:t>      </a:t>
            </a:r>
            <a:r>
              <a:rPr lang="fr-FR" altLang="en-US" sz="2400" b="0" dirty="0" smtClean="0">
                <a:latin typeface="Arial" panose="020B0604020202020204" pitchFamily="34" charset="0"/>
              </a:rPr>
              <a:t>       (</a:t>
            </a:r>
            <a:r>
              <a:rPr lang="fr-FR" altLang="en-US" sz="2400" b="0" dirty="0" err="1">
                <a:solidFill>
                  <a:srgbClr val="00CC00"/>
                </a:solidFill>
                <a:latin typeface="Arial" panose="020B0604020202020204" pitchFamily="34" charset="0"/>
              </a:rPr>
              <a:t>gehen</a:t>
            </a:r>
            <a:r>
              <a:rPr lang="fr-FR" altLang="en-US" sz="2400" b="0" dirty="0">
                <a:latin typeface="Arial" panose="020B0604020202020204" pitchFamily="34" charset="0"/>
              </a:rPr>
              <a:t>).		</a:t>
            </a:r>
          </a:p>
          <a:p>
            <a:pPr eaLnBrk="1" hangingPunct="1">
              <a:lnSpc>
                <a:spcPct val="90000"/>
              </a:lnSpc>
              <a:spcBef>
                <a:spcPts val="1000"/>
              </a:spcBef>
              <a:buFontTx/>
              <a:buNone/>
            </a:pPr>
            <a:r>
              <a:rPr lang="fr-FR" altLang="en-US" sz="2400" b="0" dirty="0">
                <a:latin typeface="Arial" panose="020B0604020202020204" pitchFamily="34" charset="0"/>
              </a:rPr>
              <a:t>       </a:t>
            </a:r>
            <a:r>
              <a:rPr lang="fr-FR" altLang="en-US" sz="2400" b="0" dirty="0" smtClean="0">
                <a:latin typeface="Arial" panose="020B0604020202020204" pitchFamily="34" charset="0"/>
              </a:rPr>
              <a:t>      (</a:t>
            </a:r>
            <a:r>
              <a:rPr lang="fr-FR" altLang="en-US" sz="2400" b="0" dirty="0" err="1">
                <a:solidFill>
                  <a:srgbClr val="00CC00"/>
                </a:solidFill>
                <a:latin typeface="Arial" panose="020B0604020202020204" pitchFamily="34" charset="0"/>
              </a:rPr>
              <a:t>bleiben</a:t>
            </a:r>
            <a:r>
              <a:rPr lang="fr-FR" altLang="en-US" sz="2400" b="0" dirty="0">
                <a:latin typeface="Arial" panose="020B0604020202020204" pitchFamily="34" charset="0"/>
              </a:rPr>
              <a:t>).	</a:t>
            </a:r>
            <a:endParaRPr lang="en-US" altLang="en-US" sz="2400" b="0" dirty="0">
              <a:latin typeface="Arial" panose="020B0604020202020204" pitchFamily="34" charset="0"/>
            </a:endParaRPr>
          </a:p>
          <a:p>
            <a:pPr eaLnBrk="1" hangingPunct="1">
              <a:lnSpc>
                <a:spcPct val="90000"/>
              </a:lnSpc>
              <a:spcBef>
                <a:spcPts val="1000"/>
              </a:spcBef>
              <a:buFontTx/>
              <a:buNone/>
            </a:pPr>
            <a:r>
              <a:rPr lang="fr-FR" altLang="en-US" sz="2400" b="0" dirty="0">
                <a:latin typeface="Arial" panose="020B0604020202020204" pitchFamily="34" charset="0"/>
              </a:rPr>
              <a:t>        </a:t>
            </a:r>
            <a:r>
              <a:rPr lang="fr-FR" altLang="en-US" sz="2400" b="0" dirty="0" smtClean="0">
                <a:latin typeface="Arial" panose="020B0604020202020204" pitchFamily="34" charset="0"/>
              </a:rPr>
              <a:t>      (</a:t>
            </a:r>
            <a:r>
              <a:rPr lang="fr-FR" altLang="en-US" sz="2400" b="0" dirty="0" err="1">
                <a:solidFill>
                  <a:srgbClr val="00CC00"/>
                </a:solidFill>
                <a:latin typeface="Arial" panose="020B0604020202020204" pitchFamily="34" charset="0"/>
              </a:rPr>
              <a:t>gehen</a:t>
            </a:r>
            <a:r>
              <a:rPr lang="fr-FR" altLang="en-US" sz="2400" b="0" dirty="0">
                <a:latin typeface="Arial" panose="020B0604020202020204" pitchFamily="34" charset="0"/>
              </a:rPr>
              <a:t>)?		</a:t>
            </a:r>
            <a:endParaRPr lang="en-US" altLang="en-US" sz="2400" b="0" dirty="0">
              <a:latin typeface="Arial" panose="020B0604020202020204" pitchFamily="34" charset="0"/>
            </a:endParaRPr>
          </a:p>
          <a:p>
            <a:pPr eaLnBrk="1" hangingPunct="1">
              <a:lnSpc>
                <a:spcPct val="90000"/>
              </a:lnSpc>
              <a:spcBef>
                <a:spcPts val="1000"/>
              </a:spcBef>
              <a:buFontTx/>
              <a:buNone/>
            </a:pPr>
            <a:r>
              <a:rPr lang="fr-FR" altLang="en-US" sz="2400" b="0" dirty="0">
                <a:latin typeface="Arial" panose="020B0604020202020204" pitchFamily="34" charset="0"/>
              </a:rPr>
              <a:t>   </a:t>
            </a:r>
            <a:r>
              <a:rPr lang="fr-FR" altLang="en-US" sz="2400" b="0" dirty="0" smtClean="0">
                <a:latin typeface="Arial" panose="020B0604020202020204" pitchFamily="34" charset="0"/>
              </a:rPr>
              <a:t>      (</a:t>
            </a:r>
            <a:r>
              <a:rPr lang="fr-FR" altLang="en-US" sz="2400" b="0" dirty="0" err="1">
                <a:solidFill>
                  <a:srgbClr val="00CC00"/>
                </a:solidFill>
                <a:latin typeface="Arial" panose="020B0604020202020204" pitchFamily="34" charset="0"/>
              </a:rPr>
              <a:t>schwimmen</a:t>
            </a:r>
            <a:r>
              <a:rPr lang="fr-FR" altLang="en-US" sz="2400" b="0" dirty="0" smtClean="0">
                <a:latin typeface="Arial" panose="020B0604020202020204" pitchFamily="34" charset="0"/>
              </a:rPr>
              <a:t>).</a:t>
            </a:r>
          </a:p>
          <a:p>
            <a:pPr eaLnBrk="1" hangingPunct="1">
              <a:lnSpc>
                <a:spcPct val="90000"/>
              </a:lnSpc>
              <a:spcBef>
                <a:spcPts val="1000"/>
              </a:spcBef>
              <a:buFontTx/>
              <a:buNone/>
            </a:pPr>
            <a:r>
              <a:rPr lang="fr-FR" altLang="en-US" sz="2400" b="0" dirty="0" smtClean="0">
                <a:latin typeface="Arial" panose="020B0604020202020204" pitchFamily="34" charset="0"/>
              </a:rPr>
              <a:t>(</a:t>
            </a:r>
            <a:r>
              <a:rPr lang="fr-FR" altLang="en-US" sz="2400" b="0" dirty="0" err="1" smtClean="0">
                <a:solidFill>
                  <a:srgbClr val="00CC00"/>
                </a:solidFill>
                <a:latin typeface="Arial" panose="020B0604020202020204" pitchFamily="34" charset="0"/>
              </a:rPr>
              <a:t>fahren</a:t>
            </a:r>
            <a:r>
              <a:rPr lang="fr-FR" altLang="en-US" sz="2400" b="0" dirty="0" smtClean="0">
                <a:latin typeface="Arial" panose="020B0604020202020204" pitchFamily="34" charset="0"/>
              </a:rPr>
              <a:t>).	</a:t>
            </a:r>
            <a:endParaRPr lang="en-US" altLang="en-US" sz="2400" b="0" dirty="0">
              <a:latin typeface="Arial" panose="020B0604020202020204" pitchFamily="34" charset="0"/>
            </a:endParaRPr>
          </a:p>
        </p:txBody>
      </p:sp>
      <p:sp>
        <p:nvSpPr>
          <p:cNvPr id="12" name="TextBox 11"/>
          <p:cNvSpPr txBox="1">
            <a:spLocks noChangeArrowheads="1"/>
          </p:cNvSpPr>
          <p:nvPr/>
        </p:nvSpPr>
        <p:spPr bwMode="auto">
          <a:xfrm>
            <a:off x="5391149" y="3432175"/>
            <a:ext cx="2257349" cy="32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nSpc>
                <a:spcPct val="90000"/>
              </a:lnSpc>
              <a:spcBef>
                <a:spcPts val="1000"/>
              </a:spcBef>
              <a:buFontTx/>
              <a:buNone/>
            </a:pPr>
            <a:r>
              <a:rPr lang="fr-FR" altLang="en-US" sz="2400" b="0" err="1">
                <a:latin typeface="Arial" panose="020B0604020202020204" pitchFamily="34" charset="0"/>
              </a:rPr>
              <a:t>gefahren</a:t>
            </a:r>
            <a:endParaRPr lang="en-GB" altLang="en-US" sz="2400" b="0">
              <a:latin typeface="Arial" panose="020B0604020202020204" pitchFamily="34" charset="0"/>
            </a:endParaRPr>
          </a:p>
          <a:p>
            <a:pPr>
              <a:lnSpc>
                <a:spcPct val="90000"/>
              </a:lnSpc>
              <a:spcBef>
                <a:spcPts val="1000"/>
              </a:spcBef>
              <a:buFontTx/>
              <a:buNone/>
            </a:pPr>
            <a:r>
              <a:rPr lang="fr-FR" altLang="en-US" sz="2400" b="0" err="1">
                <a:latin typeface="Arial" panose="020B0604020202020204" pitchFamily="34" charset="0"/>
              </a:rPr>
              <a:t>gegangen</a:t>
            </a:r>
            <a:endParaRPr lang="en-GB" altLang="en-US" sz="2400" b="0">
              <a:latin typeface="Arial" panose="020B0604020202020204" pitchFamily="34" charset="0"/>
            </a:endParaRPr>
          </a:p>
          <a:p>
            <a:pPr>
              <a:lnSpc>
                <a:spcPct val="90000"/>
              </a:lnSpc>
              <a:spcBef>
                <a:spcPts val="1000"/>
              </a:spcBef>
              <a:buFontTx/>
              <a:buNone/>
            </a:pPr>
            <a:r>
              <a:rPr lang="fr-FR" altLang="en-US" sz="2400" b="0" err="1">
                <a:latin typeface="Arial" panose="020B0604020202020204" pitchFamily="34" charset="0"/>
              </a:rPr>
              <a:t>geblieben</a:t>
            </a:r>
            <a:endParaRPr lang="en-GB" altLang="en-US" sz="2400" b="0">
              <a:latin typeface="Arial" panose="020B0604020202020204" pitchFamily="34" charset="0"/>
            </a:endParaRPr>
          </a:p>
          <a:p>
            <a:pPr>
              <a:lnSpc>
                <a:spcPct val="90000"/>
              </a:lnSpc>
              <a:spcBef>
                <a:spcPts val="1000"/>
              </a:spcBef>
              <a:buFontTx/>
              <a:buNone/>
            </a:pPr>
            <a:r>
              <a:rPr lang="fr-FR" altLang="en-US" sz="2400" b="0" err="1">
                <a:latin typeface="Arial" panose="020B0604020202020204" pitchFamily="34" charset="0"/>
              </a:rPr>
              <a:t>gegangen</a:t>
            </a:r>
            <a:endParaRPr lang="en-GB" altLang="en-US" sz="2400" b="0">
              <a:latin typeface="Arial" panose="020B0604020202020204" pitchFamily="34" charset="0"/>
            </a:endParaRPr>
          </a:p>
          <a:p>
            <a:pPr>
              <a:lnSpc>
                <a:spcPct val="90000"/>
              </a:lnSpc>
              <a:spcBef>
                <a:spcPts val="1000"/>
              </a:spcBef>
              <a:buFontTx/>
              <a:buNone/>
            </a:pPr>
            <a:r>
              <a:rPr lang="fr-FR" altLang="en-US" sz="2400" b="0" err="1">
                <a:latin typeface="Arial" panose="020B0604020202020204" pitchFamily="34" charset="0"/>
              </a:rPr>
              <a:t>geschwommen</a:t>
            </a:r>
            <a:endParaRPr lang="en-GB" altLang="en-US" sz="2400" b="0">
              <a:latin typeface="Arial" panose="020B0604020202020204" pitchFamily="34" charset="0"/>
            </a:endParaRPr>
          </a:p>
          <a:p>
            <a:pPr>
              <a:lnSpc>
                <a:spcPct val="90000"/>
              </a:lnSpc>
              <a:spcBef>
                <a:spcPts val="1000"/>
              </a:spcBef>
              <a:buFontTx/>
              <a:buNone/>
            </a:pPr>
            <a:r>
              <a:rPr lang="fr-FR" altLang="en-US" sz="2400" b="0" err="1">
                <a:latin typeface="Arial" panose="020B0604020202020204" pitchFamily="34" charset="0"/>
              </a:rPr>
              <a:t>gefahren</a:t>
            </a:r>
            <a:endParaRPr lang="en-GB" altLang="en-US" sz="2400" b="0">
              <a:latin typeface="Arial" panose="020B0604020202020204" pitchFamily="34" charset="0"/>
            </a:endParaRPr>
          </a:p>
          <a:p>
            <a:pPr>
              <a:lnSpc>
                <a:spcPct val="90000"/>
              </a:lnSpc>
              <a:spcBef>
                <a:spcPts val="1000"/>
              </a:spcBef>
              <a:buFontTx/>
              <a:buNone/>
            </a:pPr>
            <a:endParaRPr lang="en-GB" altLang="en-US" sz="2800"/>
          </a:p>
        </p:txBody>
      </p:sp>
    </p:spTree>
    <p:extLst>
      <p:ext uri="{BB962C8B-B14F-4D97-AF65-F5344CB8AC3E}">
        <p14:creationId xmlns:p14="http://schemas.microsoft.com/office/powerpoint/2010/main" val="407100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49624"/>
            <a:ext cx="8758238" cy="523220"/>
          </a:xfrm>
          <a:prstGeom prst="rect">
            <a:avLst/>
          </a:prstGeom>
          <a:solidFill>
            <a:schemeClr val="accent1"/>
          </a:solidFill>
        </p:spPr>
        <p:txBody>
          <a:bodyPr wrap="square" rtlCol="0">
            <a:spAutoFit/>
          </a:bodyPr>
          <a:lstStyle/>
          <a:p>
            <a:pPr algn="ctr"/>
            <a:r>
              <a:rPr lang="en-GB" sz="2800" b="1" smtClean="0">
                <a:solidFill>
                  <a:schemeClr val="bg1"/>
                </a:solidFill>
              </a:rPr>
              <a:t>Translations with </a:t>
            </a:r>
            <a:r>
              <a:rPr lang="en-GB" sz="2800" b="1" i="1" err="1">
                <a:solidFill>
                  <a:schemeClr val="bg1"/>
                </a:solidFill>
              </a:rPr>
              <a:t>haben</a:t>
            </a:r>
            <a:r>
              <a:rPr lang="en-GB" sz="2800" b="1">
                <a:solidFill>
                  <a:schemeClr val="bg1"/>
                </a:solidFill>
              </a:rPr>
              <a:t> and </a:t>
            </a:r>
            <a:r>
              <a:rPr lang="en-GB" sz="2800" b="1" i="1">
                <a:solidFill>
                  <a:schemeClr val="bg1"/>
                </a:solidFill>
              </a:rPr>
              <a:t>sein</a:t>
            </a:r>
            <a:r>
              <a:rPr lang="en-GB" sz="2800" b="1">
                <a:solidFill>
                  <a:schemeClr val="bg1"/>
                </a:solidFill>
              </a:rPr>
              <a:t>. </a:t>
            </a:r>
            <a:endParaRPr lang="en-GB" sz="2800" i="1">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194541771"/>
              </p:ext>
            </p:extLst>
          </p:nvPr>
        </p:nvGraphicFramePr>
        <p:xfrm>
          <a:off x="515010" y="966222"/>
          <a:ext cx="8100000" cy="5193360"/>
        </p:xfrm>
        <a:graphic>
          <a:graphicData uri="http://schemas.openxmlformats.org/drawingml/2006/table">
            <a:tbl>
              <a:tblPr firstRow="1" bandRow="1">
                <a:tableStyleId>{5C22544A-7EE6-4342-B048-85BDC9FD1C3A}</a:tableStyleId>
              </a:tblPr>
              <a:tblGrid>
                <a:gridCol w="2700000"/>
                <a:gridCol w="2700000"/>
                <a:gridCol w="2700000"/>
              </a:tblGrid>
              <a:tr h="1728000">
                <a:tc>
                  <a:txBody>
                    <a:bodyPr/>
                    <a:lstStyle/>
                    <a:p>
                      <a:pPr marL="0" indent="0" algn="l">
                        <a:spcBef>
                          <a:spcPts val="0"/>
                        </a:spcBef>
                        <a:buAutoNum type="arabicPeriod"/>
                      </a:pPr>
                      <a:r>
                        <a:rPr lang="en-US" altLang="en-US" sz="1800" b="1" i="1" dirty="0" smtClean="0">
                          <a:solidFill>
                            <a:schemeClr val="tx1"/>
                          </a:solidFill>
                        </a:rPr>
                        <a:t> I played football yesterday.</a:t>
                      </a:r>
                    </a:p>
                    <a:p>
                      <a:pPr marL="0" indent="0" algn="l">
                        <a:spcBef>
                          <a:spcPts val="0"/>
                        </a:spcBef>
                        <a:buNone/>
                      </a:pPr>
                      <a:endParaRPr lang="en-US" altLang="en-US" sz="1800" b="1" i="1" dirty="0" smtClean="0">
                        <a:solidFill>
                          <a:schemeClr val="tx1"/>
                        </a:solidFill>
                      </a:endParaRPr>
                    </a:p>
                    <a:p>
                      <a:pPr marL="0" indent="0" algn="l">
                        <a:spcBef>
                          <a:spcPts val="0"/>
                        </a:spcBef>
                        <a:buNone/>
                      </a:pPr>
                      <a:r>
                        <a:rPr lang="en-US" altLang="en-US" sz="1800" b="1" dirty="0" err="1" smtClean="0">
                          <a:solidFill>
                            <a:schemeClr val="accent2"/>
                          </a:solidFill>
                        </a:rPr>
                        <a:t>Ich</a:t>
                      </a:r>
                      <a:r>
                        <a:rPr lang="en-US" altLang="en-US" sz="1800" b="1" dirty="0" smtClean="0"/>
                        <a:t> </a:t>
                      </a:r>
                      <a:r>
                        <a:rPr lang="en-US" altLang="en-US" sz="1800" b="1" dirty="0" err="1" smtClean="0">
                          <a:solidFill>
                            <a:srgbClr val="FF0000"/>
                          </a:solidFill>
                        </a:rPr>
                        <a:t>habe</a:t>
                      </a:r>
                      <a:r>
                        <a:rPr lang="en-US" altLang="en-US" sz="1800" b="1" dirty="0" smtClean="0"/>
                        <a:t> </a:t>
                      </a:r>
                      <a:r>
                        <a:rPr lang="en-US" altLang="en-US" sz="1800" b="1" dirty="0" err="1" smtClean="0">
                          <a:solidFill>
                            <a:schemeClr val="tx1"/>
                          </a:solidFill>
                        </a:rPr>
                        <a:t>gestern</a:t>
                      </a:r>
                      <a:r>
                        <a:rPr lang="en-US" altLang="en-US" sz="1800" b="1" dirty="0" smtClean="0">
                          <a:solidFill>
                            <a:schemeClr val="tx1"/>
                          </a:solidFill>
                        </a:rPr>
                        <a:t> </a:t>
                      </a:r>
                      <a:r>
                        <a:rPr lang="en-US" altLang="en-US" sz="1800" b="1" dirty="0" err="1" smtClean="0">
                          <a:solidFill>
                            <a:schemeClr val="tx1"/>
                          </a:solidFill>
                        </a:rPr>
                        <a:t>Fußball</a:t>
                      </a:r>
                      <a:r>
                        <a:rPr lang="en-US" altLang="en-US" sz="1800" b="1" dirty="0" smtClean="0">
                          <a:solidFill>
                            <a:schemeClr val="tx1"/>
                          </a:solidFill>
                        </a:rPr>
                        <a:t> </a:t>
                      </a:r>
                      <a:r>
                        <a:rPr lang="en-US" altLang="en-US" sz="1800" b="1" dirty="0" err="1" smtClean="0">
                          <a:solidFill>
                            <a:srgbClr val="FF0000"/>
                          </a:solidFill>
                        </a:rPr>
                        <a:t>gespielt</a:t>
                      </a:r>
                      <a:r>
                        <a:rPr lang="en-US" altLang="en-US" sz="1800" b="1" dirty="0" smtClean="0">
                          <a:solidFill>
                            <a:schemeClr val="tx1"/>
                          </a:solidFill>
                        </a:rPr>
                        <a:t>.</a:t>
                      </a:r>
                    </a:p>
                  </a:txBody>
                  <a:tcPr anchor="ctr">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chemeClr val="bg2"/>
                    </a:solidFill>
                  </a:tcPr>
                </a:tc>
                <a:tc>
                  <a:txBody>
                    <a:bodyPr/>
                    <a:lstStyle/>
                    <a:p>
                      <a:pPr marL="0" indent="0" algn="l">
                        <a:spcBef>
                          <a:spcPts val="0"/>
                        </a:spcBef>
                        <a:buAutoNum type="arabicPeriod" startAt="2"/>
                        <a:tabLst>
                          <a:tab pos="361950" algn="l"/>
                        </a:tabLst>
                      </a:pPr>
                      <a:r>
                        <a:rPr lang="en-US" altLang="en-US" sz="1800" b="1" i="1" baseline="0" dirty="0" smtClean="0">
                          <a:solidFill>
                            <a:schemeClr val="tx1"/>
                          </a:solidFill>
                        </a:rPr>
                        <a:t> </a:t>
                      </a:r>
                      <a:r>
                        <a:rPr lang="en-US" altLang="en-US" sz="1800" b="1" i="1" dirty="0" smtClean="0">
                          <a:solidFill>
                            <a:schemeClr val="tx1"/>
                          </a:solidFill>
                        </a:rPr>
                        <a:t>Did you go to the cinema?</a:t>
                      </a:r>
                    </a:p>
                    <a:p>
                      <a:pPr marL="0" indent="0" algn="l">
                        <a:spcBef>
                          <a:spcPts val="0"/>
                        </a:spcBef>
                        <a:buNone/>
                      </a:pPr>
                      <a:endParaRPr lang="en-US" altLang="en-US" sz="1800" b="1" i="1" dirty="0" smtClean="0">
                        <a:solidFill>
                          <a:schemeClr val="tx1"/>
                        </a:solidFill>
                      </a:endParaRPr>
                    </a:p>
                    <a:p>
                      <a:pPr marL="0" indent="0" algn="l">
                        <a:spcBef>
                          <a:spcPts val="0"/>
                        </a:spcBef>
                        <a:buNone/>
                      </a:pPr>
                      <a:r>
                        <a:rPr lang="en-US" altLang="en-US" sz="1800" b="1" dirty="0" err="1" smtClean="0">
                          <a:solidFill>
                            <a:srgbClr val="7030A0"/>
                          </a:solidFill>
                        </a:rPr>
                        <a:t>Bist</a:t>
                      </a:r>
                      <a:r>
                        <a:rPr lang="en-US" altLang="en-US" sz="1800" b="1" dirty="0" smtClean="0"/>
                        <a:t> </a:t>
                      </a:r>
                      <a:r>
                        <a:rPr lang="en-US" altLang="en-US" sz="1800" b="1" dirty="0" smtClean="0">
                          <a:solidFill>
                            <a:schemeClr val="accent2"/>
                          </a:solidFill>
                        </a:rPr>
                        <a:t>du </a:t>
                      </a:r>
                      <a:r>
                        <a:rPr lang="en-US" altLang="en-US" sz="1800" b="1" dirty="0" smtClean="0">
                          <a:solidFill>
                            <a:schemeClr val="tx1"/>
                          </a:solidFill>
                        </a:rPr>
                        <a:t>/</a:t>
                      </a:r>
                      <a:r>
                        <a:rPr lang="en-US" altLang="en-US" sz="1800" b="1" dirty="0" smtClean="0"/>
                        <a:t> </a:t>
                      </a:r>
                      <a:r>
                        <a:rPr lang="en-US" altLang="en-US" sz="1800" b="1" dirty="0" err="1" smtClean="0">
                          <a:solidFill>
                            <a:srgbClr val="7030A0"/>
                          </a:solidFill>
                        </a:rPr>
                        <a:t>Seid</a:t>
                      </a:r>
                      <a:r>
                        <a:rPr lang="en-US" altLang="en-US" sz="1800" b="1" dirty="0" smtClean="0">
                          <a:solidFill>
                            <a:srgbClr val="FF0000"/>
                          </a:solidFill>
                        </a:rPr>
                        <a:t> </a:t>
                      </a:r>
                      <a:r>
                        <a:rPr lang="en-US" altLang="en-US" sz="1800" b="1" dirty="0" err="1" smtClean="0">
                          <a:solidFill>
                            <a:schemeClr val="accent2"/>
                          </a:solidFill>
                        </a:rPr>
                        <a:t>ihr</a:t>
                      </a:r>
                      <a:r>
                        <a:rPr lang="en-US" altLang="en-US" sz="1800" b="1" dirty="0" smtClean="0"/>
                        <a:t> </a:t>
                      </a:r>
                      <a:r>
                        <a:rPr lang="en-US" altLang="en-US" sz="1800" b="1" dirty="0" smtClean="0">
                          <a:solidFill>
                            <a:schemeClr val="tx1"/>
                          </a:solidFill>
                        </a:rPr>
                        <a:t>ins Kino </a:t>
                      </a:r>
                      <a:r>
                        <a:rPr lang="en-US" altLang="en-US" sz="1800" b="1" dirty="0" err="1" smtClean="0">
                          <a:solidFill>
                            <a:srgbClr val="7030A0"/>
                          </a:solidFill>
                        </a:rPr>
                        <a:t>gegangen</a:t>
                      </a:r>
                      <a:r>
                        <a:rPr lang="en-US" altLang="en-US" sz="1800" b="1" dirty="0" smtClean="0">
                          <a:solidFill>
                            <a:schemeClr val="tx1"/>
                          </a:solidFill>
                        </a:rPr>
                        <a:t>?</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B w="12700" cap="flat" cmpd="sng" algn="ctr">
                      <a:solidFill>
                        <a:schemeClr val="tx2"/>
                      </a:solidFill>
                      <a:prstDash val="solid"/>
                      <a:round/>
                      <a:headEnd type="none" w="med" len="med"/>
                      <a:tailEnd type="none" w="med" len="med"/>
                    </a:lnB>
                    <a:solidFill>
                      <a:schemeClr val="bg2"/>
                    </a:solidFill>
                  </a:tcPr>
                </a:tc>
                <a:tc>
                  <a:txBody>
                    <a:bodyPr/>
                    <a:lstStyle/>
                    <a:p>
                      <a:pPr marL="0" indent="0" algn="l">
                        <a:spcBef>
                          <a:spcPts val="0"/>
                        </a:spcBef>
                        <a:buAutoNum type="arabicPeriod" startAt="3"/>
                      </a:pPr>
                      <a:r>
                        <a:rPr lang="en-US" altLang="en-US" sz="1800" b="1" i="1" dirty="0" smtClean="0">
                          <a:solidFill>
                            <a:schemeClr val="tx1"/>
                          </a:solidFill>
                        </a:rPr>
                        <a:t> She listened to music.</a:t>
                      </a:r>
                    </a:p>
                    <a:p>
                      <a:pPr marL="0" indent="0" algn="l">
                        <a:spcBef>
                          <a:spcPts val="0"/>
                        </a:spcBef>
                        <a:buNone/>
                      </a:pPr>
                      <a:endParaRPr lang="en-US" altLang="en-US" sz="1800" b="1" i="1" dirty="0" smtClean="0">
                        <a:solidFill>
                          <a:schemeClr val="tx1"/>
                        </a:solidFill>
                      </a:endParaRPr>
                    </a:p>
                    <a:p>
                      <a:pPr marL="0" indent="0" algn="l">
                        <a:spcBef>
                          <a:spcPts val="0"/>
                        </a:spcBef>
                        <a:buNone/>
                      </a:pPr>
                      <a:r>
                        <a:rPr lang="en-US" altLang="en-US" sz="1800" b="1" dirty="0" err="1" smtClean="0">
                          <a:solidFill>
                            <a:schemeClr val="accent2"/>
                          </a:solidFill>
                        </a:rPr>
                        <a:t>Sie</a:t>
                      </a:r>
                      <a:r>
                        <a:rPr lang="en-US" altLang="en-US" sz="1800" b="1" dirty="0" smtClean="0"/>
                        <a:t> </a:t>
                      </a:r>
                      <a:r>
                        <a:rPr lang="en-US" altLang="en-US" sz="1800" b="1" dirty="0" smtClean="0">
                          <a:solidFill>
                            <a:srgbClr val="FF0000"/>
                          </a:solidFill>
                        </a:rPr>
                        <a:t>hat</a:t>
                      </a:r>
                      <a:r>
                        <a:rPr lang="en-US" altLang="en-US" sz="1800" b="1" dirty="0" smtClean="0"/>
                        <a:t> </a:t>
                      </a:r>
                      <a:r>
                        <a:rPr lang="en-US" altLang="en-US" sz="1800" b="1" dirty="0" err="1" smtClean="0">
                          <a:solidFill>
                            <a:schemeClr val="tx1"/>
                          </a:solidFill>
                        </a:rPr>
                        <a:t>Musik</a:t>
                      </a:r>
                      <a:r>
                        <a:rPr lang="en-US" altLang="en-US" sz="1800" b="1" dirty="0" smtClean="0"/>
                        <a:t> </a:t>
                      </a:r>
                      <a:r>
                        <a:rPr lang="en-US" altLang="en-US" sz="1800" b="1" dirty="0" err="1" smtClean="0">
                          <a:solidFill>
                            <a:srgbClr val="FF0000"/>
                          </a:solidFill>
                        </a:rPr>
                        <a:t>gehört</a:t>
                      </a:r>
                      <a:r>
                        <a:rPr lang="en-US" altLang="en-US" sz="1800" b="1" dirty="0" smtClean="0">
                          <a:solidFill>
                            <a:schemeClr val="tx1"/>
                          </a:solidFill>
                        </a:rPr>
                        <a:t>.</a:t>
                      </a:r>
                    </a:p>
                  </a:txBody>
                  <a:tcPr anchor="ctr">
                    <a:lnL w="12700" cap="flat" cmpd="sng" algn="ctr">
                      <a:solidFill>
                        <a:schemeClr val="tx2"/>
                      </a:solidFill>
                      <a:prstDash val="solid"/>
                      <a:round/>
                      <a:headEnd type="none" w="med" len="med"/>
                      <a:tailEnd type="none" w="med" len="med"/>
                    </a:lnL>
                    <a:lnB w="12700" cap="flat" cmpd="sng" algn="ctr">
                      <a:solidFill>
                        <a:schemeClr val="tx2"/>
                      </a:solidFill>
                      <a:prstDash val="solid"/>
                      <a:round/>
                      <a:headEnd type="none" w="med" len="med"/>
                      <a:tailEnd type="none" w="med" len="med"/>
                    </a:lnB>
                    <a:solidFill>
                      <a:schemeClr val="bg2"/>
                    </a:solidFill>
                  </a:tcPr>
                </a:tc>
              </a:tr>
              <a:tr h="1728000">
                <a:tc>
                  <a:txBody>
                    <a:bodyPr/>
                    <a:lstStyle/>
                    <a:p>
                      <a:pPr marL="0" indent="0" algn="l">
                        <a:spcBef>
                          <a:spcPts val="0"/>
                        </a:spcBef>
                        <a:buAutoNum type="arabicPeriod" startAt="4"/>
                      </a:pPr>
                      <a:r>
                        <a:rPr lang="en-US" altLang="en-US" sz="1800" b="1" i="1" dirty="0" smtClean="0"/>
                        <a:t> My brother arrived on Tuesday.</a:t>
                      </a:r>
                    </a:p>
                    <a:p>
                      <a:pPr marL="0" indent="0" algn="l">
                        <a:spcBef>
                          <a:spcPts val="0"/>
                        </a:spcBef>
                        <a:buNone/>
                      </a:pPr>
                      <a:endParaRPr lang="en-US" altLang="en-US" sz="1800" b="1" i="1" dirty="0" smtClean="0"/>
                    </a:p>
                    <a:p>
                      <a:pPr marL="0" indent="0" algn="l">
                        <a:spcBef>
                          <a:spcPts val="0"/>
                        </a:spcBef>
                        <a:buNone/>
                      </a:pPr>
                      <a:r>
                        <a:rPr lang="en-US" altLang="en-US" sz="1800" b="1" dirty="0" smtClean="0">
                          <a:solidFill>
                            <a:schemeClr val="accent2"/>
                          </a:solidFill>
                        </a:rPr>
                        <a:t>Mein </a:t>
                      </a:r>
                      <a:r>
                        <a:rPr lang="en-US" altLang="en-US" sz="1800" b="1" dirty="0" err="1" smtClean="0">
                          <a:solidFill>
                            <a:schemeClr val="accent2"/>
                          </a:solidFill>
                        </a:rPr>
                        <a:t>Bruder</a:t>
                      </a:r>
                      <a:r>
                        <a:rPr lang="en-US" altLang="en-US" sz="1800" b="1" dirty="0" smtClean="0"/>
                        <a:t> </a:t>
                      </a:r>
                      <a:r>
                        <a:rPr lang="en-US" altLang="en-US" sz="1800" b="1" dirty="0" err="1" smtClean="0">
                          <a:solidFill>
                            <a:srgbClr val="7030A0"/>
                          </a:solidFill>
                        </a:rPr>
                        <a:t>ist</a:t>
                      </a:r>
                      <a:r>
                        <a:rPr lang="en-US" altLang="en-US" sz="1800" b="1" dirty="0" smtClean="0"/>
                        <a:t> am </a:t>
                      </a:r>
                      <a:r>
                        <a:rPr lang="en-US" altLang="en-US" sz="1800" b="1" dirty="0" err="1" smtClean="0"/>
                        <a:t>Dienstag</a:t>
                      </a:r>
                      <a:r>
                        <a:rPr lang="en-US" altLang="en-US" sz="1800" b="1" dirty="0" smtClean="0"/>
                        <a:t> </a:t>
                      </a:r>
                      <a:r>
                        <a:rPr lang="en-US" altLang="en-US" sz="1800" b="1" dirty="0" err="1" smtClean="0">
                          <a:solidFill>
                            <a:srgbClr val="7030A0"/>
                          </a:solidFill>
                        </a:rPr>
                        <a:t>angekommen</a:t>
                      </a:r>
                      <a:r>
                        <a:rPr lang="en-US" altLang="en-US" sz="1800" b="1" dirty="0" smtClean="0"/>
                        <a:t>.</a:t>
                      </a:r>
                    </a:p>
                  </a:txBody>
                  <a:tcPr anchor="ct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algn="ctr"/>
                      <a:r>
                        <a:rPr lang="en-GB" sz="8800" b="1" dirty="0" smtClean="0">
                          <a:solidFill>
                            <a:schemeClr val="accent1"/>
                          </a:solidFill>
                        </a:rPr>
                        <a:t>?</a:t>
                      </a:r>
                      <a:endParaRPr lang="en-GB" sz="8800" b="1" dirty="0">
                        <a:solidFill>
                          <a:schemeClr val="accent1"/>
                        </a:solidFill>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c>
                  <a:txBody>
                    <a:bodyPr/>
                    <a:lstStyle/>
                    <a:p>
                      <a:pPr marL="0" indent="0" algn="l">
                        <a:spcBef>
                          <a:spcPts val="0"/>
                        </a:spcBef>
                        <a:buAutoNum type="arabicPeriod" startAt="5"/>
                      </a:pPr>
                      <a:r>
                        <a:rPr lang="en-GB" altLang="en-US" sz="1800" b="1" i="1" dirty="0" smtClean="0"/>
                        <a:t> We bought three CDs.</a:t>
                      </a:r>
                    </a:p>
                    <a:p>
                      <a:pPr marL="0" indent="0" algn="l">
                        <a:spcBef>
                          <a:spcPts val="0"/>
                        </a:spcBef>
                        <a:buNone/>
                      </a:pPr>
                      <a:endParaRPr lang="en-GB" altLang="en-US" sz="1800" b="1" i="1" dirty="0" smtClean="0"/>
                    </a:p>
                    <a:p>
                      <a:pPr marL="0" indent="0" algn="l">
                        <a:spcBef>
                          <a:spcPts val="0"/>
                        </a:spcBef>
                        <a:buNone/>
                      </a:pPr>
                      <a:r>
                        <a:rPr lang="en-GB" altLang="en-US" sz="1800" b="1" dirty="0" err="1" smtClean="0">
                          <a:solidFill>
                            <a:schemeClr val="accent2"/>
                          </a:solidFill>
                        </a:rPr>
                        <a:t>Wir</a:t>
                      </a:r>
                      <a:r>
                        <a:rPr lang="en-GB" altLang="en-US" sz="1800" b="1" dirty="0" smtClean="0"/>
                        <a:t> </a:t>
                      </a:r>
                      <a:r>
                        <a:rPr lang="en-GB" altLang="en-US" sz="1800" b="1" dirty="0" err="1" smtClean="0">
                          <a:solidFill>
                            <a:srgbClr val="FF0000"/>
                          </a:solidFill>
                        </a:rPr>
                        <a:t>haben</a:t>
                      </a:r>
                      <a:r>
                        <a:rPr lang="en-GB" altLang="en-US" sz="1800" b="1" dirty="0" smtClean="0"/>
                        <a:t> </a:t>
                      </a:r>
                      <a:r>
                        <a:rPr lang="en-GB" altLang="en-US" sz="1800" b="1" dirty="0" err="1" smtClean="0"/>
                        <a:t>drei</a:t>
                      </a:r>
                      <a:r>
                        <a:rPr lang="en-GB" altLang="en-US" sz="1800" b="1" dirty="0" smtClean="0"/>
                        <a:t> CDs </a:t>
                      </a:r>
                      <a:r>
                        <a:rPr lang="en-GB" altLang="en-US" sz="1800" b="1" dirty="0" err="1" smtClean="0">
                          <a:solidFill>
                            <a:srgbClr val="FF0000"/>
                          </a:solidFill>
                        </a:rPr>
                        <a:t>gekauft</a:t>
                      </a:r>
                      <a:r>
                        <a:rPr lang="en-GB" altLang="en-US" sz="1800" b="1" dirty="0" smtClean="0"/>
                        <a:t>.</a:t>
                      </a:r>
                    </a:p>
                  </a:txBody>
                  <a:tcPr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2"/>
                    </a:solidFill>
                  </a:tcPr>
                </a:tc>
              </a:tr>
              <a:tr h="1728000">
                <a:tc>
                  <a:txBody>
                    <a:bodyPr/>
                    <a:lstStyle/>
                    <a:p>
                      <a:pPr marL="0" indent="0" algn="l">
                        <a:spcBef>
                          <a:spcPts val="0"/>
                        </a:spcBef>
                        <a:buAutoNum type="arabicPeriod" startAt="6"/>
                      </a:pPr>
                      <a:r>
                        <a:rPr lang="en-GB" altLang="en-US" sz="1800" b="1" i="1" dirty="0" smtClean="0"/>
                        <a:t> We stayed at home.</a:t>
                      </a:r>
                    </a:p>
                    <a:p>
                      <a:pPr marL="0" indent="0" algn="l">
                        <a:spcBef>
                          <a:spcPts val="0"/>
                        </a:spcBef>
                        <a:buNone/>
                      </a:pPr>
                      <a:endParaRPr lang="en-GB" altLang="en-US" sz="1800" b="1" i="1" dirty="0" smtClean="0"/>
                    </a:p>
                    <a:p>
                      <a:pPr marL="0" indent="0" algn="l">
                        <a:spcBef>
                          <a:spcPts val="0"/>
                        </a:spcBef>
                        <a:buNone/>
                      </a:pPr>
                      <a:r>
                        <a:rPr lang="en-GB" altLang="en-US" sz="1800" b="1" dirty="0" err="1" smtClean="0">
                          <a:solidFill>
                            <a:schemeClr val="accent2"/>
                          </a:solidFill>
                        </a:rPr>
                        <a:t>Wir</a:t>
                      </a:r>
                      <a:r>
                        <a:rPr lang="en-GB" altLang="en-US" sz="1800" b="1" dirty="0" smtClean="0"/>
                        <a:t> </a:t>
                      </a:r>
                      <a:r>
                        <a:rPr lang="en-GB" altLang="en-US" sz="1800" b="1" dirty="0" err="1" smtClean="0">
                          <a:solidFill>
                            <a:srgbClr val="7030A0"/>
                          </a:solidFill>
                        </a:rPr>
                        <a:t>sind</a:t>
                      </a:r>
                      <a:r>
                        <a:rPr lang="en-GB" altLang="en-US" sz="1800" b="1" dirty="0" smtClean="0"/>
                        <a:t> </a:t>
                      </a:r>
                      <a:r>
                        <a:rPr lang="en-GB" altLang="en-US" sz="1800" b="1" dirty="0" err="1" smtClean="0"/>
                        <a:t>zu</a:t>
                      </a:r>
                      <a:r>
                        <a:rPr lang="en-GB" altLang="en-US" sz="1800" b="1" dirty="0" smtClean="0"/>
                        <a:t> </a:t>
                      </a:r>
                      <a:r>
                        <a:rPr lang="en-GB" altLang="en-US" sz="1800" b="1" dirty="0" err="1" smtClean="0"/>
                        <a:t>Hause</a:t>
                      </a:r>
                      <a:r>
                        <a:rPr lang="en-GB" altLang="en-US" sz="1800" b="1" dirty="0" smtClean="0"/>
                        <a:t> </a:t>
                      </a:r>
                      <a:r>
                        <a:rPr lang="en-GB" altLang="en-US" sz="1800" b="1" dirty="0" err="1" smtClean="0">
                          <a:solidFill>
                            <a:srgbClr val="7030A0"/>
                          </a:solidFill>
                        </a:rPr>
                        <a:t>geblieben</a:t>
                      </a:r>
                      <a:r>
                        <a:rPr lang="en-GB" altLang="en-US" sz="1800" b="1" dirty="0" smtClean="0"/>
                        <a:t>.</a:t>
                      </a:r>
                    </a:p>
                  </a:txBody>
                  <a:tcPr anchor="ctr">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solidFill>
                      <a:schemeClr val="bg2"/>
                    </a:solidFill>
                  </a:tcPr>
                </a:tc>
                <a:tc>
                  <a:txBody>
                    <a:bodyPr/>
                    <a:lstStyle/>
                    <a:p>
                      <a:pPr marL="0" indent="0" algn="l">
                        <a:spcBef>
                          <a:spcPts val="0"/>
                        </a:spcBef>
                        <a:buAutoNum type="arabicPeriod" startAt="7"/>
                      </a:pPr>
                      <a:r>
                        <a:rPr lang="en-GB" altLang="en-US" sz="1800" b="1" i="1" dirty="0" smtClean="0"/>
                        <a:t> You flew to France.</a:t>
                      </a:r>
                    </a:p>
                    <a:p>
                      <a:pPr marL="0" indent="0" algn="l">
                        <a:spcBef>
                          <a:spcPts val="0"/>
                        </a:spcBef>
                        <a:buNone/>
                      </a:pPr>
                      <a:endParaRPr lang="en-GB" altLang="en-US" sz="1800" b="1" i="1" dirty="0" smtClean="0"/>
                    </a:p>
                    <a:p>
                      <a:pPr marL="0" indent="0" algn="l">
                        <a:spcBef>
                          <a:spcPts val="0"/>
                        </a:spcBef>
                        <a:buNone/>
                      </a:pPr>
                      <a:r>
                        <a:rPr lang="en-GB" altLang="en-US" sz="1800" b="1" dirty="0" err="1" smtClean="0">
                          <a:solidFill>
                            <a:schemeClr val="accent2"/>
                          </a:solidFill>
                        </a:rPr>
                        <a:t>Ihr</a:t>
                      </a:r>
                      <a:r>
                        <a:rPr lang="en-GB" altLang="en-US" sz="1800" b="1" dirty="0" smtClean="0"/>
                        <a:t> </a:t>
                      </a:r>
                      <a:r>
                        <a:rPr lang="en-GB" altLang="en-US" sz="1800" b="1" dirty="0" err="1" smtClean="0">
                          <a:solidFill>
                            <a:srgbClr val="7030A0"/>
                          </a:solidFill>
                        </a:rPr>
                        <a:t>seid</a:t>
                      </a:r>
                      <a:r>
                        <a:rPr lang="en-GB" altLang="en-US" sz="1800" b="1" dirty="0" smtClean="0">
                          <a:solidFill>
                            <a:srgbClr val="7030A0"/>
                          </a:solidFill>
                        </a:rPr>
                        <a:t> </a:t>
                      </a:r>
                      <a:r>
                        <a:rPr lang="en-GB" altLang="en-US" sz="1800" b="1" dirty="0" smtClean="0"/>
                        <a:t>/ </a:t>
                      </a:r>
                      <a:r>
                        <a:rPr lang="en-GB" altLang="en-US" sz="1800" b="1" dirty="0" smtClean="0">
                          <a:solidFill>
                            <a:schemeClr val="accent2"/>
                          </a:solidFill>
                        </a:rPr>
                        <a:t>Du</a:t>
                      </a:r>
                      <a:r>
                        <a:rPr lang="en-GB" altLang="en-US" sz="1800" b="1" dirty="0" smtClean="0"/>
                        <a:t> </a:t>
                      </a:r>
                      <a:r>
                        <a:rPr lang="en-GB" altLang="en-US" sz="1800" b="1" dirty="0" err="1" smtClean="0">
                          <a:solidFill>
                            <a:srgbClr val="7030A0"/>
                          </a:solidFill>
                        </a:rPr>
                        <a:t>bist</a:t>
                      </a:r>
                      <a:r>
                        <a:rPr lang="en-GB" altLang="en-US" sz="1800" b="1" dirty="0" smtClean="0">
                          <a:solidFill>
                            <a:srgbClr val="FF0000"/>
                          </a:solidFill>
                        </a:rPr>
                        <a:t> </a:t>
                      </a:r>
                      <a:r>
                        <a:rPr lang="en-GB" altLang="en-US" sz="1800" b="1" dirty="0" err="1" smtClean="0"/>
                        <a:t>nach</a:t>
                      </a:r>
                      <a:r>
                        <a:rPr lang="en-GB" altLang="en-US" sz="1800" b="1" dirty="0" smtClean="0"/>
                        <a:t> </a:t>
                      </a:r>
                      <a:r>
                        <a:rPr lang="en-GB" altLang="en-US" sz="1800" b="1" dirty="0" err="1" smtClean="0"/>
                        <a:t>Frankreich</a:t>
                      </a:r>
                      <a:r>
                        <a:rPr lang="en-GB" altLang="en-US" sz="1800" b="1" dirty="0" smtClean="0"/>
                        <a:t> </a:t>
                      </a:r>
                      <a:r>
                        <a:rPr lang="en-GB" altLang="en-US" sz="1800" b="1" dirty="0" err="1" smtClean="0">
                          <a:solidFill>
                            <a:srgbClr val="7030A0"/>
                          </a:solidFill>
                        </a:rPr>
                        <a:t>geflogen</a:t>
                      </a:r>
                      <a:r>
                        <a:rPr lang="en-GB" altLang="en-US" sz="1800" b="1" dirty="0" smtClean="0"/>
                        <a:t>.</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solidFill>
                      <a:schemeClr val="bg2"/>
                    </a:solidFill>
                  </a:tcPr>
                </a:tc>
                <a:tc>
                  <a:txBody>
                    <a:bodyPr/>
                    <a:lstStyle/>
                    <a:p>
                      <a:pPr marL="0" indent="0" algn="l">
                        <a:spcBef>
                          <a:spcPts val="0"/>
                        </a:spcBef>
                        <a:buAutoNum type="arabicPeriod" startAt="8"/>
                      </a:pPr>
                      <a:r>
                        <a:rPr lang="en-GB" altLang="en-US" sz="1800" b="1" i="1" dirty="0" smtClean="0"/>
                        <a:t> They read a book.</a:t>
                      </a:r>
                    </a:p>
                    <a:p>
                      <a:pPr marL="0" indent="0" algn="l">
                        <a:spcBef>
                          <a:spcPts val="0"/>
                        </a:spcBef>
                        <a:buNone/>
                      </a:pPr>
                      <a:endParaRPr lang="en-GB" altLang="en-US" sz="1800" b="1" i="1" dirty="0" smtClean="0"/>
                    </a:p>
                    <a:p>
                      <a:pPr marL="0" indent="0" algn="l">
                        <a:spcBef>
                          <a:spcPts val="0"/>
                        </a:spcBef>
                        <a:buNone/>
                      </a:pPr>
                      <a:r>
                        <a:rPr lang="en-GB" altLang="en-US" sz="1800" b="1" dirty="0" err="1" smtClean="0">
                          <a:solidFill>
                            <a:schemeClr val="accent2"/>
                          </a:solidFill>
                        </a:rPr>
                        <a:t>Sie</a:t>
                      </a:r>
                      <a:r>
                        <a:rPr lang="en-GB" altLang="en-US" sz="1800" b="1" dirty="0" smtClean="0"/>
                        <a:t> </a:t>
                      </a:r>
                      <a:r>
                        <a:rPr lang="en-GB" altLang="en-US" sz="1800" b="1" dirty="0" err="1" smtClean="0">
                          <a:solidFill>
                            <a:srgbClr val="FF0000"/>
                          </a:solidFill>
                        </a:rPr>
                        <a:t>haben</a:t>
                      </a:r>
                      <a:r>
                        <a:rPr lang="en-GB" altLang="en-US" sz="1800" b="1" dirty="0" smtClean="0"/>
                        <a:t> </a:t>
                      </a:r>
                      <a:r>
                        <a:rPr lang="en-GB" altLang="en-US" sz="1800" b="1" dirty="0" err="1" smtClean="0"/>
                        <a:t>ein</a:t>
                      </a:r>
                      <a:r>
                        <a:rPr lang="en-GB" altLang="en-US" sz="1800" b="1" dirty="0" smtClean="0"/>
                        <a:t> </a:t>
                      </a:r>
                      <a:r>
                        <a:rPr lang="en-GB" altLang="en-US" sz="1800" b="1" dirty="0" err="1" smtClean="0"/>
                        <a:t>Buch</a:t>
                      </a:r>
                      <a:r>
                        <a:rPr lang="en-GB" altLang="en-US" sz="1800" b="1" dirty="0" smtClean="0"/>
                        <a:t> </a:t>
                      </a:r>
                      <a:r>
                        <a:rPr lang="en-GB" altLang="en-US" sz="1800" b="1" dirty="0" err="1" smtClean="0">
                          <a:solidFill>
                            <a:srgbClr val="FF0000"/>
                          </a:solidFill>
                        </a:rPr>
                        <a:t>gelesen</a:t>
                      </a:r>
                      <a:r>
                        <a:rPr lang="en-GB" altLang="en-US" sz="1800" b="1" dirty="0" smtClean="0"/>
                        <a:t>.</a:t>
                      </a:r>
                    </a:p>
                  </a:txBody>
                  <a:tcPr anchor="ctr">
                    <a:lnL w="12700" cap="flat" cmpd="sng" algn="ctr">
                      <a:solidFill>
                        <a:schemeClr val="tx2"/>
                      </a:solidFill>
                      <a:prstDash val="solid"/>
                      <a:round/>
                      <a:headEnd type="none" w="med" len="med"/>
                      <a:tailEnd type="none" w="med" len="med"/>
                    </a:lnL>
                    <a:lnT w="12700" cap="flat" cmpd="sng" algn="ctr">
                      <a:solidFill>
                        <a:schemeClr val="tx2"/>
                      </a:solidFill>
                      <a:prstDash val="solid"/>
                      <a:round/>
                      <a:headEnd type="none" w="med" len="med"/>
                      <a:tailEnd type="none" w="med" len="med"/>
                    </a:lnT>
                    <a:solidFill>
                      <a:schemeClr val="bg2"/>
                    </a:solidFill>
                  </a:tcPr>
                </a:tc>
              </a:tr>
            </a:tbl>
          </a:graphicData>
        </a:graphic>
      </p:graphicFrame>
      <p:sp>
        <p:nvSpPr>
          <p:cNvPr id="7" name="Rectangle 6"/>
          <p:cNvSpPr/>
          <p:nvPr/>
        </p:nvSpPr>
        <p:spPr>
          <a:xfrm>
            <a:off x="567559" y="1907628"/>
            <a:ext cx="2569779" cy="709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Click here for translation</a:t>
            </a:r>
            <a:endParaRPr lang="en-GB" b="1" dirty="0"/>
          </a:p>
        </p:txBody>
      </p:sp>
      <p:sp>
        <p:nvSpPr>
          <p:cNvPr id="8" name="Rectangle 7"/>
          <p:cNvSpPr/>
          <p:nvPr/>
        </p:nvSpPr>
        <p:spPr>
          <a:xfrm>
            <a:off x="3273973" y="1907628"/>
            <a:ext cx="2569779" cy="709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Click here for translation</a:t>
            </a:r>
            <a:endParaRPr lang="en-GB" b="1" dirty="0"/>
          </a:p>
        </p:txBody>
      </p:sp>
      <p:sp>
        <p:nvSpPr>
          <p:cNvPr id="9" name="Rectangle 8"/>
          <p:cNvSpPr/>
          <p:nvPr/>
        </p:nvSpPr>
        <p:spPr>
          <a:xfrm>
            <a:off x="5977450" y="1907628"/>
            <a:ext cx="2569779" cy="709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Click here for translation</a:t>
            </a:r>
            <a:endParaRPr lang="en-GB" b="1" dirty="0"/>
          </a:p>
        </p:txBody>
      </p:sp>
      <p:sp>
        <p:nvSpPr>
          <p:cNvPr id="10" name="Rectangle 9"/>
          <p:cNvSpPr/>
          <p:nvPr/>
        </p:nvSpPr>
        <p:spPr>
          <a:xfrm>
            <a:off x="5977450" y="3610304"/>
            <a:ext cx="2569779" cy="709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Click here for translation</a:t>
            </a:r>
            <a:endParaRPr lang="en-GB" b="1" dirty="0"/>
          </a:p>
        </p:txBody>
      </p:sp>
      <p:sp>
        <p:nvSpPr>
          <p:cNvPr id="11" name="Rectangle 10"/>
          <p:cNvSpPr/>
          <p:nvPr/>
        </p:nvSpPr>
        <p:spPr>
          <a:xfrm>
            <a:off x="567559" y="3436883"/>
            <a:ext cx="2569779" cy="945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Click here for translation</a:t>
            </a:r>
            <a:endParaRPr lang="en-GB" b="1" dirty="0"/>
          </a:p>
        </p:txBody>
      </p:sp>
      <p:sp>
        <p:nvSpPr>
          <p:cNvPr id="12" name="Rectangle 11"/>
          <p:cNvSpPr/>
          <p:nvPr/>
        </p:nvSpPr>
        <p:spPr>
          <a:xfrm>
            <a:off x="567559" y="5260526"/>
            <a:ext cx="2569779" cy="709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Click here for translation</a:t>
            </a:r>
            <a:endParaRPr lang="en-GB" b="1" dirty="0"/>
          </a:p>
        </p:txBody>
      </p:sp>
      <p:sp>
        <p:nvSpPr>
          <p:cNvPr id="13" name="Rectangle 12"/>
          <p:cNvSpPr/>
          <p:nvPr/>
        </p:nvSpPr>
        <p:spPr>
          <a:xfrm>
            <a:off x="3273973" y="5260526"/>
            <a:ext cx="2569779" cy="709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Click here for translation</a:t>
            </a:r>
            <a:endParaRPr lang="en-GB" b="1" dirty="0"/>
          </a:p>
        </p:txBody>
      </p:sp>
      <p:sp>
        <p:nvSpPr>
          <p:cNvPr id="14" name="Rectangle 13"/>
          <p:cNvSpPr/>
          <p:nvPr/>
        </p:nvSpPr>
        <p:spPr>
          <a:xfrm>
            <a:off x="5977450" y="5260526"/>
            <a:ext cx="2569779" cy="709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Click here for translation</a:t>
            </a:r>
            <a:endParaRPr lang="en-GB" b="1" dirty="0"/>
          </a:p>
        </p:txBody>
      </p:sp>
    </p:spTree>
    <p:extLst>
      <p:ext uri="{BB962C8B-B14F-4D97-AF65-F5344CB8AC3E}">
        <p14:creationId xmlns:p14="http://schemas.microsoft.com/office/powerpoint/2010/main" val="4374188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7" restart="whenNotActive" fill="hold" evtFilter="cancelBubble" nodeType="interactiveSeq">
                <p:stCondLst>
                  <p:cond evt="onClick" delay="0">
                    <p:tgtEl>
                      <p:spTgt spid="1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2" restart="whenNotActive" fill="hold" evtFilter="cancelBubble" nodeType="interactiveSeq">
                <p:stCondLst>
                  <p:cond evt="onClick" delay="0">
                    <p:tgtEl>
                      <p:spTgt spid="11"/>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27" restart="whenNotActive" fill="hold" evtFilter="cancelBubble" nodeType="interactiveSeq">
                <p:stCondLst>
                  <p:cond evt="onClick" delay="0">
                    <p:tgtEl>
                      <p:spTgt spid="12"/>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2" restart="whenNotActive" fill="hold" evtFilter="cancelBubble" nodeType="interactiveSeq">
                <p:stCondLst>
                  <p:cond evt="onClick" delay="0">
                    <p:tgtEl>
                      <p:spTgt spid="13"/>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37" restart="whenNotActive" fill="hold" evtFilter="cancelBubble" nodeType="interactiveSeq">
                <p:stCondLst>
                  <p:cond evt="onClick" delay="0">
                    <p:tgtEl>
                      <p:spTgt spid="14"/>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495" y="349624"/>
            <a:ext cx="7201010" cy="707886"/>
          </a:xfrm>
          <a:prstGeom prst="rect">
            <a:avLst/>
          </a:prstGeom>
          <a:solidFill>
            <a:schemeClr val="accent1"/>
          </a:solidFill>
        </p:spPr>
        <p:txBody>
          <a:bodyPr wrap="square" rtlCol="0">
            <a:spAutoFit/>
          </a:bodyPr>
          <a:lstStyle/>
          <a:p>
            <a:pPr algn="ctr"/>
            <a:r>
              <a:rPr lang="fr-FR" sz="4000" b="1" err="1">
                <a:solidFill>
                  <a:schemeClr val="bg1"/>
                </a:solidFill>
              </a:rPr>
              <a:t>Verbs</a:t>
            </a:r>
            <a:r>
              <a:rPr lang="fr-FR" sz="4000" b="1">
                <a:solidFill>
                  <a:schemeClr val="bg1"/>
                </a:solidFill>
              </a:rPr>
              <a:t> </a:t>
            </a:r>
            <a:r>
              <a:rPr lang="fr-FR" sz="4000" b="1" err="1">
                <a:solidFill>
                  <a:schemeClr val="bg1"/>
                </a:solidFill>
              </a:rPr>
              <a:t>with</a:t>
            </a:r>
            <a:r>
              <a:rPr lang="fr-FR" sz="4000" b="1">
                <a:solidFill>
                  <a:schemeClr val="bg1"/>
                </a:solidFill>
              </a:rPr>
              <a:t> </a:t>
            </a:r>
            <a:r>
              <a:rPr lang="fr-FR" sz="4000" b="1" i="1" err="1">
                <a:solidFill>
                  <a:schemeClr val="bg1"/>
                </a:solidFill>
              </a:rPr>
              <a:t>haben</a:t>
            </a:r>
            <a:endParaRPr lang="en-GB" sz="4000" i="1">
              <a:solidFill>
                <a:schemeClr val="bg1"/>
              </a:solidFill>
              <a:latin typeface="+mj-lt"/>
            </a:endParaRPr>
          </a:p>
        </p:txBody>
      </p:sp>
      <p:sp>
        <p:nvSpPr>
          <p:cNvPr id="5" name="Subtitle 4"/>
          <p:cNvSpPr txBox="1">
            <a:spLocks/>
          </p:cNvSpPr>
          <p:nvPr/>
        </p:nvSpPr>
        <p:spPr>
          <a:xfrm>
            <a:off x="979555" y="1214438"/>
            <a:ext cx="7156197" cy="4914900"/>
          </a:xfrm>
          <a:prstGeom prst="rect">
            <a:avLst/>
          </a:prstGeom>
          <a:solidFill>
            <a:schemeClr val="accent1">
              <a:lumMod val="60000"/>
              <a:lumOff val="40000"/>
            </a:schemeClr>
          </a:solidFill>
        </p:spPr>
        <p:txBody>
          <a:bodyPr anchor="t"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altLang="en-US" dirty="0">
                <a:solidFill>
                  <a:schemeClr val="bg1"/>
                </a:solidFill>
              </a:rPr>
              <a:t>The</a:t>
            </a:r>
            <a:r>
              <a:rPr lang="en-US" altLang="en-US" b="1" i="1" dirty="0">
                <a:solidFill>
                  <a:schemeClr val="bg1"/>
                </a:solidFill>
              </a:rPr>
              <a:t> </a:t>
            </a:r>
            <a:r>
              <a:rPr lang="en-US" altLang="en-US" b="1" i="1" dirty="0" err="1">
                <a:solidFill>
                  <a:schemeClr val="bg1"/>
                </a:solidFill>
              </a:rPr>
              <a:t>Perfekt</a:t>
            </a:r>
            <a:r>
              <a:rPr lang="en-US" altLang="en-US" b="1" i="1" dirty="0">
                <a:solidFill>
                  <a:schemeClr val="bg1"/>
                </a:solidFill>
              </a:rPr>
              <a:t> </a:t>
            </a:r>
            <a:r>
              <a:rPr lang="en-US" altLang="en-US" dirty="0">
                <a:solidFill>
                  <a:schemeClr val="bg1"/>
                </a:solidFill>
              </a:rPr>
              <a:t>is usually formed by using the present tense of</a:t>
            </a:r>
            <a:r>
              <a:rPr lang="en-US" altLang="en-US" i="1" dirty="0">
                <a:solidFill>
                  <a:schemeClr val="bg1"/>
                </a:solidFill>
              </a:rPr>
              <a:t> </a:t>
            </a:r>
            <a:r>
              <a:rPr lang="en-US" altLang="en-US" b="1" i="1" dirty="0" err="1">
                <a:solidFill>
                  <a:schemeClr val="bg1"/>
                </a:solidFill>
              </a:rPr>
              <a:t>haben</a:t>
            </a:r>
            <a:r>
              <a:rPr lang="en-US" altLang="en-US" i="1" dirty="0">
                <a:solidFill>
                  <a:schemeClr val="bg1"/>
                </a:solidFill>
              </a:rPr>
              <a:t> </a:t>
            </a:r>
            <a:r>
              <a:rPr lang="en-US" altLang="en-US" dirty="0">
                <a:solidFill>
                  <a:schemeClr val="bg1"/>
                </a:solidFill>
              </a:rPr>
              <a:t>and the past participle of the </a:t>
            </a:r>
            <a:r>
              <a:rPr lang="en-US" altLang="en-US" dirty="0" smtClean="0">
                <a:solidFill>
                  <a:schemeClr val="bg1"/>
                </a:solidFill>
              </a:rPr>
              <a:t>verb.</a:t>
            </a:r>
          </a:p>
          <a:p>
            <a:pPr marL="0" indent="0" algn="ctr">
              <a:buNone/>
              <a:defRPr/>
            </a:pPr>
            <a:endParaRPr lang="en-US" altLang="en-US" sz="2400" dirty="0" smtClean="0">
              <a:solidFill>
                <a:schemeClr val="bg1"/>
              </a:solidFill>
            </a:endParaRPr>
          </a:p>
          <a:p>
            <a:pPr marL="2144713" indent="0">
              <a:lnSpc>
                <a:spcPct val="100000"/>
              </a:lnSpc>
              <a:spcBef>
                <a:spcPts val="0"/>
              </a:spcBef>
              <a:buNone/>
              <a:defRPr/>
            </a:pPr>
            <a:r>
              <a:rPr lang="en-US" altLang="en-US" sz="2400" b="1" dirty="0" err="1" smtClean="0">
                <a:solidFill>
                  <a:schemeClr val="accent1"/>
                </a:solidFill>
              </a:rPr>
              <a:t>Haben</a:t>
            </a:r>
            <a:endParaRPr lang="en-US" altLang="en-US" sz="2400" b="1" dirty="0">
              <a:solidFill>
                <a:schemeClr val="accent1"/>
              </a:solidFill>
            </a:endParaRPr>
          </a:p>
          <a:p>
            <a:pPr marL="2144713" indent="0">
              <a:lnSpc>
                <a:spcPct val="100000"/>
              </a:lnSpc>
              <a:spcBef>
                <a:spcPts val="0"/>
              </a:spcBef>
              <a:buNone/>
              <a:defRPr/>
            </a:pPr>
            <a:r>
              <a:rPr lang="en-US" altLang="en-US" sz="2400" dirty="0" err="1">
                <a:solidFill>
                  <a:schemeClr val="accent1"/>
                </a:solidFill>
              </a:rPr>
              <a:t>h</a:t>
            </a:r>
            <a:r>
              <a:rPr lang="en-US" altLang="en-US" sz="2400" dirty="0" err="1" smtClean="0">
                <a:solidFill>
                  <a:schemeClr val="accent1"/>
                </a:solidFill>
              </a:rPr>
              <a:t>abe</a:t>
            </a:r>
            <a:r>
              <a:rPr lang="en-US" altLang="en-US" sz="2400" dirty="0" smtClean="0">
                <a:solidFill>
                  <a:schemeClr val="bg1"/>
                </a:solidFill>
              </a:rPr>
              <a:t>	</a:t>
            </a:r>
            <a:r>
              <a:rPr lang="en-US" altLang="en-US" sz="2400" i="1" dirty="0" smtClean="0">
                <a:solidFill>
                  <a:schemeClr val="bg1"/>
                </a:solidFill>
              </a:rPr>
              <a:t>I </a:t>
            </a:r>
            <a:r>
              <a:rPr lang="en-US" altLang="en-US" sz="2400" i="1" dirty="0">
                <a:solidFill>
                  <a:schemeClr val="bg1"/>
                </a:solidFill>
              </a:rPr>
              <a:t>have</a:t>
            </a:r>
          </a:p>
          <a:p>
            <a:pPr marL="2144713" indent="0">
              <a:lnSpc>
                <a:spcPct val="100000"/>
              </a:lnSpc>
              <a:spcBef>
                <a:spcPts val="0"/>
              </a:spcBef>
              <a:buNone/>
              <a:defRPr/>
            </a:pPr>
            <a:r>
              <a:rPr lang="en-US" altLang="en-US" sz="2400" dirty="0" smtClean="0">
                <a:solidFill>
                  <a:schemeClr val="accent1"/>
                </a:solidFill>
              </a:rPr>
              <a:t>hast</a:t>
            </a:r>
            <a:r>
              <a:rPr lang="en-US" altLang="en-US" sz="2400" dirty="0">
                <a:solidFill>
                  <a:schemeClr val="accent1"/>
                </a:solidFill>
              </a:rPr>
              <a:t>	</a:t>
            </a:r>
            <a:r>
              <a:rPr lang="en-US" altLang="en-US" sz="2400" dirty="0">
                <a:solidFill>
                  <a:schemeClr val="bg1"/>
                </a:solidFill>
              </a:rPr>
              <a:t>	</a:t>
            </a:r>
            <a:r>
              <a:rPr lang="en-US" altLang="en-US" sz="2400" i="1" dirty="0">
                <a:solidFill>
                  <a:schemeClr val="bg1"/>
                </a:solidFill>
              </a:rPr>
              <a:t>you have</a:t>
            </a:r>
          </a:p>
          <a:p>
            <a:pPr marL="2144713" indent="0">
              <a:lnSpc>
                <a:spcPct val="100000"/>
              </a:lnSpc>
              <a:spcBef>
                <a:spcPts val="0"/>
              </a:spcBef>
              <a:buNone/>
              <a:defRPr/>
            </a:pPr>
            <a:r>
              <a:rPr lang="en-US" altLang="en-US" sz="2400" dirty="0" smtClean="0">
                <a:solidFill>
                  <a:schemeClr val="accent1"/>
                </a:solidFill>
              </a:rPr>
              <a:t>hat</a:t>
            </a:r>
            <a:r>
              <a:rPr lang="en-US" altLang="en-US" sz="2400" dirty="0">
                <a:solidFill>
                  <a:schemeClr val="bg1"/>
                </a:solidFill>
              </a:rPr>
              <a:t>		</a:t>
            </a:r>
            <a:r>
              <a:rPr lang="en-US" altLang="en-US" sz="2400" i="1" dirty="0" smtClean="0">
                <a:solidFill>
                  <a:schemeClr val="bg1"/>
                </a:solidFill>
              </a:rPr>
              <a:t>he/she/it has</a:t>
            </a:r>
          </a:p>
          <a:p>
            <a:pPr marL="2144713" indent="0">
              <a:lnSpc>
                <a:spcPct val="100000"/>
              </a:lnSpc>
              <a:spcBef>
                <a:spcPts val="0"/>
              </a:spcBef>
              <a:buNone/>
              <a:defRPr/>
            </a:pPr>
            <a:endParaRPr lang="en-US" altLang="en-US" sz="2400" i="1" dirty="0" smtClean="0">
              <a:solidFill>
                <a:schemeClr val="bg1"/>
              </a:solidFill>
            </a:endParaRPr>
          </a:p>
          <a:p>
            <a:pPr marL="2144713" indent="0">
              <a:lnSpc>
                <a:spcPct val="100000"/>
              </a:lnSpc>
              <a:spcBef>
                <a:spcPts val="0"/>
              </a:spcBef>
              <a:buNone/>
              <a:defRPr/>
            </a:pPr>
            <a:r>
              <a:rPr lang="en-US" altLang="en-US" sz="2400" dirty="0" err="1" smtClean="0">
                <a:solidFill>
                  <a:schemeClr val="accent1"/>
                </a:solidFill>
              </a:rPr>
              <a:t>haben</a:t>
            </a:r>
            <a:r>
              <a:rPr lang="en-US" altLang="en-US" sz="2400" dirty="0">
                <a:solidFill>
                  <a:schemeClr val="bg1"/>
                </a:solidFill>
              </a:rPr>
              <a:t>	</a:t>
            </a:r>
            <a:r>
              <a:rPr lang="en-US" altLang="en-US" sz="2400" i="1" dirty="0" smtClean="0">
                <a:solidFill>
                  <a:schemeClr val="bg1"/>
                </a:solidFill>
              </a:rPr>
              <a:t>we </a:t>
            </a:r>
            <a:r>
              <a:rPr lang="en-US" altLang="en-US" sz="2400" i="1" dirty="0">
                <a:solidFill>
                  <a:schemeClr val="bg1"/>
                </a:solidFill>
              </a:rPr>
              <a:t>have</a:t>
            </a:r>
          </a:p>
          <a:p>
            <a:pPr marL="2144713" indent="0">
              <a:lnSpc>
                <a:spcPct val="100000"/>
              </a:lnSpc>
              <a:spcBef>
                <a:spcPts val="0"/>
              </a:spcBef>
              <a:buNone/>
              <a:defRPr/>
            </a:pPr>
            <a:r>
              <a:rPr lang="en-US" altLang="en-US" sz="2400" dirty="0" err="1" smtClean="0">
                <a:solidFill>
                  <a:schemeClr val="accent1"/>
                </a:solidFill>
              </a:rPr>
              <a:t>habt</a:t>
            </a:r>
            <a:r>
              <a:rPr lang="en-US" altLang="en-US" sz="2400" dirty="0">
                <a:solidFill>
                  <a:schemeClr val="accent1"/>
                </a:solidFill>
              </a:rPr>
              <a:t>	</a:t>
            </a:r>
            <a:r>
              <a:rPr lang="en-US" altLang="en-US" sz="2400" dirty="0">
                <a:solidFill>
                  <a:schemeClr val="bg1"/>
                </a:solidFill>
              </a:rPr>
              <a:t>	</a:t>
            </a:r>
            <a:r>
              <a:rPr lang="en-US" altLang="en-US" sz="2400" i="1" dirty="0">
                <a:solidFill>
                  <a:schemeClr val="bg1"/>
                </a:solidFill>
              </a:rPr>
              <a:t>you </a:t>
            </a:r>
            <a:r>
              <a:rPr lang="en-US" altLang="en-US" sz="2400" i="1" dirty="0" smtClean="0">
                <a:solidFill>
                  <a:schemeClr val="bg1"/>
                </a:solidFill>
              </a:rPr>
              <a:t>have</a:t>
            </a:r>
          </a:p>
          <a:p>
            <a:pPr marL="2144713" indent="0">
              <a:lnSpc>
                <a:spcPct val="100000"/>
              </a:lnSpc>
              <a:spcBef>
                <a:spcPts val="0"/>
              </a:spcBef>
              <a:buNone/>
              <a:defRPr/>
            </a:pPr>
            <a:r>
              <a:rPr lang="en-US" altLang="en-US" sz="2400" dirty="0" err="1" smtClean="0">
                <a:solidFill>
                  <a:schemeClr val="accent1"/>
                </a:solidFill>
              </a:rPr>
              <a:t>haben</a:t>
            </a:r>
            <a:r>
              <a:rPr lang="en-US" altLang="en-US" sz="2400" dirty="0">
                <a:solidFill>
                  <a:schemeClr val="bg1"/>
                </a:solidFill>
              </a:rPr>
              <a:t>	</a:t>
            </a:r>
            <a:r>
              <a:rPr lang="en-US" altLang="en-US" sz="2400" i="1" dirty="0" smtClean="0">
                <a:solidFill>
                  <a:schemeClr val="bg1"/>
                </a:solidFill>
              </a:rPr>
              <a:t>they have</a:t>
            </a:r>
            <a:endParaRPr lang="en-US" altLang="en-US" sz="2400" dirty="0">
              <a:solidFill>
                <a:schemeClr val="bg1"/>
              </a:solidFill>
            </a:endParaRPr>
          </a:p>
        </p:txBody>
      </p:sp>
      <p:sp>
        <p:nvSpPr>
          <p:cNvPr id="3" name="Rectangle 2"/>
          <p:cNvSpPr/>
          <p:nvPr/>
        </p:nvSpPr>
        <p:spPr>
          <a:xfrm>
            <a:off x="1497050" y="3211156"/>
            <a:ext cx="1573787" cy="26629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165837" y="3211157"/>
            <a:ext cx="1905000" cy="1218404"/>
          </a:xfrm>
          <a:prstGeom prst="rect">
            <a:avLst/>
          </a:prstGeom>
          <a:noFill/>
        </p:spPr>
        <p:txBody>
          <a:bodyPr>
            <a:noAutofit/>
          </a:bodyPr>
          <a:lstStyle/>
          <a:p>
            <a:pPr algn="r" eaLnBrk="1" hangingPunct="1">
              <a:defRPr/>
            </a:pPr>
            <a:r>
              <a:rPr lang="en-GB" sz="2400" b="0" dirty="0" err="1" smtClean="0">
                <a:solidFill>
                  <a:schemeClr val="bg1"/>
                </a:solidFill>
              </a:rPr>
              <a:t>ich</a:t>
            </a:r>
            <a:endParaRPr lang="en-GB" sz="2400" b="0" dirty="0">
              <a:solidFill>
                <a:schemeClr val="bg1"/>
              </a:solidFill>
            </a:endParaRPr>
          </a:p>
          <a:p>
            <a:pPr algn="r" eaLnBrk="1" hangingPunct="1">
              <a:defRPr/>
            </a:pPr>
            <a:r>
              <a:rPr lang="en-GB" sz="2400" b="0" dirty="0">
                <a:solidFill>
                  <a:schemeClr val="bg1"/>
                </a:solidFill>
              </a:rPr>
              <a:t>du</a:t>
            </a:r>
          </a:p>
          <a:p>
            <a:pPr algn="r" eaLnBrk="1" hangingPunct="1">
              <a:defRPr/>
            </a:pPr>
            <a:r>
              <a:rPr lang="en-GB" sz="2400" b="0" dirty="0" err="1" smtClean="0">
                <a:solidFill>
                  <a:schemeClr val="bg1"/>
                </a:solidFill>
              </a:rPr>
              <a:t>er</a:t>
            </a:r>
            <a:r>
              <a:rPr lang="en-GB" sz="2400" b="0" dirty="0" smtClean="0">
                <a:solidFill>
                  <a:schemeClr val="bg1"/>
                </a:solidFill>
              </a:rPr>
              <a:t>/</a:t>
            </a:r>
            <a:r>
              <a:rPr lang="en-GB" sz="2400" b="0" dirty="0" err="1" smtClean="0">
                <a:solidFill>
                  <a:schemeClr val="bg1"/>
                </a:solidFill>
              </a:rPr>
              <a:t>sie</a:t>
            </a:r>
            <a:r>
              <a:rPr lang="en-GB" sz="2400" b="0" dirty="0" smtClean="0">
                <a:solidFill>
                  <a:schemeClr val="bg1"/>
                </a:solidFill>
              </a:rPr>
              <a:t>/</a:t>
            </a:r>
            <a:r>
              <a:rPr lang="en-GB" sz="2400" b="0" dirty="0" err="1" smtClean="0">
                <a:solidFill>
                  <a:schemeClr val="bg1"/>
                </a:solidFill>
              </a:rPr>
              <a:t>es</a:t>
            </a:r>
            <a:endParaRPr lang="en-GB" sz="2400" b="0" dirty="0">
              <a:solidFill>
                <a:schemeClr val="bg1"/>
              </a:solidFill>
            </a:endParaRPr>
          </a:p>
        </p:txBody>
      </p:sp>
      <p:sp>
        <p:nvSpPr>
          <p:cNvPr id="7" name="Rectangle 6"/>
          <p:cNvSpPr/>
          <p:nvPr/>
        </p:nvSpPr>
        <p:spPr>
          <a:xfrm>
            <a:off x="1400865" y="4673744"/>
            <a:ext cx="1662112" cy="1200329"/>
          </a:xfrm>
          <a:prstGeom prst="rect">
            <a:avLst/>
          </a:prstGeom>
        </p:spPr>
        <p:txBody>
          <a:bodyPr wrap="square">
            <a:spAutoFit/>
          </a:bodyPr>
          <a:lstStyle/>
          <a:p>
            <a:pPr algn="r">
              <a:defRPr/>
            </a:pPr>
            <a:r>
              <a:rPr lang="en-GB" sz="2400" dirty="0" err="1" smtClean="0">
                <a:solidFill>
                  <a:schemeClr val="bg1"/>
                </a:solidFill>
              </a:rPr>
              <a:t>wir</a:t>
            </a:r>
            <a:endParaRPr lang="en-GB" sz="2400" dirty="0">
              <a:solidFill>
                <a:schemeClr val="bg1"/>
              </a:solidFill>
            </a:endParaRPr>
          </a:p>
          <a:p>
            <a:pPr algn="r">
              <a:defRPr/>
            </a:pPr>
            <a:r>
              <a:rPr lang="en-GB" sz="2400" dirty="0" err="1">
                <a:solidFill>
                  <a:schemeClr val="bg1"/>
                </a:solidFill>
              </a:rPr>
              <a:t>ihr</a:t>
            </a:r>
            <a:endParaRPr lang="en-GB" sz="2400" dirty="0">
              <a:solidFill>
                <a:schemeClr val="bg1"/>
              </a:solidFill>
            </a:endParaRPr>
          </a:p>
          <a:p>
            <a:pPr algn="r">
              <a:defRPr/>
            </a:pPr>
            <a:r>
              <a:rPr lang="en-GB" sz="2400" dirty="0" err="1">
                <a:solidFill>
                  <a:schemeClr val="bg1"/>
                </a:solidFill>
              </a:rPr>
              <a:t>sie</a:t>
            </a:r>
            <a:endParaRPr lang="en-US" sz="2400" dirty="0">
              <a:solidFill>
                <a:schemeClr val="bg1"/>
              </a:solidFill>
            </a:endParaRPr>
          </a:p>
        </p:txBody>
      </p:sp>
    </p:spTree>
    <p:extLst>
      <p:ext uri="{BB962C8B-B14F-4D97-AF65-F5344CB8AC3E}">
        <p14:creationId xmlns:p14="http://schemas.microsoft.com/office/powerpoint/2010/main" val="152571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txBox="1">
            <a:spLocks/>
          </p:cNvSpPr>
          <p:nvPr/>
        </p:nvSpPr>
        <p:spPr>
          <a:xfrm>
            <a:off x="979555" y="1214438"/>
            <a:ext cx="7156197" cy="4914900"/>
          </a:xfrm>
          <a:prstGeom prst="rect">
            <a:avLst/>
          </a:prstGeom>
          <a:solidFill>
            <a:schemeClr val="accent1">
              <a:lumMod val="20000"/>
              <a:lumOff val="80000"/>
            </a:schemeClr>
          </a:solidFill>
        </p:spPr>
        <p:txBody>
          <a:bodyPr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None/>
            </a:pPr>
            <a:r>
              <a:rPr lang="en-US" altLang="en-US" sz="2400" dirty="0"/>
              <a:t>Let’s </a:t>
            </a:r>
            <a:r>
              <a:rPr lang="en-US" altLang="en-US" sz="2400" dirty="0" err="1"/>
              <a:t>practise</a:t>
            </a:r>
            <a:r>
              <a:rPr lang="en-US" altLang="en-US" sz="2400" dirty="0"/>
              <a:t>.  Add the correct part of </a:t>
            </a:r>
            <a:r>
              <a:rPr lang="en-US" altLang="en-US" sz="2400" b="1" i="1" dirty="0" err="1"/>
              <a:t>haben</a:t>
            </a:r>
            <a:r>
              <a:rPr lang="en-US" altLang="en-US" sz="2400" dirty="0"/>
              <a:t>.</a:t>
            </a:r>
          </a:p>
          <a:p>
            <a:pPr marL="457200" indent="-457200">
              <a:buClr>
                <a:schemeClr val="tx1"/>
              </a:buClr>
              <a:buFontTx/>
              <a:buAutoNum type="arabicPeriod"/>
            </a:pPr>
            <a:r>
              <a:rPr lang="fr-FR" altLang="en-US" sz="2400" dirty="0" err="1">
                <a:solidFill>
                  <a:schemeClr val="accent2"/>
                </a:solidFill>
              </a:rPr>
              <a:t>Ich</a:t>
            </a:r>
            <a:r>
              <a:rPr lang="fr-FR" altLang="en-US" sz="2400" dirty="0">
                <a:solidFill>
                  <a:schemeClr val="accent2"/>
                </a:solidFill>
              </a:rPr>
              <a:t> </a:t>
            </a:r>
            <a:r>
              <a:rPr lang="fr-FR" altLang="en-US" sz="2400" dirty="0">
                <a:solidFill>
                  <a:srgbClr val="FF0000"/>
                </a:solidFill>
              </a:rPr>
              <a:t>         </a:t>
            </a:r>
            <a:r>
              <a:rPr lang="fr-FR" altLang="en-US" sz="2400" dirty="0" smtClean="0">
                <a:solidFill>
                  <a:srgbClr val="FF0000"/>
                </a:solidFill>
              </a:rPr>
              <a:t> </a:t>
            </a:r>
            <a:r>
              <a:rPr lang="fr-FR" altLang="en-US" sz="2400" dirty="0" err="1"/>
              <a:t>Musik</a:t>
            </a:r>
            <a:r>
              <a:rPr lang="fr-FR" altLang="en-US" sz="2400" dirty="0"/>
              <a:t> </a:t>
            </a:r>
            <a:r>
              <a:rPr lang="fr-FR" altLang="en-US" sz="2400" dirty="0" err="1">
                <a:solidFill>
                  <a:srgbClr val="FF0000"/>
                </a:solidFill>
              </a:rPr>
              <a:t>gehört</a:t>
            </a:r>
            <a:r>
              <a:rPr lang="fr-FR" altLang="en-US" sz="2400" i="1" dirty="0"/>
              <a:t>.</a:t>
            </a:r>
            <a:endParaRPr lang="fr-FR" altLang="en-US" sz="2400" i="1" dirty="0">
              <a:solidFill>
                <a:srgbClr val="00CC00"/>
              </a:solidFill>
            </a:endParaRPr>
          </a:p>
          <a:p>
            <a:pPr marL="457200" indent="-457200">
              <a:buClr>
                <a:schemeClr val="tx1"/>
              </a:buClr>
              <a:buFontTx/>
              <a:buAutoNum type="arabicPeriod"/>
            </a:pPr>
            <a:r>
              <a:rPr lang="fr-FR" altLang="en-US" sz="2400" dirty="0" err="1">
                <a:solidFill>
                  <a:schemeClr val="accent2"/>
                </a:solidFill>
              </a:rPr>
              <a:t>Wir</a:t>
            </a:r>
            <a:r>
              <a:rPr lang="fr-FR" altLang="en-US" sz="2400" dirty="0"/>
              <a:t> </a:t>
            </a:r>
            <a:r>
              <a:rPr lang="fr-FR" altLang="en-US" sz="2400" dirty="0">
                <a:solidFill>
                  <a:srgbClr val="FF0000"/>
                </a:solidFill>
              </a:rPr>
              <a:t>        </a:t>
            </a:r>
            <a:r>
              <a:rPr lang="fr-FR" altLang="en-US" sz="2400" dirty="0"/>
              <a:t>   </a:t>
            </a:r>
            <a:r>
              <a:rPr lang="fr-FR" altLang="en-US" sz="2400" dirty="0" err="1" smtClean="0">
                <a:solidFill>
                  <a:srgbClr val="FF0000"/>
                </a:solidFill>
              </a:rPr>
              <a:t>ferngesehen</a:t>
            </a:r>
            <a:r>
              <a:rPr lang="fr-FR" altLang="en-US" sz="2400" dirty="0"/>
              <a:t>.</a:t>
            </a:r>
            <a:endParaRPr lang="en-US" altLang="en-US" sz="2400" dirty="0"/>
          </a:p>
          <a:p>
            <a:pPr marL="457200" indent="-457200">
              <a:buClr>
                <a:schemeClr val="tx1"/>
              </a:buClr>
              <a:buFontTx/>
              <a:buAutoNum type="arabicPeriod"/>
            </a:pPr>
            <a:r>
              <a:rPr lang="fr-FR" altLang="en-US" sz="2400" dirty="0">
                <a:solidFill>
                  <a:schemeClr val="accent2"/>
                </a:solidFill>
              </a:rPr>
              <a:t>Er</a:t>
            </a:r>
            <a:r>
              <a:rPr lang="fr-FR" altLang="en-US" sz="2400" dirty="0"/>
              <a:t> </a:t>
            </a:r>
            <a:r>
              <a:rPr lang="fr-FR" altLang="en-US" sz="2400" dirty="0">
                <a:solidFill>
                  <a:srgbClr val="FF0000"/>
                </a:solidFill>
              </a:rPr>
              <a:t>      </a:t>
            </a:r>
            <a:r>
              <a:rPr lang="fr-FR" altLang="en-US" sz="2400" dirty="0"/>
              <a:t> </a:t>
            </a:r>
            <a:r>
              <a:rPr lang="fr-FR" altLang="en-US" sz="2400" dirty="0" err="1" smtClean="0"/>
              <a:t>Fußball</a:t>
            </a:r>
            <a:r>
              <a:rPr lang="fr-FR" altLang="en-US" sz="2400" dirty="0" smtClean="0">
                <a:solidFill>
                  <a:srgbClr val="FF0000"/>
                </a:solidFill>
              </a:rPr>
              <a:t> </a:t>
            </a:r>
            <a:r>
              <a:rPr lang="fr-FR" altLang="en-US" sz="2400" dirty="0" err="1">
                <a:solidFill>
                  <a:srgbClr val="FF0000"/>
                </a:solidFill>
              </a:rPr>
              <a:t>gespielt</a:t>
            </a:r>
            <a:r>
              <a:rPr lang="fr-FR" altLang="en-US" sz="2400" dirty="0"/>
              <a:t>.</a:t>
            </a:r>
            <a:endParaRPr lang="en-US" altLang="en-US" sz="2400" dirty="0"/>
          </a:p>
          <a:p>
            <a:pPr marL="457200" indent="-457200">
              <a:buClr>
                <a:schemeClr val="tx1"/>
              </a:buClr>
              <a:buFontTx/>
              <a:buAutoNum type="arabicPeriod"/>
            </a:pPr>
            <a:r>
              <a:rPr lang="fr-FR" altLang="en-US" sz="2400" dirty="0" err="1">
                <a:solidFill>
                  <a:schemeClr val="accent2"/>
                </a:solidFill>
              </a:rPr>
              <a:t>Ihr</a:t>
            </a:r>
            <a:r>
              <a:rPr lang="fr-FR" altLang="en-US" sz="2400" dirty="0"/>
              <a:t> </a:t>
            </a:r>
            <a:r>
              <a:rPr lang="fr-FR" altLang="en-US" sz="2400" dirty="0">
                <a:solidFill>
                  <a:srgbClr val="FF0000"/>
                </a:solidFill>
              </a:rPr>
              <a:t>       </a:t>
            </a:r>
            <a:r>
              <a:rPr lang="fr-FR" altLang="en-US" sz="2400" dirty="0"/>
              <a:t> </a:t>
            </a:r>
            <a:r>
              <a:rPr lang="fr-FR" altLang="en-US" sz="2400" dirty="0" err="1" smtClean="0"/>
              <a:t>eine</a:t>
            </a:r>
            <a:r>
              <a:rPr lang="fr-FR" altLang="en-US" sz="2400" dirty="0" smtClean="0"/>
              <a:t> </a:t>
            </a:r>
            <a:r>
              <a:rPr lang="fr-FR" altLang="en-US" sz="2400" dirty="0" err="1"/>
              <a:t>Tanzstunde</a:t>
            </a:r>
            <a:r>
              <a:rPr lang="fr-FR" altLang="en-US" sz="2400" dirty="0"/>
              <a:t> </a:t>
            </a:r>
            <a:r>
              <a:rPr lang="fr-FR" altLang="en-US" sz="2400" dirty="0" err="1">
                <a:solidFill>
                  <a:srgbClr val="FF0000"/>
                </a:solidFill>
              </a:rPr>
              <a:t>gehabt</a:t>
            </a:r>
            <a:r>
              <a:rPr lang="fr-FR" altLang="en-US" sz="2400" dirty="0"/>
              <a:t>.</a:t>
            </a:r>
            <a:endParaRPr lang="en-US" altLang="en-US" sz="2400" dirty="0"/>
          </a:p>
          <a:p>
            <a:pPr marL="457200" indent="-457200">
              <a:buClr>
                <a:schemeClr val="tx1"/>
              </a:buClr>
              <a:buFontTx/>
              <a:buAutoNum type="arabicPeriod"/>
            </a:pPr>
            <a:r>
              <a:rPr lang="fr-FR" altLang="en-US" sz="2400" dirty="0">
                <a:solidFill>
                  <a:schemeClr val="accent2"/>
                </a:solidFill>
              </a:rPr>
              <a:t>Du</a:t>
            </a:r>
            <a:r>
              <a:rPr lang="fr-FR" altLang="en-US" sz="2400" dirty="0">
                <a:solidFill>
                  <a:schemeClr val="folHlink"/>
                </a:solidFill>
              </a:rPr>
              <a:t> </a:t>
            </a:r>
            <a:r>
              <a:rPr lang="fr-FR" altLang="en-US" sz="2400" dirty="0">
                <a:solidFill>
                  <a:srgbClr val="FF0000"/>
                </a:solidFill>
              </a:rPr>
              <a:t>      </a:t>
            </a:r>
            <a:r>
              <a:rPr lang="fr-FR" altLang="en-US" sz="2400" dirty="0"/>
              <a:t>   </a:t>
            </a:r>
            <a:r>
              <a:rPr lang="fr-FR" altLang="en-US" sz="2400" dirty="0" err="1" smtClean="0"/>
              <a:t>ein</a:t>
            </a:r>
            <a:r>
              <a:rPr lang="fr-FR" altLang="en-US" sz="2400" dirty="0" smtClean="0"/>
              <a:t> </a:t>
            </a:r>
            <a:r>
              <a:rPr lang="fr-FR" altLang="en-US" sz="2400" dirty="0" err="1"/>
              <a:t>Buch</a:t>
            </a:r>
            <a:r>
              <a:rPr lang="fr-FR" altLang="en-US" sz="2400" dirty="0"/>
              <a:t> </a:t>
            </a:r>
            <a:r>
              <a:rPr lang="fr-FR" altLang="en-US" sz="2400" dirty="0" err="1">
                <a:solidFill>
                  <a:srgbClr val="FF0000"/>
                </a:solidFill>
              </a:rPr>
              <a:t>gelesen</a:t>
            </a:r>
            <a:r>
              <a:rPr lang="fr-FR" altLang="en-US" sz="2400" dirty="0"/>
              <a:t>.</a:t>
            </a:r>
            <a:endParaRPr lang="en-US" altLang="en-US" sz="2400" dirty="0"/>
          </a:p>
          <a:p>
            <a:pPr marL="457200" indent="-457200">
              <a:buClr>
                <a:schemeClr val="tx1"/>
              </a:buClr>
              <a:buFontTx/>
              <a:buAutoNum type="arabicPeriod"/>
            </a:pPr>
            <a:r>
              <a:rPr lang="fr-FR" altLang="en-US" sz="2400" dirty="0" err="1">
                <a:solidFill>
                  <a:schemeClr val="accent2"/>
                </a:solidFill>
              </a:rPr>
              <a:t>Sie</a:t>
            </a:r>
            <a:r>
              <a:rPr lang="fr-FR" altLang="en-US" sz="2400" dirty="0">
                <a:solidFill>
                  <a:schemeClr val="accent2"/>
                </a:solidFill>
              </a:rPr>
              <a:t> (f)</a:t>
            </a:r>
            <a:r>
              <a:rPr lang="fr-FR" altLang="en-US" sz="2400" dirty="0"/>
              <a:t> </a:t>
            </a:r>
            <a:r>
              <a:rPr lang="fr-FR" altLang="en-US" sz="2400" dirty="0">
                <a:solidFill>
                  <a:srgbClr val="FF0000"/>
                </a:solidFill>
              </a:rPr>
              <a:t>     </a:t>
            </a:r>
            <a:r>
              <a:rPr lang="fr-FR" altLang="en-US" sz="2400" dirty="0"/>
              <a:t>  </a:t>
            </a:r>
            <a:r>
              <a:rPr lang="fr-FR" altLang="en-US" sz="2400" dirty="0" err="1" smtClean="0"/>
              <a:t>einen</a:t>
            </a:r>
            <a:r>
              <a:rPr lang="fr-FR" altLang="en-US" sz="2400" dirty="0" smtClean="0"/>
              <a:t> </a:t>
            </a:r>
            <a:r>
              <a:rPr lang="fr-FR" altLang="en-US" sz="2400" dirty="0"/>
              <a:t>Film </a:t>
            </a:r>
            <a:r>
              <a:rPr lang="fr-FR" altLang="en-US" sz="2400" dirty="0" err="1">
                <a:solidFill>
                  <a:srgbClr val="FF0000"/>
                </a:solidFill>
              </a:rPr>
              <a:t>gesehen</a:t>
            </a:r>
            <a:r>
              <a:rPr lang="fr-FR" altLang="en-US" sz="2400" dirty="0"/>
              <a:t>.</a:t>
            </a:r>
            <a:endParaRPr lang="en-US" altLang="en-US" sz="2400" dirty="0"/>
          </a:p>
          <a:p>
            <a:pPr marL="457200" indent="-457200">
              <a:buClr>
                <a:schemeClr val="tx1"/>
              </a:buClr>
              <a:buFontTx/>
              <a:buAutoNum type="arabicPeriod"/>
            </a:pPr>
            <a:r>
              <a:rPr lang="fr-FR" altLang="en-US" sz="2400" dirty="0" err="1">
                <a:solidFill>
                  <a:schemeClr val="accent2"/>
                </a:solidFill>
              </a:rPr>
              <a:t>Sie</a:t>
            </a:r>
            <a:r>
              <a:rPr lang="fr-FR" altLang="en-US" sz="2400" dirty="0">
                <a:solidFill>
                  <a:schemeClr val="accent2"/>
                </a:solidFill>
              </a:rPr>
              <a:t> (</a:t>
            </a:r>
            <a:r>
              <a:rPr lang="fr-FR" altLang="en-US" sz="2400" dirty="0" err="1">
                <a:solidFill>
                  <a:schemeClr val="accent2"/>
                </a:solidFill>
              </a:rPr>
              <a:t>pl</a:t>
            </a:r>
            <a:r>
              <a:rPr lang="fr-FR" altLang="en-US" sz="2400" dirty="0">
                <a:solidFill>
                  <a:schemeClr val="accent2"/>
                </a:solidFill>
              </a:rPr>
              <a:t>)</a:t>
            </a:r>
            <a:r>
              <a:rPr lang="fr-FR" altLang="en-US" sz="2400" dirty="0"/>
              <a:t> </a:t>
            </a:r>
            <a:r>
              <a:rPr lang="fr-FR" altLang="en-US" sz="2400" dirty="0">
                <a:solidFill>
                  <a:srgbClr val="FF0000"/>
                </a:solidFill>
              </a:rPr>
              <a:t>     </a:t>
            </a:r>
            <a:r>
              <a:rPr lang="fr-FR" altLang="en-US" sz="2400" dirty="0"/>
              <a:t>      </a:t>
            </a:r>
            <a:r>
              <a:rPr lang="fr-FR" altLang="en-US" sz="2400" dirty="0" err="1" smtClean="0"/>
              <a:t>Tischtennis</a:t>
            </a:r>
            <a:r>
              <a:rPr lang="fr-FR" altLang="en-US" sz="2400" dirty="0" smtClean="0"/>
              <a:t> </a:t>
            </a:r>
            <a:r>
              <a:rPr lang="fr-FR" altLang="en-US" sz="2400" dirty="0" err="1">
                <a:solidFill>
                  <a:srgbClr val="FF0000"/>
                </a:solidFill>
              </a:rPr>
              <a:t>gespielt</a:t>
            </a:r>
            <a:r>
              <a:rPr lang="fr-FR" altLang="en-US" sz="2400" dirty="0"/>
              <a:t>.</a:t>
            </a:r>
            <a:endParaRPr lang="en-US" altLang="en-US" sz="2400" dirty="0"/>
          </a:p>
          <a:p>
            <a:pPr marL="457200" indent="-457200">
              <a:buClr>
                <a:schemeClr val="tx1"/>
              </a:buClr>
              <a:buFontTx/>
              <a:buAutoNum type="arabicPeriod"/>
            </a:pPr>
            <a:r>
              <a:rPr lang="fr-FR" altLang="en-US" sz="2400" dirty="0" err="1">
                <a:solidFill>
                  <a:schemeClr val="accent2"/>
                </a:solidFill>
              </a:rPr>
              <a:t>Wir</a:t>
            </a:r>
            <a:r>
              <a:rPr lang="fr-FR" altLang="en-US" sz="2400" dirty="0"/>
              <a:t> </a:t>
            </a:r>
            <a:r>
              <a:rPr lang="fr-FR" altLang="en-US" sz="2400" dirty="0">
                <a:solidFill>
                  <a:srgbClr val="FF0000"/>
                </a:solidFill>
              </a:rPr>
              <a:t>           </a:t>
            </a:r>
            <a:r>
              <a:rPr lang="fr-FR" altLang="en-US" sz="2400" dirty="0" err="1" smtClean="0"/>
              <a:t>nichts</a:t>
            </a:r>
            <a:r>
              <a:rPr lang="fr-FR" altLang="en-US" sz="2400" dirty="0" smtClean="0"/>
              <a:t> </a:t>
            </a:r>
            <a:r>
              <a:rPr lang="fr-FR" altLang="en-US" sz="2400" dirty="0" err="1"/>
              <a:t>Besonderes</a:t>
            </a:r>
            <a:r>
              <a:rPr lang="fr-FR" altLang="en-US" sz="2400" dirty="0"/>
              <a:t> </a:t>
            </a:r>
            <a:r>
              <a:rPr lang="fr-FR" altLang="en-US" sz="2400" dirty="0" err="1">
                <a:solidFill>
                  <a:srgbClr val="FF0000"/>
                </a:solidFill>
              </a:rPr>
              <a:t>gemacht</a:t>
            </a:r>
            <a:r>
              <a:rPr lang="fr-FR" altLang="en-US" sz="2400" dirty="0"/>
              <a:t>.</a:t>
            </a:r>
            <a:endParaRPr lang="en-US" altLang="en-US" sz="2400" dirty="0"/>
          </a:p>
          <a:p>
            <a:pPr marL="457200" indent="-457200">
              <a:buClr>
                <a:schemeClr val="tx1"/>
              </a:buClr>
              <a:buFontTx/>
              <a:buAutoNum type="arabicPeriod"/>
            </a:pPr>
            <a:r>
              <a:rPr lang="fr-FR" altLang="en-US" sz="2400" dirty="0">
                <a:solidFill>
                  <a:schemeClr val="folHlink"/>
                </a:solidFill>
              </a:rPr>
              <a:t> </a:t>
            </a:r>
            <a:r>
              <a:rPr lang="fr-FR" altLang="en-US" sz="2400" dirty="0">
                <a:solidFill>
                  <a:srgbClr val="FF0000"/>
                </a:solidFill>
              </a:rPr>
              <a:t>    </a:t>
            </a:r>
            <a:r>
              <a:rPr lang="fr-FR" altLang="en-US" sz="2400" dirty="0">
                <a:solidFill>
                  <a:schemeClr val="folHlink"/>
                </a:solidFill>
              </a:rPr>
              <a:t>    </a:t>
            </a:r>
            <a:r>
              <a:rPr lang="fr-FR" altLang="en-US" sz="2400" dirty="0" err="1">
                <a:solidFill>
                  <a:schemeClr val="accent2"/>
                </a:solidFill>
              </a:rPr>
              <a:t>ihr</a:t>
            </a:r>
            <a:r>
              <a:rPr lang="fr-FR" altLang="en-US" sz="2400" dirty="0"/>
              <a:t> </a:t>
            </a:r>
            <a:r>
              <a:rPr lang="fr-FR" altLang="en-US" sz="2400" dirty="0" err="1"/>
              <a:t>Hausaufgaben</a:t>
            </a:r>
            <a:r>
              <a:rPr lang="fr-FR" altLang="en-US" sz="2400" dirty="0"/>
              <a:t> </a:t>
            </a:r>
            <a:r>
              <a:rPr lang="fr-FR" altLang="en-US" sz="2400" dirty="0" err="1">
                <a:solidFill>
                  <a:srgbClr val="FF0000"/>
                </a:solidFill>
              </a:rPr>
              <a:t>gemacht</a:t>
            </a:r>
            <a:r>
              <a:rPr lang="fr-FR" altLang="en-US" sz="2400" dirty="0"/>
              <a:t>?</a:t>
            </a:r>
            <a:endParaRPr lang="en-GB" altLang="en-US" sz="2400" dirty="0"/>
          </a:p>
        </p:txBody>
      </p:sp>
      <p:sp>
        <p:nvSpPr>
          <p:cNvPr id="8" name="TextBox 7"/>
          <p:cNvSpPr txBox="1">
            <a:spLocks noChangeArrowheads="1"/>
          </p:cNvSpPr>
          <p:nvPr/>
        </p:nvSpPr>
        <p:spPr bwMode="auto">
          <a:xfrm>
            <a:off x="1448020" y="1861904"/>
            <a:ext cx="4824413" cy="4252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lnSpc>
                <a:spcPct val="90000"/>
              </a:lnSpc>
              <a:spcBef>
                <a:spcPts val="1000"/>
              </a:spcBef>
              <a:buFontTx/>
              <a:buNone/>
            </a:pPr>
            <a:r>
              <a:rPr lang="en-GB" altLang="en-US" sz="2400" b="0" smtClean="0">
                <a:latin typeface="Arial" panose="020B0604020202020204" pitchFamily="34" charset="0"/>
              </a:rPr>
              <a:t>      </a:t>
            </a:r>
            <a:r>
              <a:rPr lang="en-GB" altLang="en-US" sz="2400" b="0" err="1">
                <a:solidFill>
                  <a:srgbClr val="FF0000"/>
                </a:solidFill>
                <a:latin typeface="Arial" panose="020B0604020202020204" pitchFamily="34" charset="0"/>
              </a:rPr>
              <a:t>habe</a:t>
            </a:r>
            <a:r>
              <a:rPr lang="en-GB" altLang="en-US" sz="2400" b="0">
                <a:solidFill>
                  <a:srgbClr val="FF0000"/>
                </a:solidFill>
                <a:latin typeface="Arial" panose="020B0604020202020204" pitchFamily="34" charset="0"/>
              </a:rPr>
              <a:t>    </a:t>
            </a:r>
          </a:p>
          <a:p>
            <a:pPr eaLnBrk="1" hangingPunct="1">
              <a:lnSpc>
                <a:spcPct val="90000"/>
              </a:lnSpc>
              <a:spcBef>
                <a:spcPts val="1000"/>
              </a:spcBef>
              <a:buFontTx/>
              <a:buNone/>
            </a:pPr>
            <a:r>
              <a:rPr lang="en-GB" altLang="en-US" sz="2400" b="0" smtClean="0">
                <a:solidFill>
                  <a:srgbClr val="FF0000"/>
                </a:solidFill>
                <a:latin typeface="Arial" panose="020B0604020202020204" pitchFamily="34" charset="0"/>
              </a:rPr>
              <a:t>      </a:t>
            </a:r>
            <a:r>
              <a:rPr lang="en-GB" altLang="en-US" sz="2400" b="0" err="1">
                <a:solidFill>
                  <a:srgbClr val="FF0000"/>
                </a:solidFill>
                <a:latin typeface="Arial" panose="020B0604020202020204" pitchFamily="34" charset="0"/>
              </a:rPr>
              <a:t>haben</a:t>
            </a:r>
            <a:endParaRPr lang="en-GB" altLang="en-US" sz="2400" b="0">
              <a:solidFill>
                <a:srgbClr val="FF0000"/>
              </a:solidFill>
              <a:latin typeface="Arial" panose="020B0604020202020204" pitchFamily="34" charset="0"/>
            </a:endParaRPr>
          </a:p>
          <a:p>
            <a:pPr eaLnBrk="1" hangingPunct="1">
              <a:lnSpc>
                <a:spcPct val="90000"/>
              </a:lnSpc>
              <a:spcBef>
                <a:spcPts val="1000"/>
              </a:spcBef>
              <a:buFontTx/>
              <a:buNone/>
            </a:pPr>
            <a:r>
              <a:rPr lang="en-GB" altLang="en-US" sz="2400" b="0" smtClean="0">
                <a:solidFill>
                  <a:srgbClr val="FF0000"/>
                </a:solidFill>
                <a:latin typeface="Arial" panose="020B0604020202020204" pitchFamily="34" charset="0"/>
              </a:rPr>
              <a:t>     </a:t>
            </a:r>
            <a:r>
              <a:rPr lang="en-GB" altLang="en-US" sz="2400" b="0">
                <a:solidFill>
                  <a:srgbClr val="FF0000"/>
                </a:solidFill>
                <a:latin typeface="Arial" panose="020B0604020202020204" pitchFamily="34" charset="0"/>
              </a:rPr>
              <a:t>hat</a:t>
            </a:r>
          </a:p>
          <a:p>
            <a:pPr eaLnBrk="1" hangingPunct="1">
              <a:lnSpc>
                <a:spcPct val="90000"/>
              </a:lnSpc>
              <a:spcBef>
                <a:spcPts val="1000"/>
              </a:spcBef>
              <a:buFontTx/>
              <a:buNone/>
            </a:pPr>
            <a:r>
              <a:rPr lang="en-GB" altLang="en-US" sz="2400" b="0" smtClean="0">
                <a:solidFill>
                  <a:srgbClr val="FF0000"/>
                </a:solidFill>
                <a:latin typeface="Arial" panose="020B0604020202020204" pitchFamily="34" charset="0"/>
              </a:rPr>
              <a:t>     </a:t>
            </a:r>
            <a:r>
              <a:rPr lang="en-GB" altLang="en-US" sz="2400" b="0" err="1">
                <a:solidFill>
                  <a:srgbClr val="FF0000"/>
                </a:solidFill>
                <a:latin typeface="Arial" panose="020B0604020202020204" pitchFamily="34" charset="0"/>
              </a:rPr>
              <a:t>habt</a:t>
            </a:r>
            <a:endParaRPr lang="en-GB" altLang="en-US" sz="2400" b="0">
              <a:solidFill>
                <a:srgbClr val="FF0000"/>
              </a:solidFill>
              <a:latin typeface="Arial" panose="020B0604020202020204" pitchFamily="34" charset="0"/>
            </a:endParaRPr>
          </a:p>
          <a:p>
            <a:pPr eaLnBrk="1" hangingPunct="1">
              <a:lnSpc>
                <a:spcPct val="90000"/>
              </a:lnSpc>
              <a:spcBef>
                <a:spcPts val="1000"/>
              </a:spcBef>
              <a:buFontTx/>
              <a:buNone/>
            </a:pPr>
            <a:r>
              <a:rPr lang="en-GB" altLang="en-US" sz="2400" b="0" smtClean="0">
                <a:solidFill>
                  <a:srgbClr val="FF0000"/>
                </a:solidFill>
                <a:latin typeface="Arial" panose="020B0604020202020204" pitchFamily="34" charset="0"/>
              </a:rPr>
              <a:t>      </a:t>
            </a:r>
            <a:r>
              <a:rPr lang="en-GB" altLang="en-US" sz="2400" b="0">
                <a:solidFill>
                  <a:srgbClr val="FF0000"/>
                </a:solidFill>
                <a:latin typeface="Arial" panose="020B0604020202020204" pitchFamily="34" charset="0"/>
              </a:rPr>
              <a:t>hast</a:t>
            </a:r>
          </a:p>
          <a:p>
            <a:pPr eaLnBrk="1" hangingPunct="1">
              <a:lnSpc>
                <a:spcPct val="90000"/>
              </a:lnSpc>
              <a:spcBef>
                <a:spcPts val="1000"/>
              </a:spcBef>
              <a:buFontTx/>
              <a:buNone/>
            </a:pPr>
            <a:r>
              <a:rPr lang="en-GB" altLang="en-US" sz="2400" b="0">
                <a:solidFill>
                  <a:srgbClr val="FF0000"/>
                </a:solidFill>
                <a:latin typeface="Arial" panose="020B0604020202020204" pitchFamily="34" charset="0"/>
              </a:rPr>
              <a:t> </a:t>
            </a:r>
            <a:r>
              <a:rPr lang="en-GB" altLang="en-US" sz="2400" b="0" smtClean="0">
                <a:solidFill>
                  <a:srgbClr val="FF0000"/>
                </a:solidFill>
                <a:latin typeface="Arial" panose="020B0604020202020204" pitchFamily="34" charset="0"/>
              </a:rPr>
              <a:t>          </a:t>
            </a:r>
            <a:r>
              <a:rPr lang="en-GB" altLang="en-US" sz="2400" b="0">
                <a:solidFill>
                  <a:srgbClr val="FF0000"/>
                </a:solidFill>
                <a:latin typeface="Arial" panose="020B0604020202020204" pitchFamily="34" charset="0"/>
              </a:rPr>
              <a:t>hat</a:t>
            </a:r>
          </a:p>
          <a:p>
            <a:pPr eaLnBrk="1" hangingPunct="1">
              <a:lnSpc>
                <a:spcPct val="90000"/>
              </a:lnSpc>
              <a:spcBef>
                <a:spcPts val="1000"/>
              </a:spcBef>
              <a:buFontTx/>
              <a:buNone/>
            </a:pPr>
            <a:r>
              <a:rPr lang="en-GB" altLang="en-US" sz="2400" b="0">
                <a:solidFill>
                  <a:srgbClr val="FF0000"/>
                </a:solidFill>
                <a:latin typeface="Arial" panose="020B0604020202020204" pitchFamily="34" charset="0"/>
              </a:rPr>
              <a:t>  </a:t>
            </a:r>
            <a:r>
              <a:rPr lang="en-GB" altLang="en-US" sz="2400" b="0" smtClean="0">
                <a:solidFill>
                  <a:srgbClr val="FF0000"/>
                </a:solidFill>
                <a:latin typeface="Arial" panose="020B0604020202020204" pitchFamily="34" charset="0"/>
              </a:rPr>
              <a:t>          </a:t>
            </a:r>
            <a:r>
              <a:rPr lang="en-GB" altLang="en-US" sz="2400" b="0" err="1">
                <a:solidFill>
                  <a:srgbClr val="FF0000"/>
                </a:solidFill>
                <a:latin typeface="Arial" panose="020B0604020202020204" pitchFamily="34" charset="0"/>
              </a:rPr>
              <a:t>haben</a:t>
            </a:r>
            <a:endParaRPr lang="en-GB" altLang="en-US" sz="2400" b="0">
              <a:solidFill>
                <a:srgbClr val="FF0000"/>
              </a:solidFill>
              <a:latin typeface="Arial" panose="020B0604020202020204" pitchFamily="34" charset="0"/>
            </a:endParaRPr>
          </a:p>
          <a:p>
            <a:pPr eaLnBrk="1" hangingPunct="1">
              <a:lnSpc>
                <a:spcPct val="90000"/>
              </a:lnSpc>
              <a:spcBef>
                <a:spcPts val="1000"/>
              </a:spcBef>
              <a:buFontTx/>
              <a:buNone/>
            </a:pPr>
            <a:r>
              <a:rPr lang="en-GB" altLang="en-US" sz="2400" b="0">
                <a:solidFill>
                  <a:srgbClr val="FF0000"/>
                </a:solidFill>
                <a:latin typeface="Arial" panose="020B0604020202020204" pitchFamily="34" charset="0"/>
              </a:rPr>
              <a:t>  </a:t>
            </a:r>
            <a:r>
              <a:rPr lang="en-GB" altLang="en-US" sz="2400" b="0" smtClean="0">
                <a:solidFill>
                  <a:srgbClr val="FF0000"/>
                </a:solidFill>
                <a:latin typeface="Arial" panose="020B0604020202020204" pitchFamily="34" charset="0"/>
              </a:rPr>
              <a:t>    </a:t>
            </a:r>
            <a:r>
              <a:rPr lang="en-GB" altLang="en-US" sz="2400" b="0" err="1">
                <a:solidFill>
                  <a:srgbClr val="FF0000"/>
                </a:solidFill>
                <a:latin typeface="Arial" panose="020B0604020202020204" pitchFamily="34" charset="0"/>
              </a:rPr>
              <a:t>haben</a:t>
            </a:r>
            <a:endParaRPr lang="en-GB" altLang="en-US" sz="2400" b="0">
              <a:solidFill>
                <a:srgbClr val="FF0000"/>
              </a:solidFill>
              <a:latin typeface="Arial" panose="020B0604020202020204" pitchFamily="34" charset="0"/>
            </a:endParaRPr>
          </a:p>
          <a:p>
            <a:pPr eaLnBrk="1" hangingPunct="1">
              <a:lnSpc>
                <a:spcPct val="90000"/>
              </a:lnSpc>
              <a:spcBef>
                <a:spcPts val="1000"/>
              </a:spcBef>
              <a:buFontTx/>
              <a:buNone/>
            </a:pPr>
            <a:r>
              <a:rPr lang="en-GB" altLang="en-US" sz="2400" b="0" err="1">
                <a:solidFill>
                  <a:srgbClr val="FF0000"/>
                </a:solidFill>
                <a:latin typeface="Arial" panose="020B0604020202020204" pitchFamily="34" charset="0"/>
              </a:rPr>
              <a:t>Habt</a:t>
            </a:r>
            <a:endParaRPr lang="en-US" altLang="en-US" sz="2400" b="0">
              <a:solidFill>
                <a:srgbClr val="FF0000"/>
              </a:solidFill>
              <a:latin typeface="Arial" panose="020B0604020202020204" pitchFamily="34" charset="0"/>
            </a:endParaRPr>
          </a:p>
        </p:txBody>
      </p:sp>
      <p:sp>
        <p:nvSpPr>
          <p:cNvPr id="2" name="TextBox 1"/>
          <p:cNvSpPr txBox="1"/>
          <p:nvPr/>
        </p:nvSpPr>
        <p:spPr>
          <a:xfrm>
            <a:off x="971495" y="349624"/>
            <a:ext cx="7201010" cy="707886"/>
          </a:xfrm>
          <a:prstGeom prst="rect">
            <a:avLst/>
          </a:prstGeom>
          <a:solidFill>
            <a:schemeClr val="accent1"/>
          </a:solidFill>
        </p:spPr>
        <p:txBody>
          <a:bodyPr wrap="square" rtlCol="0">
            <a:spAutoFit/>
          </a:bodyPr>
          <a:lstStyle/>
          <a:p>
            <a:pPr algn="ctr"/>
            <a:r>
              <a:rPr lang="fr-FR" sz="4000" b="1" err="1">
                <a:solidFill>
                  <a:schemeClr val="bg1"/>
                </a:solidFill>
              </a:rPr>
              <a:t>Verbs</a:t>
            </a:r>
            <a:r>
              <a:rPr lang="fr-FR" sz="4000" b="1">
                <a:solidFill>
                  <a:schemeClr val="bg1"/>
                </a:solidFill>
              </a:rPr>
              <a:t> </a:t>
            </a:r>
            <a:r>
              <a:rPr lang="fr-FR" sz="4000" b="1" err="1">
                <a:solidFill>
                  <a:schemeClr val="bg1"/>
                </a:solidFill>
              </a:rPr>
              <a:t>with</a:t>
            </a:r>
            <a:r>
              <a:rPr lang="fr-FR" sz="4000" b="1">
                <a:solidFill>
                  <a:schemeClr val="bg1"/>
                </a:solidFill>
              </a:rPr>
              <a:t> </a:t>
            </a:r>
            <a:r>
              <a:rPr lang="fr-FR" sz="4000" b="1" i="1" err="1">
                <a:solidFill>
                  <a:schemeClr val="bg1"/>
                </a:solidFill>
              </a:rPr>
              <a:t>haben</a:t>
            </a:r>
            <a:endParaRPr lang="en-GB" sz="4000" i="1">
              <a:solidFill>
                <a:schemeClr val="bg1"/>
              </a:solidFill>
              <a:latin typeface="+mj-lt"/>
            </a:endParaRPr>
          </a:p>
        </p:txBody>
      </p:sp>
    </p:spTree>
    <p:extLst>
      <p:ext uri="{BB962C8B-B14F-4D97-AF65-F5344CB8AC3E}">
        <p14:creationId xmlns:p14="http://schemas.microsoft.com/office/powerpoint/2010/main" val="54263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495" y="349624"/>
            <a:ext cx="7201010" cy="1323439"/>
          </a:xfrm>
          <a:prstGeom prst="rect">
            <a:avLst/>
          </a:prstGeom>
          <a:solidFill>
            <a:schemeClr val="accent1"/>
          </a:solidFill>
        </p:spPr>
        <p:txBody>
          <a:bodyPr wrap="square" rtlCol="0">
            <a:spAutoFit/>
          </a:bodyPr>
          <a:lstStyle/>
          <a:p>
            <a:pPr algn="ctr"/>
            <a:r>
              <a:rPr lang="en-GB" sz="4000" b="1" dirty="0">
                <a:solidFill>
                  <a:schemeClr val="bg1"/>
                </a:solidFill>
              </a:rPr>
              <a:t>Forming the past participle – regular verbs</a:t>
            </a:r>
            <a:endParaRPr lang="en-GB" sz="4000" i="1" dirty="0">
              <a:solidFill>
                <a:schemeClr val="bg1"/>
              </a:solidFill>
              <a:latin typeface="+mj-lt"/>
            </a:endParaRPr>
          </a:p>
        </p:txBody>
      </p:sp>
      <p:sp>
        <p:nvSpPr>
          <p:cNvPr id="5" name="Subtitle 4"/>
          <p:cNvSpPr txBox="1">
            <a:spLocks/>
          </p:cNvSpPr>
          <p:nvPr/>
        </p:nvSpPr>
        <p:spPr>
          <a:xfrm>
            <a:off x="979555" y="1876418"/>
            <a:ext cx="7156197" cy="4252920"/>
          </a:xfrm>
          <a:prstGeom prst="rect">
            <a:avLst/>
          </a:prstGeom>
          <a:solidFill>
            <a:schemeClr val="accent1">
              <a:lumMod val="20000"/>
              <a:lumOff val="80000"/>
            </a:schemeClr>
          </a:solidFill>
        </p:spPr>
        <p:txBody>
          <a:bodyPr anchor="t"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None/>
              <a:defRPr/>
            </a:pPr>
            <a:r>
              <a:rPr lang="en-US" dirty="0"/>
              <a:t>For most participles, take off </a:t>
            </a:r>
            <a:r>
              <a:rPr lang="en-US" b="1" dirty="0" smtClean="0"/>
              <a:t>–</a:t>
            </a:r>
            <a:r>
              <a:rPr lang="en-US" b="1" dirty="0" err="1" smtClean="0"/>
              <a:t>en</a:t>
            </a:r>
            <a:r>
              <a:rPr lang="en-US" dirty="0"/>
              <a:t>, replace it with </a:t>
            </a:r>
            <a:r>
              <a:rPr lang="en-US" b="1" dirty="0" smtClean="0">
                <a:solidFill>
                  <a:srgbClr val="FF0000"/>
                </a:solidFill>
              </a:rPr>
              <a:t>–t</a:t>
            </a:r>
            <a:r>
              <a:rPr lang="en-US" dirty="0"/>
              <a:t>, and add </a:t>
            </a:r>
            <a:r>
              <a:rPr lang="en-US" b="1" dirty="0" err="1" smtClean="0">
                <a:solidFill>
                  <a:srgbClr val="FF0000"/>
                </a:solidFill>
              </a:rPr>
              <a:t>ge</a:t>
            </a:r>
            <a:r>
              <a:rPr lang="en-US" b="1" dirty="0" smtClean="0">
                <a:solidFill>
                  <a:srgbClr val="FF0000"/>
                </a:solidFill>
              </a:rPr>
              <a:t>–</a:t>
            </a:r>
            <a:r>
              <a:rPr lang="en-US" dirty="0" smtClean="0"/>
              <a:t> </a:t>
            </a:r>
            <a:r>
              <a:rPr lang="en-US" dirty="0"/>
              <a:t>at the front of the verb</a:t>
            </a:r>
            <a:r>
              <a:rPr lang="en-US" dirty="0" smtClean="0"/>
              <a:t>.  </a:t>
            </a:r>
          </a:p>
          <a:p>
            <a:pPr marL="0" indent="0">
              <a:lnSpc>
                <a:spcPct val="80000"/>
              </a:lnSpc>
              <a:buNone/>
              <a:defRPr/>
            </a:pPr>
            <a:r>
              <a:rPr lang="en-US" dirty="0" smtClean="0"/>
              <a:t>The </a:t>
            </a:r>
            <a:r>
              <a:rPr lang="en-US" dirty="0"/>
              <a:t>verb goes at the end of the </a:t>
            </a:r>
            <a:r>
              <a:rPr lang="en-US" dirty="0" smtClean="0"/>
              <a:t>sentence:</a:t>
            </a:r>
            <a:endParaRPr lang="en-US" b="1" dirty="0"/>
          </a:p>
        </p:txBody>
      </p:sp>
      <p:sp>
        <p:nvSpPr>
          <p:cNvPr id="6" name="Text Box 4"/>
          <p:cNvSpPr txBox="1">
            <a:spLocks noChangeArrowheads="1"/>
          </p:cNvSpPr>
          <p:nvPr/>
        </p:nvSpPr>
        <p:spPr bwMode="auto">
          <a:xfrm>
            <a:off x="1295400" y="3581400"/>
            <a:ext cx="518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pPr>
            <a:r>
              <a:rPr lang="en-US" altLang="en-US" b="0" smtClean="0">
                <a:latin typeface="Arial" panose="020B0604020202020204" pitchFamily="34" charset="0"/>
              </a:rPr>
              <a:t> </a:t>
            </a:r>
            <a:r>
              <a:rPr lang="en-US" altLang="en-US" b="0" err="1" smtClean="0">
                <a:latin typeface="Arial" panose="020B0604020202020204" pitchFamily="34" charset="0"/>
              </a:rPr>
              <a:t>spielen</a:t>
            </a:r>
            <a:r>
              <a:rPr lang="en-US" altLang="en-US" b="0" smtClean="0">
                <a:latin typeface="Arial" panose="020B0604020202020204" pitchFamily="34" charset="0"/>
              </a:rPr>
              <a:t> </a:t>
            </a:r>
            <a:r>
              <a:rPr lang="en-US" altLang="en-US" smtClean="0">
                <a:latin typeface="Arial" panose="020B0604020202020204" pitchFamily="34" charset="0"/>
              </a:rPr>
              <a:t> </a:t>
            </a:r>
            <a:r>
              <a:rPr lang="en-US" altLang="en-US">
                <a:latin typeface="Arial" panose="020B0604020202020204" pitchFamily="34" charset="0"/>
                <a:sym typeface="Symbol" panose="05050102010706020507" pitchFamily="18" charset="2"/>
              </a:rPr>
              <a:t> </a:t>
            </a:r>
            <a:r>
              <a:rPr lang="en-US" altLang="en-US" err="1">
                <a:solidFill>
                  <a:srgbClr val="FF0000"/>
                </a:solidFill>
                <a:latin typeface="Arial" panose="020B0604020202020204" pitchFamily="34" charset="0"/>
                <a:sym typeface="Symbol" panose="05050102010706020507" pitchFamily="18" charset="2"/>
              </a:rPr>
              <a:t>ge</a:t>
            </a:r>
            <a:r>
              <a:rPr lang="en-US" altLang="en-US" b="0" err="1">
                <a:latin typeface="Arial" panose="020B0604020202020204" pitchFamily="34" charset="0"/>
                <a:sym typeface="Symbol" panose="05050102010706020507" pitchFamily="18" charset="2"/>
              </a:rPr>
              <a:t>spiel</a:t>
            </a:r>
            <a:r>
              <a:rPr lang="en-US" altLang="en-US" err="1">
                <a:solidFill>
                  <a:srgbClr val="FF0000"/>
                </a:solidFill>
                <a:latin typeface="Arial" panose="020B0604020202020204" pitchFamily="34" charset="0"/>
                <a:sym typeface="Symbol" panose="05050102010706020507" pitchFamily="18" charset="2"/>
              </a:rPr>
              <a:t>t</a:t>
            </a:r>
            <a:endParaRPr lang="en-US" altLang="en-US" u="sng">
              <a:solidFill>
                <a:srgbClr val="FF0000"/>
              </a:solidFill>
              <a:latin typeface="Arial" panose="020B0604020202020204" pitchFamily="34" charset="0"/>
            </a:endParaRPr>
          </a:p>
        </p:txBody>
      </p:sp>
      <p:sp>
        <p:nvSpPr>
          <p:cNvPr id="7" name="Text Box 7"/>
          <p:cNvSpPr txBox="1">
            <a:spLocks noChangeArrowheads="1"/>
          </p:cNvSpPr>
          <p:nvPr/>
        </p:nvSpPr>
        <p:spPr bwMode="auto">
          <a:xfrm>
            <a:off x="1295400" y="4343400"/>
            <a:ext cx="518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pPr>
            <a:r>
              <a:rPr lang="en-US" altLang="en-US" b="0" smtClean="0">
                <a:latin typeface="Arial" panose="020B0604020202020204" pitchFamily="34" charset="0"/>
              </a:rPr>
              <a:t> </a:t>
            </a:r>
            <a:r>
              <a:rPr lang="en-US" altLang="en-US" b="0" err="1" smtClean="0">
                <a:latin typeface="Arial" panose="020B0604020202020204" pitchFamily="34" charset="0"/>
              </a:rPr>
              <a:t>machen</a:t>
            </a:r>
            <a:r>
              <a:rPr lang="en-US" altLang="en-US" b="0" smtClean="0">
                <a:latin typeface="Arial" panose="020B0604020202020204" pitchFamily="34" charset="0"/>
              </a:rPr>
              <a:t> </a:t>
            </a:r>
            <a:r>
              <a:rPr lang="en-US" altLang="en-US" smtClean="0">
                <a:latin typeface="Arial" panose="020B0604020202020204" pitchFamily="34" charset="0"/>
              </a:rPr>
              <a:t> </a:t>
            </a:r>
            <a:r>
              <a:rPr lang="en-US" altLang="en-US">
                <a:latin typeface="Arial" panose="020B0604020202020204" pitchFamily="34" charset="0"/>
                <a:sym typeface="Symbol" panose="05050102010706020507" pitchFamily="18" charset="2"/>
              </a:rPr>
              <a:t> </a:t>
            </a:r>
            <a:r>
              <a:rPr lang="en-US" altLang="en-US" err="1">
                <a:solidFill>
                  <a:srgbClr val="FF0000"/>
                </a:solidFill>
                <a:latin typeface="Arial" panose="020B0604020202020204" pitchFamily="34" charset="0"/>
                <a:sym typeface="Symbol" panose="05050102010706020507" pitchFamily="18" charset="2"/>
              </a:rPr>
              <a:t>ge</a:t>
            </a:r>
            <a:r>
              <a:rPr lang="en-US" altLang="en-US" b="0" err="1">
                <a:latin typeface="Arial" panose="020B0604020202020204" pitchFamily="34" charset="0"/>
                <a:sym typeface="Symbol" panose="05050102010706020507" pitchFamily="18" charset="2"/>
              </a:rPr>
              <a:t>mach</a:t>
            </a:r>
            <a:r>
              <a:rPr lang="en-US" altLang="en-US" err="1">
                <a:solidFill>
                  <a:srgbClr val="FF0000"/>
                </a:solidFill>
                <a:latin typeface="Arial" panose="020B0604020202020204" pitchFamily="34" charset="0"/>
                <a:sym typeface="Symbol" panose="05050102010706020507" pitchFamily="18" charset="2"/>
              </a:rPr>
              <a:t>t</a:t>
            </a:r>
            <a:endParaRPr lang="en-US" altLang="en-US" u="sng">
              <a:solidFill>
                <a:srgbClr val="FF0000"/>
              </a:solidFill>
              <a:latin typeface="Arial" panose="020B0604020202020204" pitchFamily="34" charset="0"/>
            </a:endParaRPr>
          </a:p>
        </p:txBody>
      </p:sp>
      <p:sp>
        <p:nvSpPr>
          <p:cNvPr id="9" name="Text Box 8"/>
          <p:cNvSpPr txBox="1">
            <a:spLocks noChangeArrowheads="1"/>
          </p:cNvSpPr>
          <p:nvPr/>
        </p:nvSpPr>
        <p:spPr bwMode="auto">
          <a:xfrm>
            <a:off x="1295400" y="5105400"/>
            <a:ext cx="518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pPr>
            <a:r>
              <a:rPr lang="en-US" altLang="en-US" b="0" smtClean="0">
                <a:latin typeface="Arial" panose="020B0604020202020204" pitchFamily="34" charset="0"/>
              </a:rPr>
              <a:t> </a:t>
            </a:r>
            <a:r>
              <a:rPr lang="en-US" altLang="en-US" b="0" err="1" smtClean="0">
                <a:latin typeface="Arial" panose="020B0604020202020204" pitchFamily="34" charset="0"/>
              </a:rPr>
              <a:t>hören</a:t>
            </a:r>
            <a:r>
              <a:rPr lang="en-US" altLang="en-US" b="0" smtClean="0">
                <a:latin typeface="Arial" panose="020B0604020202020204" pitchFamily="34" charset="0"/>
              </a:rPr>
              <a:t> </a:t>
            </a:r>
            <a:r>
              <a:rPr lang="en-US" altLang="en-US" smtClean="0">
                <a:latin typeface="Arial" panose="020B0604020202020204" pitchFamily="34" charset="0"/>
              </a:rPr>
              <a:t> </a:t>
            </a:r>
            <a:r>
              <a:rPr lang="en-US" altLang="en-US">
                <a:latin typeface="Arial" panose="020B0604020202020204" pitchFamily="34" charset="0"/>
                <a:sym typeface="Symbol" panose="05050102010706020507" pitchFamily="18" charset="2"/>
              </a:rPr>
              <a:t> </a:t>
            </a:r>
            <a:r>
              <a:rPr lang="en-US" altLang="en-US" err="1">
                <a:solidFill>
                  <a:srgbClr val="FF0000"/>
                </a:solidFill>
                <a:latin typeface="Arial" panose="020B0604020202020204" pitchFamily="34" charset="0"/>
                <a:sym typeface="Symbol" panose="05050102010706020507" pitchFamily="18" charset="2"/>
              </a:rPr>
              <a:t>ge</a:t>
            </a:r>
            <a:r>
              <a:rPr lang="en-US" altLang="en-US" b="0" err="1">
                <a:latin typeface="Arial" panose="020B0604020202020204" pitchFamily="34" charset="0"/>
                <a:sym typeface="Symbol" panose="05050102010706020507" pitchFamily="18" charset="2"/>
              </a:rPr>
              <a:t>hör</a:t>
            </a:r>
            <a:r>
              <a:rPr lang="en-US" altLang="en-US" err="1">
                <a:solidFill>
                  <a:srgbClr val="FF0000"/>
                </a:solidFill>
                <a:latin typeface="Arial" panose="020B0604020202020204" pitchFamily="34" charset="0"/>
                <a:sym typeface="Symbol" panose="05050102010706020507" pitchFamily="18" charset="2"/>
              </a:rPr>
              <a:t>t</a:t>
            </a:r>
            <a:endParaRPr lang="en-US" altLang="en-US">
              <a:solidFill>
                <a:srgbClr val="FF0000"/>
              </a:solidFill>
              <a:latin typeface="Arial" panose="020B0604020202020204" pitchFamily="34" charset="0"/>
              <a:sym typeface="Symbol" panose="05050102010706020507" pitchFamily="18" charset="2"/>
            </a:endParaRPr>
          </a:p>
        </p:txBody>
      </p:sp>
    </p:spTree>
    <p:extLst>
      <p:ext uri="{BB962C8B-B14F-4D97-AF65-F5344CB8AC3E}">
        <p14:creationId xmlns:p14="http://schemas.microsoft.com/office/powerpoint/2010/main" val="102144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p:cNvSpPr txBox="1">
            <a:spLocks/>
          </p:cNvSpPr>
          <p:nvPr/>
        </p:nvSpPr>
        <p:spPr>
          <a:xfrm>
            <a:off x="979555" y="1643063"/>
            <a:ext cx="7156197" cy="4486275"/>
          </a:xfrm>
          <a:prstGeom prst="rect">
            <a:avLst/>
          </a:prstGeom>
          <a:solidFill>
            <a:schemeClr val="accent1">
              <a:lumMod val="20000"/>
              <a:lumOff val="80000"/>
            </a:schemeClr>
          </a:solidFill>
        </p:spPr>
        <p:txBody>
          <a:bodyPr anchor="t"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None/>
              <a:defRPr/>
            </a:pPr>
            <a:endParaRPr lang="en-US" b="1"/>
          </a:p>
        </p:txBody>
      </p:sp>
      <p:sp>
        <p:nvSpPr>
          <p:cNvPr id="2" name="TextBox 1"/>
          <p:cNvSpPr txBox="1"/>
          <p:nvPr/>
        </p:nvSpPr>
        <p:spPr>
          <a:xfrm>
            <a:off x="971495" y="349624"/>
            <a:ext cx="7201010" cy="1077218"/>
          </a:xfrm>
          <a:prstGeom prst="rect">
            <a:avLst/>
          </a:prstGeom>
          <a:solidFill>
            <a:schemeClr val="accent1"/>
          </a:solidFill>
        </p:spPr>
        <p:txBody>
          <a:bodyPr wrap="square" rtlCol="0">
            <a:spAutoFit/>
          </a:bodyPr>
          <a:lstStyle/>
          <a:p>
            <a:pPr algn="ctr"/>
            <a:r>
              <a:rPr lang="en-GB" sz="3200" b="1">
                <a:solidFill>
                  <a:schemeClr val="bg1"/>
                </a:solidFill>
              </a:rPr>
              <a:t>Using this rule, what would the past participle of these verbs be?</a:t>
            </a:r>
            <a:endParaRPr lang="en-GB" sz="3200" i="1">
              <a:solidFill>
                <a:schemeClr val="bg1"/>
              </a:solidFill>
              <a:latin typeface="+mj-lt"/>
            </a:endParaRPr>
          </a:p>
        </p:txBody>
      </p:sp>
      <p:sp>
        <p:nvSpPr>
          <p:cNvPr id="8" name="Rectangle 3"/>
          <p:cNvSpPr txBox="1">
            <a:spLocks noChangeArrowheads="1"/>
          </p:cNvSpPr>
          <p:nvPr/>
        </p:nvSpPr>
        <p:spPr>
          <a:xfrm>
            <a:off x="2500312" y="1643063"/>
            <a:ext cx="2133600" cy="44005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ct val="0"/>
              </a:spcBef>
              <a:buFontTx/>
              <a:buNone/>
            </a:pPr>
            <a:r>
              <a:rPr lang="en-US" altLang="en-US" err="1" smtClean="0"/>
              <a:t>haben</a:t>
            </a:r>
            <a:r>
              <a:rPr lang="en-US" altLang="en-US" smtClean="0"/>
              <a:t>	</a:t>
            </a:r>
          </a:p>
          <a:p>
            <a:pPr marL="0" indent="0">
              <a:lnSpc>
                <a:spcPct val="100000"/>
              </a:lnSpc>
              <a:spcBef>
                <a:spcPct val="0"/>
              </a:spcBef>
              <a:buFontTx/>
              <a:buNone/>
            </a:pPr>
            <a:r>
              <a:rPr lang="en-US" altLang="en-US" err="1" smtClean="0"/>
              <a:t>spielen</a:t>
            </a:r>
            <a:r>
              <a:rPr lang="en-US" altLang="en-US" smtClean="0"/>
              <a:t>	</a:t>
            </a:r>
          </a:p>
          <a:p>
            <a:pPr marL="0" indent="0">
              <a:lnSpc>
                <a:spcPct val="100000"/>
              </a:lnSpc>
              <a:spcBef>
                <a:spcPct val="0"/>
              </a:spcBef>
              <a:buFontTx/>
              <a:buNone/>
            </a:pPr>
            <a:r>
              <a:rPr lang="en-US" altLang="en-US" err="1" smtClean="0"/>
              <a:t>sagen</a:t>
            </a:r>
            <a:r>
              <a:rPr lang="en-US" altLang="en-US" smtClean="0"/>
              <a:t>	</a:t>
            </a:r>
          </a:p>
          <a:p>
            <a:pPr marL="0" indent="0">
              <a:lnSpc>
                <a:spcPct val="100000"/>
              </a:lnSpc>
              <a:spcBef>
                <a:spcPct val="0"/>
              </a:spcBef>
              <a:buFontTx/>
              <a:buNone/>
            </a:pPr>
            <a:r>
              <a:rPr lang="en-GB" altLang="en-US" err="1" smtClean="0"/>
              <a:t>schauen</a:t>
            </a:r>
            <a:r>
              <a:rPr lang="en-GB" altLang="en-US" smtClean="0"/>
              <a:t>	</a:t>
            </a:r>
          </a:p>
          <a:p>
            <a:pPr marL="0" indent="0">
              <a:lnSpc>
                <a:spcPct val="100000"/>
              </a:lnSpc>
              <a:spcBef>
                <a:spcPct val="0"/>
              </a:spcBef>
              <a:buFontTx/>
              <a:buNone/>
            </a:pPr>
            <a:r>
              <a:rPr lang="en-GB" altLang="en-US" err="1" smtClean="0"/>
              <a:t>machen</a:t>
            </a:r>
            <a:r>
              <a:rPr lang="en-GB" altLang="en-US" smtClean="0">
                <a:solidFill>
                  <a:srgbClr val="FF0000"/>
                </a:solidFill>
              </a:rPr>
              <a:t> </a:t>
            </a:r>
            <a:r>
              <a:rPr lang="en-GB" altLang="en-US" smtClean="0"/>
              <a:t>	</a:t>
            </a:r>
          </a:p>
          <a:p>
            <a:pPr marL="0" indent="0">
              <a:lnSpc>
                <a:spcPct val="100000"/>
              </a:lnSpc>
              <a:spcBef>
                <a:spcPct val="0"/>
              </a:spcBef>
              <a:buFontTx/>
              <a:buNone/>
            </a:pPr>
            <a:r>
              <a:rPr lang="en-US" altLang="en-US" err="1" smtClean="0"/>
              <a:t>kaufen</a:t>
            </a:r>
            <a:r>
              <a:rPr lang="en-US" altLang="en-US" smtClean="0">
                <a:solidFill>
                  <a:srgbClr val="FF0000"/>
                </a:solidFill>
              </a:rPr>
              <a:t>  </a:t>
            </a:r>
            <a:r>
              <a:rPr lang="en-US" altLang="en-US" smtClean="0"/>
              <a:t>	</a:t>
            </a:r>
          </a:p>
          <a:p>
            <a:pPr marL="0" indent="0">
              <a:lnSpc>
                <a:spcPct val="100000"/>
              </a:lnSpc>
              <a:spcBef>
                <a:spcPct val="0"/>
              </a:spcBef>
              <a:buFontTx/>
              <a:buNone/>
            </a:pPr>
            <a:r>
              <a:rPr lang="en-GB" altLang="en-US" err="1" smtClean="0"/>
              <a:t>plaudern</a:t>
            </a:r>
            <a:r>
              <a:rPr lang="en-GB" altLang="en-US" smtClean="0">
                <a:solidFill>
                  <a:srgbClr val="FF0000"/>
                </a:solidFill>
              </a:rPr>
              <a:t>  </a:t>
            </a:r>
            <a:r>
              <a:rPr lang="en-GB" altLang="en-US" smtClean="0"/>
              <a:t>	</a:t>
            </a:r>
          </a:p>
          <a:p>
            <a:pPr marL="0" indent="0">
              <a:lnSpc>
                <a:spcPct val="100000"/>
              </a:lnSpc>
              <a:spcBef>
                <a:spcPct val="0"/>
              </a:spcBef>
              <a:buFontTx/>
              <a:buNone/>
            </a:pPr>
            <a:r>
              <a:rPr lang="en-US" altLang="en-US" err="1" smtClean="0"/>
              <a:t>tanzen</a:t>
            </a:r>
            <a:r>
              <a:rPr lang="en-US" altLang="en-US" smtClean="0">
                <a:solidFill>
                  <a:srgbClr val="FF0000"/>
                </a:solidFill>
              </a:rPr>
              <a:t> </a:t>
            </a:r>
            <a:r>
              <a:rPr lang="en-US" altLang="en-US" smtClean="0"/>
              <a:t>	</a:t>
            </a:r>
          </a:p>
          <a:p>
            <a:pPr marL="0" indent="0">
              <a:lnSpc>
                <a:spcPct val="100000"/>
              </a:lnSpc>
              <a:spcBef>
                <a:spcPct val="0"/>
              </a:spcBef>
              <a:buFontTx/>
              <a:buNone/>
            </a:pPr>
            <a:r>
              <a:rPr lang="en-US" altLang="en-US" err="1" smtClean="0"/>
              <a:t>sparen</a:t>
            </a:r>
            <a:endParaRPr lang="en-US" altLang="en-US" smtClean="0"/>
          </a:p>
          <a:p>
            <a:pPr marL="0" indent="0">
              <a:lnSpc>
                <a:spcPct val="100000"/>
              </a:lnSpc>
              <a:spcBef>
                <a:spcPct val="0"/>
              </a:spcBef>
              <a:buFontTx/>
              <a:buNone/>
            </a:pPr>
            <a:r>
              <a:rPr lang="en-GB" altLang="en-US" err="1" smtClean="0"/>
              <a:t>faulenzen</a:t>
            </a:r>
            <a:endParaRPr lang="en-US" altLang="en-US" smtClean="0">
              <a:solidFill>
                <a:srgbClr val="FF0000"/>
              </a:solidFill>
              <a:latin typeface="Gill Sans MT" panose="020B0502020104020203" pitchFamily="34" charset="0"/>
            </a:endParaRPr>
          </a:p>
        </p:txBody>
      </p:sp>
      <p:sp>
        <p:nvSpPr>
          <p:cNvPr id="10" name="TextBox 9"/>
          <p:cNvSpPr txBox="1">
            <a:spLocks noChangeArrowheads="1"/>
          </p:cNvSpPr>
          <p:nvPr/>
        </p:nvSpPr>
        <p:spPr bwMode="auto">
          <a:xfrm>
            <a:off x="4633912" y="1643063"/>
            <a:ext cx="2667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err="1">
                <a:solidFill>
                  <a:srgbClr val="FF0000"/>
                </a:solidFill>
                <a:latin typeface="Arial" panose="020B0604020202020204" pitchFamily="34" charset="0"/>
              </a:rPr>
              <a:t>ge</a:t>
            </a:r>
            <a:r>
              <a:rPr lang="en-US" altLang="en-US" sz="2800" err="1">
                <a:latin typeface="Arial" panose="020B0604020202020204" pitchFamily="34" charset="0"/>
              </a:rPr>
              <a:t>hab</a:t>
            </a:r>
            <a:r>
              <a:rPr lang="en-US" altLang="en-US" sz="2800" err="1">
                <a:solidFill>
                  <a:srgbClr val="FF0000"/>
                </a:solidFill>
                <a:latin typeface="Arial" panose="020B0604020202020204" pitchFamily="34" charset="0"/>
              </a:rPr>
              <a:t>t</a:t>
            </a:r>
            <a:endParaRPr lang="en-US" altLang="en-US" sz="2800">
              <a:solidFill>
                <a:srgbClr val="FF0000"/>
              </a:solidFill>
              <a:latin typeface="Arial" panose="020B0604020202020204" pitchFamily="34" charset="0"/>
            </a:endParaRPr>
          </a:p>
          <a:p>
            <a:pPr eaLnBrk="1" hangingPunct="1">
              <a:spcBef>
                <a:spcPct val="0"/>
              </a:spcBef>
              <a:buFontTx/>
              <a:buNone/>
            </a:pPr>
            <a:r>
              <a:rPr lang="en-US" altLang="en-US" sz="2800" err="1">
                <a:solidFill>
                  <a:srgbClr val="FF0000"/>
                </a:solidFill>
                <a:latin typeface="Arial" panose="020B0604020202020204" pitchFamily="34" charset="0"/>
              </a:rPr>
              <a:t>ge</a:t>
            </a:r>
            <a:r>
              <a:rPr lang="en-US" altLang="en-US" sz="2800" err="1">
                <a:latin typeface="Arial" panose="020B0604020202020204" pitchFamily="34" charset="0"/>
              </a:rPr>
              <a:t>spiel</a:t>
            </a:r>
            <a:r>
              <a:rPr lang="en-US" altLang="en-US" sz="2800" err="1">
                <a:solidFill>
                  <a:srgbClr val="FF0000"/>
                </a:solidFill>
                <a:latin typeface="Arial" panose="020B0604020202020204" pitchFamily="34" charset="0"/>
              </a:rPr>
              <a:t>t</a:t>
            </a:r>
            <a:endParaRPr lang="en-US" altLang="en-US" sz="2800">
              <a:solidFill>
                <a:srgbClr val="FF0000"/>
              </a:solidFill>
              <a:latin typeface="Arial" panose="020B0604020202020204" pitchFamily="34" charset="0"/>
            </a:endParaRPr>
          </a:p>
          <a:p>
            <a:pPr eaLnBrk="1" hangingPunct="1">
              <a:spcBef>
                <a:spcPct val="0"/>
              </a:spcBef>
              <a:buFontTx/>
              <a:buNone/>
            </a:pPr>
            <a:r>
              <a:rPr lang="en-US" altLang="en-US" sz="2800" err="1">
                <a:solidFill>
                  <a:srgbClr val="FF0000"/>
                </a:solidFill>
                <a:latin typeface="Arial" panose="020B0604020202020204" pitchFamily="34" charset="0"/>
              </a:rPr>
              <a:t>ge</a:t>
            </a:r>
            <a:r>
              <a:rPr lang="en-US" altLang="en-US" sz="2800" err="1">
                <a:latin typeface="Arial" panose="020B0604020202020204" pitchFamily="34" charset="0"/>
              </a:rPr>
              <a:t>sag</a:t>
            </a:r>
            <a:r>
              <a:rPr lang="en-US" altLang="en-US" sz="2800" err="1">
                <a:solidFill>
                  <a:srgbClr val="FF0000"/>
                </a:solidFill>
                <a:latin typeface="Arial" panose="020B0604020202020204" pitchFamily="34" charset="0"/>
              </a:rPr>
              <a:t>t</a:t>
            </a:r>
            <a:endParaRPr lang="en-US" altLang="en-US" sz="2800">
              <a:solidFill>
                <a:srgbClr val="FF0000"/>
              </a:solidFill>
              <a:latin typeface="Arial" panose="020B0604020202020204" pitchFamily="34" charset="0"/>
            </a:endParaRPr>
          </a:p>
          <a:p>
            <a:pPr eaLnBrk="1" hangingPunct="1">
              <a:spcBef>
                <a:spcPct val="0"/>
              </a:spcBef>
              <a:buFontTx/>
              <a:buNone/>
            </a:pPr>
            <a:r>
              <a:rPr lang="en-GB" altLang="en-US" sz="2800" err="1">
                <a:solidFill>
                  <a:srgbClr val="FF0000"/>
                </a:solidFill>
                <a:latin typeface="Arial" panose="020B0604020202020204" pitchFamily="34" charset="0"/>
              </a:rPr>
              <a:t>ge</a:t>
            </a:r>
            <a:r>
              <a:rPr lang="en-GB" altLang="en-US" sz="2800" err="1">
                <a:latin typeface="Arial" panose="020B0604020202020204" pitchFamily="34" charset="0"/>
              </a:rPr>
              <a:t>schau</a:t>
            </a:r>
            <a:r>
              <a:rPr lang="en-GB" altLang="en-US" sz="2800" err="1">
                <a:solidFill>
                  <a:srgbClr val="FF0000"/>
                </a:solidFill>
                <a:latin typeface="Arial" panose="020B0604020202020204" pitchFamily="34" charset="0"/>
              </a:rPr>
              <a:t>t</a:t>
            </a:r>
            <a:endParaRPr lang="en-GB" altLang="en-US" sz="2800">
              <a:solidFill>
                <a:srgbClr val="FF0000"/>
              </a:solidFill>
              <a:latin typeface="Arial" panose="020B0604020202020204" pitchFamily="34" charset="0"/>
            </a:endParaRPr>
          </a:p>
          <a:p>
            <a:pPr eaLnBrk="1" hangingPunct="1">
              <a:spcBef>
                <a:spcPct val="0"/>
              </a:spcBef>
              <a:buFontTx/>
              <a:buNone/>
            </a:pPr>
            <a:r>
              <a:rPr lang="en-GB" altLang="en-US" sz="2800" err="1">
                <a:solidFill>
                  <a:srgbClr val="FF0000"/>
                </a:solidFill>
                <a:latin typeface="Arial" panose="020B0604020202020204" pitchFamily="34" charset="0"/>
              </a:rPr>
              <a:t>ge</a:t>
            </a:r>
            <a:r>
              <a:rPr lang="en-GB" altLang="en-US" sz="2800" err="1">
                <a:latin typeface="Arial" panose="020B0604020202020204" pitchFamily="34" charset="0"/>
              </a:rPr>
              <a:t>mach</a:t>
            </a:r>
            <a:r>
              <a:rPr lang="en-GB" altLang="en-US" sz="2800" err="1">
                <a:solidFill>
                  <a:srgbClr val="FF0000"/>
                </a:solidFill>
                <a:latin typeface="Arial" panose="020B0604020202020204" pitchFamily="34" charset="0"/>
              </a:rPr>
              <a:t>t</a:t>
            </a:r>
            <a:endParaRPr lang="en-GB" altLang="en-US" sz="2800">
              <a:solidFill>
                <a:srgbClr val="FF0000"/>
              </a:solidFill>
              <a:latin typeface="Arial" panose="020B0604020202020204" pitchFamily="34" charset="0"/>
            </a:endParaRPr>
          </a:p>
          <a:p>
            <a:pPr eaLnBrk="1" hangingPunct="1">
              <a:spcBef>
                <a:spcPct val="0"/>
              </a:spcBef>
              <a:buFontTx/>
              <a:buNone/>
            </a:pPr>
            <a:r>
              <a:rPr lang="en-US" altLang="en-US" sz="2800" err="1">
                <a:solidFill>
                  <a:srgbClr val="FF0000"/>
                </a:solidFill>
                <a:latin typeface="Arial" panose="020B0604020202020204" pitchFamily="34" charset="0"/>
              </a:rPr>
              <a:t>ge</a:t>
            </a:r>
            <a:r>
              <a:rPr lang="en-US" altLang="en-US" sz="2800" err="1">
                <a:latin typeface="Arial" panose="020B0604020202020204" pitchFamily="34" charset="0"/>
              </a:rPr>
              <a:t>kauf</a:t>
            </a:r>
            <a:r>
              <a:rPr lang="en-US" altLang="en-US" sz="2800" err="1">
                <a:solidFill>
                  <a:srgbClr val="FF0000"/>
                </a:solidFill>
                <a:latin typeface="Arial" panose="020B0604020202020204" pitchFamily="34" charset="0"/>
              </a:rPr>
              <a:t>t</a:t>
            </a:r>
            <a:endParaRPr lang="en-US" altLang="en-US" sz="2800">
              <a:solidFill>
                <a:srgbClr val="FF0000"/>
              </a:solidFill>
              <a:latin typeface="Arial" panose="020B0604020202020204" pitchFamily="34" charset="0"/>
            </a:endParaRPr>
          </a:p>
          <a:p>
            <a:pPr eaLnBrk="1" hangingPunct="1">
              <a:spcBef>
                <a:spcPct val="0"/>
              </a:spcBef>
              <a:buFontTx/>
              <a:buNone/>
            </a:pPr>
            <a:r>
              <a:rPr lang="en-GB" altLang="en-US" sz="2800" err="1">
                <a:solidFill>
                  <a:srgbClr val="FF0000"/>
                </a:solidFill>
                <a:latin typeface="Arial" panose="020B0604020202020204" pitchFamily="34" charset="0"/>
              </a:rPr>
              <a:t>ge</a:t>
            </a:r>
            <a:r>
              <a:rPr lang="en-GB" altLang="en-US" sz="2800" err="1">
                <a:latin typeface="Arial" panose="020B0604020202020204" pitchFamily="34" charset="0"/>
              </a:rPr>
              <a:t>plauder</a:t>
            </a:r>
            <a:r>
              <a:rPr lang="en-GB" altLang="en-US" sz="2800" err="1">
                <a:solidFill>
                  <a:srgbClr val="FF0000"/>
                </a:solidFill>
                <a:latin typeface="Arial" panose="020B0604020202020204" pitchFamily="34" charset="0"/>
              </a:rPr>
              <a:t>t</a:t>
            </a:r>
            <a:endParaRPr lang="en-GB" altLang="en-US" sz="2800">
              <a:solidFill>
                <a:srgbClr val="FF0000"/>
              </a:solidFill>
              <a:latin typeface="Arial" panose="020B0604020202020204" pitchFamily="34" charset="0"/>
            </a:endParaRPr>
          </a:p>
          <a:p>
            <a:pPr eaLnBrk="1" hangingPunct="1">
              <a:spcBef>
                <a:spcPct val="0"/>
              </a:spcBef>
              <a:buFontTx/>
              <a:buNone/>
            </a:pPr>
            <a:r>
              <a:rPr lang="en-US" altLang="en-US" sz="2800" err="1">
                <a:solidFill>
                  <a:srgbClr val="FF0000"/>
                </a:solidFill>
                <a:latin typeface="Arial" panose="020B0604020202020204" pitchFamily="34" charset="0"/>
              </a:rPr>
              <a:t>ge</a:t>
            </a:r>
            <a:r>
              <a:rPr lang="en-US" altLang="en-US" sz="2800" err="1">
                <a:latin typeface="Arial" panose="020B0604020202020204" pitchFamily="34" charset="0"/>
              </a:rPr>
              <a:t>tanz</a:t>
            </a:r>
            <a:r>
              <a:rPr lang="en-US" altLang="en-US" sz="2800" err="1">
                <a:solidFill>
                  <a:srgbClr val="FF0000"/>
                </a:solidFill>
                <a:latin typeface="Arial" panose="020B0604020202020204" pitchFamily="34" charset="0"/>
              </a:rPr>
              <a:t>t</a:t>
            </a:r>
            <a:r>
              <a:rPr lang="en-US" altLang="en-US" sz="2800">
                <a:solidFill>
                  <a:srgbClr val="FF0000"/>
                </a:solidFill>
                <a:latin typeface="Arial" panose="020B0604020202020204" pitchFamily="34" charset="0"/>
              </a:rPr>
              <a:t> </a:t>
            </a:r>
          </a:p>
          <a:p>
            <a:pPr eaLnBrk="1" hangingPunct="1">
              <a:spcBef>
                <a:spcPct val="0"/>
              </a:spcBef>
              <a:buFontTx/>
              <a:buNone/>
            </a:pPr>
            <a:r>
              <a:rPr lang="en-US" altLang="en-US" sz="2800" err="1">
                <a:solidFill>
                  <a:srgbClr val="FF0000"/>
                </a:solidFill>
                <a:latin typeface="Arial" panose="020B0604020202020204" pitchFamily="34" charset="0"/>
              </a:rPr>
              <a:t>ge</a:t>
            </a:r>
            <a:r>
              <a:rPr lang="en-US" altLang="en-US" sz="2800" err="1">
                <a:latin typeface="Arial" panose="020B0604020202020204" pitchFamily="34" charset="0"/>
              </a:rPr>
              <a:t>spar</a:t>
            </a:r>
            <a:r>
              <a:rPr lang="en-US" altLang="en-US" sz="2800" err="1">
                <a:solidFill>
                  <a:srgbClr val="FF0000"/>
                </a:solidFill>
                <a:latin typeface="Arial" panose="020B0604020202020204" pitchFamily="34" charset="0"/>
              </a:rPr>
              <a:t>t</a:t>
            </a:r>
            <a:endParaRPr lang="en-US" altLang="en-US" sz="2800">
              <a:latin typeface="Arial" panose="020B0604020202020204" pitchFamily="34" charset="0"/>
            </a:endParaRPr>
          </a:p>
          <a:p>
            <a:pPr eaLnBrk="1" hangingPunct="1">
              <a:spcBef>
                <a:spcPct val="0"/>
              </a:spcBef>
              <a:buFontTx/>
              <a:buNone/>
            </a:pPr>
            <a:r>
              <a:rPr lang="en-GB" altLang="en-US" sz="2800" err="1">
                <a:solidFill>
                  <a:srgbClr val="FF0000"/>
                </a:solidFill>
                <a:latin typeface="Arial" panose="020B0604020202020204" pitchFamily="34" charset="0"/>
              </a:rPr>
              <a:t>ge</a:t>
            </a:r>
            <a:r>
              <a:rPr lang="en-GB" altLang="en-US" sz="2800" err="1">
                <a:latin typeface="Arial" panose="020B0604020202020204" pitchFamily="34" charset="0"/>
              </a:rPr>
              <a:t>faulenz</a:t>
            </a:r>
            <a:r>
              <a:rPr lang="en-GB" altLang="en-US" sz="2800" err="1">
                <a:solidFill>
                  <a:srgbClr val="FF0000"/>
                </a:solidFill>
                <a:latin typeface="Arial" panose="020B0604020202020204" pitchFamily="34" charset="0"/>
              </a:rPr>
              <a:t>t</a:t>
            </a:r>
            <a:endParaRPr lang="en-US" altLang="en-US" sz="2800">
              <a:latin typeface="Arial" panose="020B0604020202020204" pitchFamily="34" charset="0"/>
            </a:endParaRPr>
          </a:p>
        </p:txBody>
      </p:sp>
    </p:spTree>
    <p:extLst>
      <p:ext uri="{BB962C8B-B14F-4D97-AF65-F5344CB8AC3E}">
        <p14:creationId xmlns:p14="http://schemas.microsoft.com/office/powerpoint/2010/main" val="144400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animEffect transition="in" filter="fade">
                                      <p:cBhvr>
                                        <p:cTn id="35" dur="1000"/>
                                        <p:tgtEl>
                                          <p:spTgt spid="10">
                                            <p:txEl>
                                              <p:pRg st="4" end="4"/>
                                            </p:txEl>
                                          </p:spTgt>
                                        </p:tgtEl>
                                      </p:cBhvr>
                                    </p:animEffect>
                                    <p:anim calcmode="lin" valueType="num">
                                      <p:cBhvr>
                                        <p:cTn id="36"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fade">
                                      <p:cBhvr>
                                        <p:cTn id="42" dur="1000"/>
                                        <p:tgtEl>
                                          <p:spTgt spid="10">
                                            <p:txEl>
                                              <p:pRg st="5" end="5"/>
                                            </p:txEl>
                                          </p:spTgt>
                                        </p:tgtEl>
                                      </p:cBhvr>
                                    </p:animEffect>
                                    <p:anim calcmode="lin" valueType="num">
                                      <p:cBhvr>
                                        <p:cTn id="43"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0">
                                            <p:txEl>
                                              <p:pRg st="6" end="6"/>
                                            </p:txEl>
                                          </p:spTgt>
                                        </p:tgtEl>
                                        <p:attrNameLst>
                                          <p:attrName>style.visibility</p:attrName>
                                        </p:attrNameLst>
                                      </p:cBhvr>
                                      <p:to>
                                        <p:strVal val="visible"/>
                                      </p:to>
                                    </p:set>
                                    <p:animEffect transition="in" filter="fade">
                                      <p:cBhvr>
                                        <p:cTn id="49" dur="1000"/>
                                        <p:tgtEl>
                                          <p:spTgt spid="10">
                                            <p:txEl>
                                              <p:pRg st="6" end="6"/>
                                            </p:txEl>
                                          </p:spTgt>
                                        </p:tgtEl>
                                      </p:cBhvr>
                                    </p:animEffect>
                                    <p:anim calcmode="lin" valueType="num">
                                      <p:cBhvr>
                                        <p:cTn id="50"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0">
                                            <p:txEl>
                                              <p:pRg st="7" end="7"/>
                                            </p:txEl>
                                          </p:spTgt>
                                        </p:tgtEl>
                                        <p:attrNameLst>
                                          <p:attrName>style.visibility</p:attrName>
                                        </p:attrNameLst>
                                      </p:cBhvr>
                                      <p:to>
                                        <p:strVal val="visible"/>
                                      </p:to>
                                    </p:set>
                                    <p:animEffect transition="in" filter="fade">
                                      <p:cBhvr>
                                        <p:cTn id="56" dur="1000"/>
                                        <p:tgtEl>
                                          <p:spTgt spid="10">
                                            <p:txEl>
                                              <p:pRg st="7" end="7"/>
                                            </p:txEl>
                                          </p:spTgt>
                                        </p:tgtEl>
                                      </p:cBhvr>
                                    </p:animEffect>
                                    <p:anim calcmode="lin" valueType="num">
                                      <p:cBhvr>
                                        <p:cTn id="57"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0">
                                            <p:txEl>
                                              <p:pRg st="8" end="8"/>
                                            </p:txEl>
                                          </p:spTgt>
                                        </p:tgtEl>
                                        <p:attrNameLst>
                                          <p:attrName>style.visibility</p:attrName>
                                        </p:attrNameLst>
                                      </p:cBhvr>
                                      <p:to>
                                        <p:strVal val="visible"/>
                                      </p:to>
                                    </p:set>
                                    <p:animEffect transition="in" filter="fade">
                                      <p:cBhvr>
                                        <p:cTn id="63" dur="1000"/>
                                        <p:tgtEl>
                                          <p:spTgt spid="10">
                                            <p:txEl>
                                              <p:pRg st="8" end="8"/>
                                            </p:txEl>
                                          </p:spTgt>
                                        </p:tgtEl>
                                      </p:cBhvr>
                                    </p:animEffect>
                                    <p:anim calcmode="lin" valueType="num">
                                      <p:cBhvr>
                                        <p:cTn id="64" dur="1000" fill="hold"/>
                                        <p:tgtEl>
                                          <p:spTgt spid="10">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10">
                                            <p:txEl>
                                              <p:pRg st="9" end="9"/>
                                            </p:txEl>
                                          </p:spTgt>
                                        </p:tgtEl>
                                        <p:attrNameLst>
                                          <p:attrName>style.visibility</p:attrName>
                                        </p:attrNameLst>
                                      </p:cBhvr>
                                      <p:to>
                                        <p:strVal val="visible"/>
                                      </p:to>
                                    </p:set>
                                    <p:animEffect transition="in" filter="fade">
                                      <p:cBhvr>
                                        <p:cTn id="70" dur="1000"/>
                                        <p:tgtEl>
                                          <p:spTgt spid="10">
                                            <p:txEl>
                                              <p:pRg st="9" end="9"/>
                                            </p:txEl>
                                          </p:spTgt>
                                        </p:tgtEl>
                                      </p:cBhvr>
                                    </p:animEffect>
                                    <p:anim calcmode="lin" valueType="num">
                                      <p:cBhvr>
                                        <p:cTn id="71" dur="1000" fill="hold"/>
                                        <p:tgtEl>
                                          <p:spTgt spid="10">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10">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p:cNvSpPr txBox="1">
            <a:spLocks/>
          </p:cNvSpPr>
          <p:nvPr/>
        </p:nvSpPr>
        <p:spPr>
          <a:xfrm>
            <a:off x="979555" y="1643063"/>
            <a:ext cx="7156197" cy="4486275"/>
          </a:xfrm>
          <a:prstGeom prst="rect">
            <a:avLst/>
          </a:prstGeom>
          <a:solidFill>
            <a:schemeClr val="accent1">
              <a:lumMod val="20000"/>
              <a:lumOff val="80000"/>
            </a:schemeClr>
          </a:solidFill>
        </p:spPr>
        <p:txBody>
          <a:bodyPr anchor="t"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None/>
            </a:pPr>
            <a:r>
              <a:rPr lang="en-GB" altLang="en-US" sz="2400" smtClean="0">
                <a:sym typeface="Symbol" panose="05050102010706020507" pitchFamily="18" charset="2"/>
              </a:rPr>
              <a:t>	</a:t>
            </a:r>
            <a:r>
              <a:rPr lang="en-GB" altLang="en-US" sz="2400" err="1" smtClean="0">
                <a:sym typeface="Symbol" panose="05050102010706020507" pitchFamily="18" charset="2"/>
              </a:rPr>
              <a:t>sehen</a:t>
            </a:r>
            <a:r>
              <a:rPr lang="en-GB" altLang="en-US" sz="2400">
                <a:sym typeface="Symbol" panose="05050102010706020507" pitchFamily="18" charset="2"/>
              </a:rPr>
              <a:t>		</a:t>
            </a:r>
            <a:r>
              <a:rPr lang="en-US" altLang="en-US" sz="2400">
                <a:sym typeface="Symbol" panose="05050102010706020507" pitchFamily="18" charset="2"/>
              </a:rPr>
              <a:t> 		</a:t>
            </a:r>
            <a:r>
              <a:rPr lang="en-US" altLang="en-US" sz="2400" b="1" err="1">
                <a:sym typeface="Symbol" panose="05050102010706020507" pitchFamily="18" charset="2"/>
              </a:rPr>
              <a:t>ge</a:t>
            </a:r>
            <a:r>
              <a:rPr lang="en-US" altLang="en-US" sz="2400" err="1">
                <a:sym typeface="Symbol" panose="05050102010706020507" pitchFamily="18" charset="2"/>
              </a:rPr>
              <a:t>sehen</a:t>
            </a:r>
            <a:r>
              <a:rPr lang="en-US" altLang="en-US" sz="2400">
                <a:sym typeface="Symbol" panose="05050102010706020507" pitchFamily="18" charset="2"/>
              </a:rPr>
              <a:t>	</a:t>
            </a:r>
          </a:p>
          <a:p>
            <a:pPr>
              <a:lnSpc>
                <a:spcPct val="80000"/>
              </a:lnSpc>
              <a:buNone/>
            </a:pPr>
            <a:r>
              <a:rPr lang="en-US" altLang="en-US" sz="2400">
                <a:sym typeface="Symbol" panose="05050102010706020507" pitchFamily="18" charset="2"/>
              </a:rPr>
              <a:t>	</a:t>
            </a:r>
            <a:r>
              <a:rPr lang="en-US" altLang="en-US" sz="2400" err="1">
                <a:sym typeface="Symbol" panose="05050102010706020507" pitchFamily="18" charset="2"/>
              </a:rPr>
              <a:t>lesen</a:t>
            </a:r>
            <a:r>
              <a:rPr lang="en-US" altLang="en-US" sz="2400">
                <a:sym typeface="Symbol" panose="05050102010706020507" pitchFamily="18" charset="2"/>
              </a:rPr>
              <a:t>		 		</a:t>
            </a:r>
            <a:r>
              <a:rPr lang="en-US" altLang="en-US" sz="2400" b="1" err="1">
                <a:sym typeface="Symbol" panose="05050102010706020507" pitchFamily="18" charset="2"/>
              </a:rPr>
              <a:t>ge</a:t>
            </a:r>
            <a:r>
              <a:rPr lang="en-US" altLang="en-US" sz="2400" err="1">
                <a:sym typeface="Symbol" panose="05050102010706020507" pitchFamily="18" charset="2"/>
              </a:rPr>
              <a:t>lesen</a:t>
            </a:r>
            <a:r>
              <a:rPr lang="en-US" altLang="en-US" sz="2400">
                <a:sym typeface="Symbol" panose="05050102010706020507" pitchFamily="18" charset="2"/>
              </a:rPr>
              <a:t>	</a:t>
            </a:r>
          </a:p>
          <a:p>
            <a:pPr>
              <a:lnSpc>
                <a:spcPct val="80000"/>
              </a:lnSpc>
              <a:buNone/>
            </a:pPr>
            <a:r>
              <a:rPr lang="en-US" altLang="en-US" sz="2400">
                <a:sym typeface="Symbol" panose="05050102010706020507" pitchFamily="18" charset="2"/>
              </a:rPr>
              <a:t>	</a:t>
            </a:r>
            <a:r>
              <a:rPr lang="en-US" altLang="en-US" sz="2400" err="1">
                <a:sym typeface="Symbol" panose="05050102010706020507" pitchFamily="18" charset="2"/>
              </a:rPr>
              <a:t>schlafen</a:t>
            </a:r>
            <a:r>
              <a:rPr lang="en-US" altLang="en-US" sz="2400">
                <a:sym typeface="Symbol" panose="05050102010706020507" pitchFamily="18" charset="2"/>
              </a:rPr>
              <a:t> 		 		</a:t>
            </a:r>
            <a:r>
              <a:rPr lang="en-US" altLang="en-US" sz="2400" b="1" err="1" smtClean="0">
                <a:sym typeface="Symbol" panose="05050102010706020507" pitchFamily="18" charset="2"/>
              </a:rPr>
              <a:t>ge</a:t>
            </a:r>
            <a:r>
              <a:rPr lang="en-US" altLang="en-US" sz="2400" err="1" smtClean="0">
                <a:sym typeface="Symbol" panose="05050102010706020507" pitchFamily="18" charset="2"/>
              </a:rPr>
              <a:t>schlafen</a:t>
            </a:r>
            <a:endParaRPr lang="en-US" altLang="en-US" sz="2400">
              <a:sym typeface="Symbol" panose="05050102010706020507" pitchFamily="18" charset="2"/>
            </a:endParaRPr>
          </a:p>
          <a:p>
            <a:pPr>
              <a:lnSpc>
                <a:spcPct val="80000"/>
              </a:lnSpc>
              <a:buNone/>
            </a:pPr>
            <a:r>
              <a:rPr lang="en-US" altLang="en-US" sz="2400">
                <a:sym typeface="Symbol" panose="05050102010706020507" pitchFamily="18" charset="2"/>
              </a:rPr>
              <a:t>	</a:t>
            </a:r>
            <a:r>
              <a:rPr lang="en-US" altLang="en-US" sz="2400" err="1">
                <a:sym typeface="Symbol" panose="05050102010706020507" pitchFamily="18" charset="2"/>
              </a:rPr>
              <a:t>trinken</a:t>
            </a:r>
            <a:r>
              <a:rPr lang="en-US" altLang="en-US" sz="2400">
                <a:sym typeface="Symbol" panose="05050102010706020507" pitchFamily="18" charset="2"/>
              </a:rPr>
              <a:t> 		 		</a:t>
            </a:r>
            <a:r>
              <a:rPr lang="en-US" altLang="en-US" sz="2400" b="1" err="1">
                <a:sym typeface="Symbol" panose="05050102010706020507" pitchFamily="18" charset="2"/>
              </a:rPr>
              <a:t>ge</a:t>
            </a:r>
            <a:r>
              <a:rPr lang="en-US" altLang="en-US" sz="2400" err="1">
                <a:sym typeface="Symbol" panose="05050102010706020507" pitchFamily="18" charset="2"/>
              </a:rPr>
              <a:t>trunken</a:t>
            </a:r>
            <a:r>
              <a:rPr lang="en-US" altLang="en-US" sz="2400">
                <a:sym typeface="Symbol" panose="05050102010706020507" pitchFamily="18" charset="2"/>
              </a:rPr>
              <a:t>	</a:t>
            </a:r>
          </a:p>
          <a:p>
            <a:pPr>
              <a:lnSpc>
                <a:spcPct val="80000"/>
              </a:lnSpc>
              <a:buNone/>
            </a:pPr>
            <a:r>
              <a:rPr lang="en-US" altLang="en-US" sz="2400">
                <a:sym typeface="Symbol" panose="05050102010706020507" pitchFamily="18" charset="2"/>
              </a:rPr>
              <a:t>	</a:t>
            </a:r>
            <a:r>
              <a:rPr lang="en-US" altLang="en-US" sz="2400" err="1">
                <a:sym typeface="Symbol" panose="05050102010706020507" pitchFamily="18" charset="2"/>
              </a:rPr>
              <a:t>essen</a:t>
            </a:r>
            <a:r>
              <a:rPr lang="en-US" altLang="en-US" sz="2400">
                <a:sym typeface="Symbol" panose="05050102010706020507" pitchFamily="18" charset="2"/>
              </a:rPr>
              <a:t> 		 		</a:t>
            </a:r>
            <a:r>
              <a:rPr lang="en-US" altLang="en-US" sz="2400" b="1" err="1">
                <a:sym typeface="Symbol" panose="05050102010706020507" pitchFamily="18" charset="2"/>
              </a:rPr>
              <a:t>ge</a:t>
            </a:r>
            <a:r>
              <a:rPr lang="en-US" altLang="en-US" sz="2400" err="1">
                <a:sym typeface="Symbol" panose="05050102010706020507" pitchFamily="18" charset="2"/>
              </a:rPr>
              <a:t>gessen</a:t>
            </a:r>
            <a:r>
              <a:rPr lang="en-US" altLang="en-US" sz="2400">
                <a:sym typeface="Symbol" panose="05050102010706020507" pitchFamily="18" charset="2"/>
              </a:rPr>
              <a:t>	</a:t>
            </a:r>
          </a:p>
          <a:p>
            <a:pPr>
              <a:lnSpc>
                <a:spcPct val="80000"/>
              </a:lnSpc>
              <a:buNone/>
            </a:pPr>
            <a:r>
              <a:rPr lang="en-US" altLang="en-US" sz="2400"/>
              <a:t>	</a:t>
            </a:r>
            <a:r>
              <a:rPr lang="en-US" altLang="en-US" sz="2400" err="1">
                <a:sym typeface="Symbol" panose="05050102010706020507" pitchFamily="18" charset="2"/>
              </a:rPr>
              <a:t>schreiben</a:t>
            </a:r>
            <a:r>
              <a:rPr lang="en-US" altLang="en-US" sz="2400">
                <a:sym typeface="Symbol" panose="05050102010706020507" pitchFamily="18" charset="2"/>
              </a:rPr>
              <a:t>	</a:t>
            </a:r>
            <a:r>
              <a:rPr lang="en-US" altLang="en-US" sz="2400" smtClean="0">
                <a:sym typeface="Symbol" panose="05050102010706020507" pitchFamily="18" charset="2"/>
              </a:rPr>
              <a:t>	 </a:t>
            </a:r>
            <a:r>
              <a:rPr lang="en-US" altLang="en-US" sz="2400">
                <a:sym typeface="Symbol" panose="05050102010706020507" pitchFamily="18" charset="2"/>
              </a:rPr>
              <a:t>		</a:t>
            </a:r>
            <a:r>
              <a:rPr lang="en-US" altLang="en-US" sz="2400" b="1" err="1">
                <a:sym typeface="Symbol" panose="05050102010706020507" pitchFamily="18" charset="2"/>
              </a:rPr>
              <a:t>ge</a:t>
            </a:r>
            <a:r>
              <a:rPr lang="en-US" altLang="en-US" sz="2400" err="1">
                <a:sym typeface="Symbol" panose="05050102010706020507" pitchFamily="18" charset="2"/>
              </a:rPr>
              <a:t>schrieben</a:t>
            </a:r>
            <a:endParaRPr lang="en-US" altLang="en-US" sz="2400">
              <a:sym typeface="Symbol" panose="05050102010706020507" pitchFamily="18" charset="2"/>
            </a:endParaRPr>
          </a:p>
          <a:p>
            <a:pPr>
              <a:lnSpc>
                <a:spcPct val="80000"/>
              </a:lnSpc>
              <a:buNone/>
            </a:pPr>
            <a:r>
              <a:rPr lang="en-US" altLang="en-US" sz="2400">
                <a:sym typeface="Symbol" panose="05050102010706020507" pitchFamily="18" charset="2"/>
              </a:rPr>
              <a:t>	</a:t>
            </a:r>
            <a:r>
              <a:rPr lang="en-US" altLang="en-US" sz="2400" err="1" smtClean="0">
                <a:sym typeface="Symbol" panose="05050102010706020507" pitchFamily="18" charset="2"/>
              </a:rPr>
              <a:t>fernsehen</a:t>
            </a:r>
            <a:r>
              <a:rPr lang="en-US" altLang="en-US" sz="2400" smtClean="0">
                <a:sym typeface="Symbol" panose="05050102010706020507" pitchFamily="18" charset="2"/>
              </a:rPr>
              <a:t>	</a:t>
            </a:r>
            <a:r>
              <a:rPr lang="en-US" altLang="en-US" sz="2400">
                <a:sym typeface="Symbol" panose="05050102010706020507" pitchFamily="18" charset="2"/>
              </a:rPr>
              <a:t>			</a:t>
            </a:r>
            <a:r>
              <a:rPr lang="en-US" altLang="en-US" sz="2400" err="1">
                <a:sym typeface="Symbol" panose="05050102010706020507" pitchFamily="18" charset="2"/>
              </a:rPr>
              <a:t>fern</a:t>
            </a:r>
            <a:r>
              <a:rPr lang="en-US" altLang="en-US" sz="2400" b="1" err="1">
                <a:sym typeface="Symbol" panose="05050102010706020507" pitchFamily="18" charset="2"/>
              </a:rPr>
              <a:t>ge</a:t>
            </a:r>
            <a:r>
              <a:rPr lang="en-US" altLang="en-US" sz="2400" err="1">
                <a:sym typeface="Symbol" panose="05050102010706020507" pitchFamily="18" charset="2"/>
              </a:rPr>
              <a:t>sehen</a:t>
            </a:r>
            <a:endParaRPr lang="en-US" altLang="en-US" sz="2400">
              <a:sym typeface="Symbol" panose="05050102010706020507" pitchFamily="18" charset="2"/>
            </a:endParaRPr>
          </a:p>
          <a:p>
            <a:pPr>
              <a:lnSpc>
                <a:spcPct val="80000"/>
              </a:lnSpc>
              <a:buNone/>
            </a:pPr>
            <a:r>
              <a:rPr lang="en-GB" altLang="en-US" sz="2400">
                <a:sym typeface="Symbol" panose="05050102010706020507" pitchFamily="18" charset="2"/>
              </a:rPr>
              <a:t>	</a:t>
            </a:r>
            <a:r>
              <a:rPr lang="en-US" altLang="en-US" sz="2400" err="1">
                <a:sym typeface="Symbol" panose="05050102010706020507" pitchFamily="18" charset="2"/>
              </a:rPr>
              <a:t>vergessen</a:t>
            </a:r>
            <a:r>
              <a:rPr lang="en-US" altLang="en-US" sz="2400">
                <a:sym typeface="Symbol" panose="05050102010706020507" pitchFamily="18" charset="2"/>
              </a:rPr>
              <a:t>	</a:t>
            </a:r>
            <a:r>
              <a:rPr lang="en-US" altLang="en-US" sz="2400" smtClean="0">
                <a:sym typeface="Symbol" panose="05050102010706020507" pitchFamily="18" charset="2"/>
              </a:rPr>
              <a:t>	 </a:t>
            </a:r>
            <a:r>
              <a:rPr lang="en-US" altLang="en-US" sz="2400">
                <a:sym typeface="Symbol" panose="05050102010706020507" pitchFamily="18" charset="2"/>
              </a:rPr>
              <a:t>		</a:t>
            </a:r>
            <a:r>
              <a:rPr lang="en-US" altLang="en-US" sz="2400" err="1">
                <a:sym typeface="Symbol" panose="05050102010706020507" pitchFamily="18" charset="2"/>
              </a:rPr>
              <a:t>vergessen</a:t>
            </a:r>
            <a:r>
              <a:rPr lang="en-GB" altLang="en-US" sz="2400">
                <a:sym typeface="Symbol" panose="05050102010706020507" pitchFamily="18" charset="2"/>
              </a:rPr>
              <a:t>	</a:t>
            </a:r>
          </a:p>
          <a:p>
            <a:pPr>
              <a:lnSpc>
                <a:spcPct val="80000"/>
              </a:lnSpc>
              <a:buNone/>
            </a:pPr>
            <a:r>
              <a:rPr lang="en-GB" altLang="en-US" sz="2400">
                <a:sym typeface="Symbol" panose="05050102010706020507" pitchFamily="18" charset="2"/>
              </a:rPr>
              <a:t>	</a:t>
            </a:r>
            <a:r>
              <a:rPr lang="en-US" altLang="en-US" sz="2400" err="1">
                <a:sym typeface="Symbol" panose="05050102010706020507" pitchFamily="18" charset="2"/>
              </a:rPr>
              <a:t>verlieren</a:t>
            </a:r>
            <a:r>
              <a:rPr lang="en-US" altLang="en-US" sz="2400">
                <a:sym typeface="Symbol" panose="05050102010706020507" pitchFamily="18" charset="2"/>
              </a:rPr>
              <a:t>		 		</a:t>
            </a:r>
            <a:r>
              <a:rPr lang="en-US" altLang="en-US" sz="2400" err="1">
                <a:sym typeface="Symbol" panose="05050102010706020507" pitchFamily="18" charset="2"/>
              </a:rPr>
              <a:t>verloren</a:t>
            </a:r>
            <a:endParaRPr lang="en-US" altLang="en-US" sz="2400">
              <a:sym typeface="Symbol" panose="05050102010706020507" pitchFamily="18" charset="2"/>
            </a:endParaRPr>
          </a:p>
          <a:p>
            <a:pPr>
              <a:lnSpc>
                <a:spcPct val="80000"/>
              </a:lnSpc>
              <a:buNone/>
            </a:pPr>
            <a:r>
              <a:rPr lang="en-US" altLang="en-US" sz="2400"/>
              <a:t>	</a:t>
            </a:r>
            <a:r>
              <a:rPr lang="en-US" altLang="en-US" sz="2400" err="1"/>
              <a:t>besichtigen</a:t>
            </a:r>
            <a:r>
              <a:rPr lang="en-US" altLang="en-US" sz="2400"/>
              <a:t>	</a:t>
            </a:r>
            <a:r>
              <a:rPr lang="en-US" altLang="en-US" sz="2400" smtClean="0"/>
              <a:t>	</a:t>
            </a:r>
            <a:r>
              <a:rPr lang="en-US" altLang="en-US" sz="2400" smtClean="0">
                <a:sym typeface="Symbol" panose="05050102010706020507" pitchFamily="18" charset="2"/>
              </a:rPr>
              <a:t> </a:t>
            </a:r>
            <a:r>
              <a:rPr lang="en-US" altLang="en-US" sz="2400">
                <a:sym typeface="Symbol" panose="05050102010706020507" pitchFamily="18" charset="2"/>
              </a:rPr>
              <a:t>		</a:t>
            </a:r>
            <a:r>
              <a:rPr lang="en-US" altLang="en-US" sz="2400" err="1">
                <a:sym typeface="Symbol" panose="05050102010706020507" pitchFamily="18" charset="2"/>
              </a:rPr>
              <a:t>besichtigt</a:t>
            </a:r>
            <a:endParaRPr lang="en-US" altLang="en-US" sz="2400">
              <a:sym typeface="Symbol" panose="05050102010706020507" pitchFamily="18" charset="2"/>
            </a:endParaRPr>
          </a:p>
        </p:txBody>
      </p:sp>
      <p:sp>
        <p:nvSpPr>
          <p:cNvPr id="2" name="TextBox 1"/>
          <p:cNvSpPr txBox="1"/>
          <p:nvPr/>
        </p:nvSpPr>
        <p:spPr>
          <a:xfrm>
            <a:off x="971495" y="349624"/>
            <a:ext cx="7201010" cy="1077218"/>
          </a:xfrm>
          <a:prstGeom prst="rect">
            <a:avLst/>
          </a:prstGeom>
          <a:solidFill>
            <a:schemeClr val="accent1"/>
          </a:solidFill>
        </p:spPr>
        <p:txBody>
          <a:bodyPr wrap="square" rtlCol="0">
            <a:spAutoFit/>
          </a:bodyPr>
          <a:lstStyle/>
          <a:p>
            <a:pPr algn="ctr"/>
            <a:r>
              <a:rPr lang="en-GB" sz="3200" b="1">
                <a:solidFill>
                  <a:schemeClr val="bg1"/>
                </a:solidFill>
              </a:rPr>
              <a:t>The past participles of some irregular verbs:</a:t>
            </a:r>
            <a:endParaRPr lang="en-GB" sz="3200" i="1">
              <a:solidFill>
                <a:schemeClr val="bg1"/>
              </a:solidFill>
              <a:latin typeface="+mj-lt"/>
            </a:endParaRPr>
          </a:p>
        </p:txBody>
      </p:sp>
    </p:spTree>
    <p:extLst>
      <p:ext uri="{BB962C8B-B14F-4D97-AF65-F5344CB8AC3E}">
        <p14:creationId xmlns:p14="http://schemas.microsoft.com/office/powerpoint/2010/main" val="27824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Effect transition="in" filter="fade">
                                      <p:cBhvr>
                                        <p:cTn id="49" dur="1000"/>
                                        <p:tgtEl>
                                          <p:spTgt spid="11">
                                            <p:txEl>
                                              <p:pRg st="6" end="6"/>
                                            </p:txEl>
                                          </p:spTgt>
                                        </p:tgtEl>
                                      </p:cBhvr>
                                    </p:animEffect>
                                    <p:anim calcmode="lin" valueType="num">
                                      <p:cBhvr>
                                        <p:cTn id="5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xEl>
                                              <p:pRg st="7" end="7"/>
                                            </p:txEl>
                                          </p:spTgt>
                                        </p:tgtEl>
                                        <p:attrNameLst>
                                          <p:attrName>style.visibility</p:attrName>
                                        </p:attrNameLst>
                                      </p:cBhvr>
                                      <p:to>
                                        <p:strVal val="visible"/>
                                      </p:to>
                                    </p:set>
                                    <p:animEffect transition="in" filter="fade">
                                      <p:cBhvr>
                                        <p:cTn id="56" dur="1000"/>
                                        <p:tgtEl>
                                          <p:spTgt spid="11">
                                            <p:txEl>
                                              <p:pRg st="7" end="7"/>
                                            </p:txEl>
                                          </p:spTgt>
                                        </p:tgtEl>
                                      </p:cBhvr>
                                    </p:animEffect>
                                    <p:anim calcmode="lin" valueType="num">
                                      <p:cBhvr>
                                        <p:cTn id="57"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xEl>
                                              <p:pRg st="8" end="8"/>
                                            </p:txEl>
                                          </p:spTgt>
                                        </p:tgtEl>
                                        <p:attrNameLst>
                                          <p:attrName>style.visibility</p:attrName>
                                        </p:attrNameLst>
                                      </p:cBhvr>
                                      <p:to>
                                        <p:strVal val="visible"/>
                                      </p:to>
                                    </p:set>
                                    <p:animEffect transition="in" filter="fade">
                                      <p:cBhvr>
                                        <p:cTn id="63" dur="1000"/>
                                        <p:tgtEl>
                                          <p:spTgt spid="11">
                                            <p:txEl>
                                              <p:pRg st="8" end="8"/>
                                            </p:txEl>
                                          </p:spTgt>
                                        </p:tgtEl>
                                      </p:cBhvr>
                                    </p:animEffect>
                                    <p:anim calcmode="lin" valueType="num">
                                      <p:cBhvr>
                                        <p:cTn id="64"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xEl>
                                              <p:pRg st="9" end="9"/>
                                            </p:txEl>
                                          </p:spTgt>
                                        </p:tgtEl>
                                        <p:attrNameLst>
                                          <p:attrName>style.visibility</p:attrName>
                                        </p:attrNameLst>
                                      </p:cBhvr>
                                      <p:to>
                                        <p:strVal val="visible"/>
                                      </p:to>
                                    </p:set>
                                    <p:animEffect transition="in" filter="fade">
                                      <p:cBhvr>
                                        <p:cTn id="70" dur="1000"/>
                                        <p:tgtEl>
                                          <p:spTgt spid="11">
                                            <p:txEl>
                                              <p:pRg st="9" end="9"/>
                                            </p:txEl>
                                          </p:spTgt>
                                        </p:tgtEl>
                                      </p:cBhvr>
                                    </p:animEffect>
                                    <p:anim calcmode="lin" valueType="num">
                                      <p:cBhvr>
                                        <p:cTn id="71"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1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p:cNvSpPr txBox="1">
            <a:spLocks/>
          </p:cNvSpPr>
          <p:nvPr/>
        </p:nvSpPr>
        <p:spPr>
          <a:xfrm>
            <a:off x="371475" y="1643063"/>
            <a:ext cx="8358188" cy="4486275"/>
          </a:xfrm>
          <a:prstGeom prst="rect">
            <a:avLst/>
          </a:prstGeom>
          <a:solidFill>
            <a:schemeClr val="accent1">
              <a:lumMod val="20000"/>
              <a:lumOff val="80000"/>
            </a:schemeClr>
          </a:solidFill>
        </p:spPr>
        <p:txBody>
          <a:bodyPr anchor="t"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None/>
            </a:pPr>
            <a:endParaRPr lang="en-US" altLang="en-US" sz="2400">
              <a:sym typeface="Symbol" panose="05050102010706020507" pitchFamily="18" charset="2"/>
            </a:endParaRPr>
          </a:p>
        </p:txBody>
      </p:sp>
      <p:sp>
        <p:nvSpPr>
          <p:cNvPr id="2" name="TextBox 1"/>
          <p:cNvSpPr txBox="1"/>
          <p:nvPr/>
        </p:nvSpPr>
        <p:spPr>
          <a:xfrm>
            <a:off x="971495" y="349624"/>
            <a:ext cx="7201010" cy="1077218"/>
          </a:xfrm>
          <a:prstGeom prst="rect">
            <a:avLst/>
          </a:prstGeom>
          <a:solidFill>
            <a:schemeClr val="accent1"/>
          </a:solidFill>
        </p:spPr>
        <p:txBody>
          <a:bodyPr wrap="square" rtlCol="0">
            <a:spAutoFit/>
          </a:bodyPr>
          <a:lstStyle/>
          <a:p>
            <a:pPr algn="ctr"/>
            <a:r>
              <a:rPr lang="en-GB" sz="3200" b="1">
                <a:solidFill>
                  <a:schemeClr val="bg1"/>
                </a:solidFill>
              </a:rPr>
              <a:t>Give the correct </a:t>
            </a:r>
            <a:r>
              <a:rPr lang="en-GB" sz="3200" b="1" smtClean="0">
                <a:solidFill>
                  <a:schemeClr val="bg1"/>
                </a:solidFill>
              </a:rPr>
              <a:t>past participle for each green verb in </a:t>
            </a:r>
            <a:r>
              <a:rPr lang="en-GB" sz="3200" b="1">
                <a:solidFill>
                  <a:schemeClr val="bg1"/>
                </a:solidFill>
              </a:rPr>
              <a:t>brackets.</a:t>
            </a:r>
            <a:endParaRPr lang="en-GB" sz="3200" i="1">
              <a:solidFill>
                <a:schemeClr val="bg1"/>
              </a:solidFill>
              <a:latin typeface="+mj-lt"/>
            </a:endParaRPr>
          </a:p>
        </p:txBody>
      </p:sp>
      <p:sp>
        <p:nvSpPr>
          <p:cNvPr id="4" name="Content Placeholder 2"/>
          <p:cNvSpPr txBox="1">
            <a:spLocks/>
          </p:cNvSpPr>
          <p:nvPr/>
        </p:nvSpPr>
        <p:spPr>
          <a:xfrm>
            <a:off x="719130" y="1976438"/>
            <a:ext cx="6019800" cy="4267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buClr>
                <a:schemeClr val="tx1"/>
              </a:buClr>
              <a:buFontTx/>
              <a:buAutoNum type="arabicPeriod"/>
            </a:pPr>
            <a:r>
              <a:rPr lang="en-GB" altLang="en-US" sz="2400" dirty="0" smtClean="0">
                <a:solidFill>
                  <a:schemeClr val="accent2"/>
                </a:solidFill>
              </a:rPr>
              <a:t>Du         </a:t>
            </a:r>
            <a:r>
              <a:rPr lang="en-GB" altLang="en-US" sz="2400" dirty="0" err="1" smtClean="0"/>
              <a:t>eine</a:t>
            </a:r>
            <a:r>
              <a:rPr lang="en-GB" altLang="en-US" sz="2400" dirty="0" smtClean="0">
                <a:solidFill>
                  <a:srgbClr val="FF0000"/>
                </a:solidFill>
              </a:rPr>
              <a:t> </a:t>
            </a:r>
            <a:r>
              <a:rPr lang="en-GB" altLang="en-US" sz="2400" dirty="0" err="1" smtClean="0"/>
              <a:t>Radtour</a:t>
            </a:r>
            <a:r>
              <a:rPr lang="en-GB" altLang="en-US" sz="2400" dirty="0" smtClean="0"/>
              <a:t>    	              </a:t>
            </a:r>
          </a:p>
          <a:p>
            <a:pPr marL="609600" indent="-609600">
              <a:buClr>
                <a:schemeClr val="tx1"/>
              </a:buClr>
              <a:buFontTx/>
              <a:buAutoNum type="arabicPeriod"/>
            </a:pPr>
            <a:r>
              <a:rPr lang="en-GB" altLang="en-US" sz="2400" dirty="0" err="1" smtClean="0">
                <a:solidFill>
                  <a:schemeClr val="accent2"/>
                </a:solidFill>
              </a:rPr>
              <a:t>Wir</a:t>
            </a:r>
            <a:r>
              <a:rPr lang="en-GB" altLang="en-US" sz="2400" dirty="0" smtClean="0">
                <a:solidFill>
                  <a:schemeClr val="accent2"/>
                </a:solidFill>
              </a:rPr>
              <a:t>            </a:t>
            </a:r>
            <a:r>
              <a:rPr lang="en-GB" altLang="en-US" sz="2400" dirty="0" err="1" smtClean="0"/>
              <a:t>Museen</a:t>
            </a:r>
            <a:r>
              <a:rPr lang="en-GB" altLang="en-US" sz="2400" dirty="0" smtClean="0"/>
              <a:t> 	                        </a:t>
            </a:r>
          </a:p>
          <a:p>
            <a:pPr marL="609600" indent="-609600">
              <a:buClr>
                <a:schemeClr val="tx1"/>
              </a:buClr>
              <a:buFontTx/>
              <a:buAutoNum type="arabicPeriod"/>
            </a:pPr>
            <a:r>
              <a:rPr lang="en-GB" altLang="en-US" sz="2400" dirty="0" smtClean="0">
                <a:solidFill>
                  <a:schemeClr val="accent2"/>
                </a:solidFill>
              </a:rPr>
              <a:t>Felix und Xavier           </a:t>
            </a:r>
            <a:r>
              <a:rPr lang="en-GB" altLang="en-US" sz="2400" dirty="0" err="1" smtClean="0"/>
              <a:t>viel</a:t>
            </a:r>
            <a:r>
              <a:rPr lang="en-GB" altLang="en-US" sz="2400" dirty="0" smtClean="0"/>
              <a:t> </a:t>
            </a:r>
            <a:r>
              <a:rPr lang="en-GB" altLang="en-US" sz="2400" dirty="0" err="1" smtClean="0"/>
              <a:t>Eis</a:t>
            </a:r>
            <a:r>
              <a:rPr lang="en-GB" altLang="en-US" sz="2400" dirty="0" smtClean="0"/>
              <a:t>              </a:t>
            </a:r>
          </a:p>
          <a:p>
            <a:pPr marL="609600" indent="-609600">
              <a:buClr>
                <a:schemeClr val="tx1"/>
              </a:buClr>
              <a:buFontTx/>
              <a:buAutoNum type="arabicPeriod"/>
            </a:pPr>
            <a:r>
              <a:rPr lang="en-GB" altLang="en-US" sz="2400" dirty="0" err="1" smtClean="0">
                <a:solidFill>
                  <a:schemeClr val="accent2"/>
                </a:solidFill>
              </a:rPr>
              <a:t>Ihr</a:t>
            </a:r>
            <a:r>
              <a:rPr lang="en-GB" altLang="en-US" sz="2400" dirty="0" smtClean="0">
                <a:solidFill>
                  <a:schemeClr val="accent2"/>
                </a:solidFill>
              </a:rPr>
              <a:t>         </a:t>
            </a:r>
            <a:r>
              <a:rPr lang="en-GB" altLang="en-US" sz="2400" dirty="0" smtClean="0"/>
              <a:t>Comics  	   	              </a:t>
            </a:r>
          </a:p>
          <a:p>
            <a:pPr marL="609600" indent="-609600">
              <a:buClr>
                <a:schemeClr val="tx1"/>
              </a:buClr>
              <a:buFontTx/>
              <a:buAutoNum type="arabicPeriod"/>
            </a:pPr>
            <a:r>
              <a:rPr lang="en-GB" altLang="en-US" sz="2400" dirty="0" err="1" smtClean="0">
                <a:solidFill>
                  <a:schemeClr val="accent2"/>
                </a:solidFill>
              </a:rPr>
              <a:t>Wir</a:t>
            </a:r>
            <a:r>
              <a:rPr lang="en-GB" altLang="en-US" sz="2400" dirty="0" smtClean="0">
                <a:solidFill>
                  <a:schemeClr val="accent2"/>
                </a:solidFill>
              </a:rPr>
              <a:t>        </a:t>
            </a:r>
            <a:r>
              <a:rPr lang="en-GB" altLang="en-US" sz="2400" dirty="0" smtClean="0"/>
              <a:t> 	                                             </a:t>
            </a:r>
          </a:p>
          <a:p>
            <a:pPr marL="609600" indent="-609600">
              <a:buClr>
                <a:schemeClr val="tx1"/>
              </a:buClr>
              <a:buFontTx/>
              <a:buAutoNum type="arabicPeriod"/>
            </a:pPr>
            <a:r>
              <a:rPr lang="en-GB" altLang="en-US" sz="2400" dirty="0" err="1" smtClean="0">
                <a:solidFill>
                  <a:schemeClr val="accent2"/>
                </a:solidFill>
              </a:rPr>
              <a:t>Sie</a:t>
            </a:r>
            <a:r>
              <a:rPr lang="en-GB" altLang="en-US" sz="2400" dirty="0" smtClean="0">
                <a:solidFill>
                  <a:schemeClr val="accent2"/>
                </a:solidFill>
              </a:rPr>
              <a:t>       </a:t>
            </a:r>
            <a:r>
              <a:rPr lang="en-GB" altLang="en-US" sz="2400" dirty="0" err="1" smtClean="0"/>
              <a:t>mit</a:t>
            </a:r>
            <a:r>
              <a:rPr lang="en-GB" altLang="en-US" sz="2400" dirty="0" smtClean="0"/>
              <a:t> </a:t>
            </a:r>
            <a:r>
              <a:rPr lang="en-GB" altLang="en-US" sz="2400" dirty="0" err="1" smtClean="0"/>
              <a:t>ihren</a:t>
            </a:r>
            <a:r>
              <a:rPr lang="en-GB" altLang="en-US" sz="2400" dirty="0" smtClean="0"/>
              <a:t> </a:t>
            </a:r>
            <a:r>
              <a:rPr lang="en-GB" altLang="en-US" sz="2400" dirty="0" err="1" smtClean="0"/>
              <a:t>Freuden</a:t>
            </a:r>
            <a:r>
              <a:rPr lang="en-GB" altLang="en-US" sz="2400" dirty="0" smtClean="0">
                <a:solidFill>
                  <a:srgbClr val="FF0000"/>
                </a:solidFill>
              </a:rPr>
              <a:t> </a:t>
            </a:r>
            <a:r>
              <a:rPr lang="en-GB" altLang="en-US" sz="2400" dirty="0" smtClean="0"/>
              <a:t>            	   </a:t>
            </a:r>
          </a:p>
          <a:p>
            <a:pPr marL="609600" indent="-609600">
              <a:buClr>
                <a:schemeClr val="tx1"/>
              </a:buClr>
              <a:buFontTx/>
              <a:buAutoNum type="arabicPeriod"/>
            </a:pPr>
            <a:r>
              <a:rPr lang="en-GB" altLang="en-US" sz="2400" dirty="0" err="1" smtClean="0">
                <a:solidFill>
                  <a:schemeClr val="accent2"/>
                </a:solidFill>
              </a:rPr>
              <a:t>Er</a:t>
            </a:r>
            <a:r>
              <a:rPr lang="en-GB" altLang="en-US" sz="2400" dirty="0" smtClean="0">
                <a:solidFill>
                  <a:schemeClr val="accent2"/>
                </a:solidFill>
              </a:rPr>
              <a:t>       </a:t>
            </a:r>
            <a:r>
              <a:rPr lang="en-GB" altLang="en-US" sz="2400" dirty="0" err="1" smtClean="0"/>
              <a:t>Klavier</a:t>
            </a:r>
            <a:r>
              <a:rPr lang="en-GB" altLang="en-US" sz="2400" dirty="0" smtClean="0"/>
              <a:t>  		              </a:t>
            </a:r>
          </a:p>
          <a:p>
            <a:pPr marL="609600" indent="-609600">
              <a:buClr>
                <a:schemeClr val="tx1"/>
              </a:buClr>
              <a:buFontTx/>
              <a:buAutoNum type="arabicPeriod"/>
            </a:pPr>
            <a:r>
              <a:rPr lang="en-GB" altLang="en-US" sz="2400" dirty="0" err="1" smtClean="0">
                <a:solidFill>
                  <a:schemeClr val="accent2"/>
                </a:solidFill>
              </a:rPr>
              <a:t>Ich</a:t>
            </a:r>
            <a:r>
              <a:rPr lang="en-GB" altLang="en-US" sz="2400" dirty="0" smtClean="0">
                <a:solidFill>
                  <a:schemeClr val="accent2"/>
                </a:solidFill>
              </a:rPr>
              <a:t>   </a:t>
            </a:r>
            <a:r>
              <a:rPr lang="en-GB" altLang="en-US" sz="2400" dirty="0" smtClean="0">
                <a:solidFill>
                  <a:srgbClr val="FF0000"/>
                </a:solidFill>
              </a:rPr>
              <a:t>       </a:t>
            </a:r>
            <a:r>
              <a:rPr lang="en-GB" altLang="en-US" sz="2400" dirty="0" err="1" smtClean="0"/>
              <a:t>Limonade</a:t>
            </a:r>
            <a:r>
              <a:rPr lang="en-GB" altLang="en-US" sz="2400" dirty="0" smtClean="0"/>
              <a:t>                      	   </a:t>
            </a:r>
            <a:endParaRPr lang="en-US" altLang="en-US" sz="2400" dirty="0" smtClean="0"/>
          </a:p>
        </p:txBody>
      </p:sp>
      <p:sp>
        <p:nvSpPr>
          <p:cNvPr id="5" name="TextBox 1"/>
          <p:cNvSpPr txBox="1">
            <a:spLocks noChangeArrowheads="1"/>
          </p:cNvSpPr>
          <p:nvPr/>
        </p:nvSpPr>
        <p:spPr bwMode="auto">
          <a:xfrm>
            <a:off x="1704962" y="1962150"/>
            <a:ext cx="3009913" cy="326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lnSpc>
                <a:spcPct val="90000"/>
              </a:lnSpc>
              <a:spcBef>
                <a:spcPts val="1000"/>
              </a:spcBef>
              <a:buFontTx/>
              <a:buNone/>
            </a:pPr>
            <a:r>
              <a:rPr lang="en-GB" altLang="en-US" sz="2400" b="0" dirty="0">
                <a:solidFill>
                  <a:srgbClr val="FF0000"/>
                </a:solidFill>
                <a:latin typeface="Gill Sans MT" panose="020B0502020104020203" pitchFamily="34" charset="0"/>
              </a:rPr>
              <a:t> </a:t>
            </a:r>
            <a:r>
              <a:rPr lang="en-GB" altLang="en-US" sz="2400" b="0" dirty="0">
                <a:solidFill>
                  <a:srgbClr val="FF0000"/>
                </a:solidFill>
                <a:latin typeface="Arial" panose="020B0604020202020204" pitchFamily="34" charset="0"/>
              </a:rPr>
              <a:t>hast</a:t>
            </a:r>
          </a:p>
          <a:p>
            <a:pPr eaLnBrk="1" hangingPunct="1">
              <a:lnSpc>
                <a:spcPct val="90000"/>
              </a:lnSpc>
              <a:spcBef>
                <a:spcPts val="1000"/>
              </a:spcBef>
              <a:buFontTx/>
              <a:buNone/>
            </a:pPr>
            <a:r>
              <a:rPr lang="en-GB" altLang="en-US" sz="2400" b="0" dirty="0">
                <a:solidFill>
                  <a:srgbClr val="FF0000"/>
                </a:solidFill>
                <a:latin typeface="Arial" panose="020B0604020202020204" pitchFamily="34" charset="0"/>
              </a:rPr>
              <a:t> </a:t>
            </a:r>
            <a:r>
              <a:rPr lang="en-GB" altLang="en-US" sz="2400" b="0" dirty="0" smtClean="0">
                <a:solidFill>
                  <a:srgbClr val="FF0000"/>
                </a:solidFill>
                <a:latin typeface="Arial" panose="020B0604020202020204" pitchFamily="34" charset="0"/>
              </a:rPr>
              <a:t> </a:t>
            </a:r>
            <a:r>
              <a:rPr lang="en-GB" altLang="en-US" sz="2400" b="0" dirty="0" err="1" smtClean="0">
                <a:solidFill>
                  <a:srgbClr val="FF0000"/>
                </a:solidFill>
                <a:latin typeface="Arial" panose="020B0604020202020204" pitchFamily="34" charset="0"/>
              </a:rPr>
              <a:t>haben</a:t>
            </a:r>
            <a:endParaRPr lang="en-GB" altLang="en-US" sz="2400" b="0" dirty="0">
              <a:solidFill>
                <a:srgbClr val="FF0000"/>
              </a:solidFill>
              <a:latin typeface="Arial" panose="020B0604020202020204" pitchFamily="34" charset="0"/>
            </a:endParaRPr>
          </a:p>
          <a:p>
            <a:pPr eaLnBrk="1" hangingPunct="1">
              <a:lnSpc>
                <a:spcPct val="90000"/>
              </a:lnSpc>
              <a:spcBef>
                <a:spcPts val="1000"/>
              </a:spcBef>
              <a:buFontTx/>
              <a:buNone/>
            </a:pPr>
            <a:r>
              <a:rPr lang="en-GB" altLang="en-US" sz="2400" b="0" dirty="0">
                <a:solidFill>
                  <a:srgbClr val="FF0000"/>
                </a:solidFill>
                <a:latin typeface="Arial" panose="020B0604020202020204" pitchFamily="34" charset="0"/>
              </a:rPr>
              <a:t>   </a:t>
            </a:r>
            <a:r>
              <a:rPr lang="en-GB" altLang="en-US" sz="2400" b="0" dirty="0" smtClean="0">
                <a:solidFill>
                  <a:srgbClr val="FF0000"/>
                </a:solidFill>
                <a:latin typeface="Arial" panose="020B0604020202020204" pitchFamily="34" charset="0"/>
              </a:rPr>
              <a:t>                   </a:t>
            </a:r>
            <a:r>
              <a:rPr lang="en-GB" altLang="en-US" sz="2400" b="0" dirty="0" err="1">
                <a:solidFill>
                  <a:srgbClr val="FF0000"/>
                </a:solidFill>
                <a:latin typeface="Arial" panose="020B0604020202020204" pitchFamily="34" charset="0"/>
              </a:rPr>
              <a:t>haben</a:t>
            </a:r>
            <a:endParaRPr lang="en-GB" altLang="en-US" sz="2400" b="0" dirty="0">
              <a:solidFill>
                <a:srgbClr val="FF0000"/>
              </a:solidFill>
              <a:latin typeface="Arial" panose="020B0604020202020204" pitchFamily="34" charset="0"/>
            </a:endParaRPr>
          </a:p>
          <a:p>
            <a:pPr eaLnBrk="1" hangingPunct="1">
              <a:lnSpc>
                <a:spcPct val="90000"/>
              </a:lnSpc>
              <a:spcBef>
                <a:spcPts val="1000"/>
              </a:spcBef>
              <a:buFontTx/>
              <a:buNone/>
            </a:pPr>
            <a:r>
              <a:rPr lang="en-GB" altLang="en-US" sz="2400" dirty="0">
                <a:solidFill>
                  <a:srgbClr val="FF0000"/>
                </a:solidFill>
                <a:latin typeface="Arial" panose="020B0604020202020204" pitchFamily="34" charset="0"/>
              </a:rPr>
              <a:t> </a:t>
            </a:r>
            <a:r>
              <a:rPr lang="en-GB" altLang="en-US" sz="2400" b="0" dirty="0" err="1" smtClean="0">
                <a:solidFill>
                  <a:srgbClr val="FF0000"/>
                </a:solidFill>
                <a:latin typeface="Arial" panose="020B0604020202020204" pitchFamily="34" charset="0"/>
              </a:rPr>
              <a:t>habt</a:t>
            </a:r>
            <a:endParaRPr lang="en-GB" altLang="en-US" sz="2400" b="0" dirty="0">
              <a:solidFill>
                <a:srgbClr val="FF0000"/>
              </a:solidFill>
              <a:latin typeface="Arial" panose="020B0604020202020204" pitchFamily="34" charset="0"/>
            </a:endParaRPr>
          </a:p>
          <a:p>
            <a:pPr eaLnBrk="1" hangingPunct="1">
              <a:lnSpc>
                <a:spcPct val="90000"/>
              </a:lnSpc>
              <a:spcBef>
                <a:spcPts val="1000"/>
              </a:spcBef>
              <a:buFontTx/>
              <a:buNone/>
            </a:pPr>
            <a:r>
              <a:rPr lang="en-GB" altLang="en-US" sz="2400" b="0" dirty="0">
                <a:solidFill>
                  <a:srgbClr val="FF0000"/>
                </a:solidFill>
                <a:latin typeface="Arial" panose="020B0604020202020204" pitchFamily="34" charset="0"/>
              </a:rPr>
              <a:t> </a:t>
            </a:r>
            <a:r>
              <a:rPr lang="en-GB" altLang="en-US" sz="2400" b="0" dirty="0" smtClean="0">
                <a:solidFill>
                  <a:srgbClr val="FF0000"/>
                </a:solidFill>
                <a:latin typeface="Arial" panose="020B0604020202020204" pitchFamily="34" charset="0"/>
              </a:rPr>
              <a:t> </a:t>
            </a:r>
            <a:r>
              <a:rPr lang="en-GB" altLang="en-US" sz="2400" b="0" dirty="0" err="1" smtClean="0">
                <a:solidFill>
                  <a:srgbClr val="FF0000"/>
                </a:solidFill>
                <a:latin typeface="Arial" panose="020B0604020202020204" pitchFamily="34" charset="0"/>
              </a:rPr>
              <a:t>haben</a:t>
            </a:r>
            <a:endParaRPr lang="en-GB" altLang="en-US" sz="2400" b="0" dirty="0">
              <a:solidFill>
                <a:srgbClr val="FF0000"/>
              </a:solidFill>
              <a:latin typeface="Arial" panose="020B0604020202020204" pitchFamily="34" charset="0"/>
            </a:endParaRPr>
          </a:p>
          <a:p>
            <a:pPr eaLnBrk="1" hangingPunct="1">
              <a:lnSpc>
                <a:spcPct val="90000"/>
              </a:lnSpc>
              <a:spcBef>
                <a:spcPts val="1000"/>
              </a:spcBef>
              <a:buFontTx/>
              <a:buNone/>
            </a:pPr>
            <a:r>
              <a:rPr lang="en-GB" altLang="en-US" sz="2400" b="0" dirty="0" smtClean="0">
                <a:solidFill>
                  <a:srgbClr val="FF0000"/>
                </a:solidFill>
                <a:latin typeface="Arial" panose="020B0604020202020204" pitchFamily="34" charset="0"/>
              </a:rPr>
              <a:t>  hat</a:t>
            </a:r>
            <a:endParaRPr lang="en-GB" altLang="en-US" sz="2400" b="0" dirty="0">
              <a:solidFill>
                <a:srgbClr val="FF0000"/>
              </a:solidFill>
              <a:latin typeface="Arial" panose="020B0604020202020204" pitchFamily="34" charset="0"/>
            </a:endParaRPr>
          </a:p>
          <a:p>
            <a:pPr eaLnBrk="1" hangingPunct="1">
              <a:lnSpc>
                <a:spcPct val="90000"/>
              </a:lnSpc>
              <a:spcBef>
                <a:spcPts val="1000"/>
              </a:spcBef>
              <a:buFontTx/>
              <a:buNone/>
            </a:pPr>
            <a:r>
              <a:rPr lang="en-GB" altLang="en-US" sz="2400" b="0" dirty="0">
                <a:solidFill>
                  <a:srgbClr val="FF0000"/>
                </a:solidFill>
                <a:latin typeface="Arial" panose="020B0604020202020204" pitchFamily="34" charset="0"/>
              </a:rPr>
              <a:t>hat</a:t>
            </a:r>
          </a:p>
          <a:p>
            <a:pPr eaLnBrk="1" hangingPunct="1">
              <a:lnSpc>
                <a:spcPct val="90000"/>
              </a:lnSpc>
              <a:spcBef>
                <a:spcPts val="1000"/>
              </a:spcBef>
              <a:buFontTx/>
              <a:buNone/>
            </a:pPr>
            <a:r>
              <a:rPr lang="en-GB" altLang="en-US" sz="2400" b="0" dirty="0" smtClean="0">
                <a:solidFill>
                  <a:srgbClr val="FF0000"/>
                </a:solidFill>
                <a:latin typeface="Arial" panose="020B0604020202020204" pitchFamily="34" charset="0"/>
              </a:rPr>
              <a:t> </a:t>
            </a:r>
            <a:r>
              <a:rPr lang="en-GB" altLang="en-US" sz="2400" b="0" dirty="0" err="1" smtClean="0">
                <a:solidFill>
                  <a:srgbClr val="FF0000"/>
                </a:solidFill>
                <a:latin typeface="Arial" panose="020B0604020202020204" pitchFamily="34" charset="0"/>
              </a:rPr>
              <a:t>habe</a:t>
            </a:r>
            <a:r>
              <a:rPr lang="en-GB" altLang="en-US" sz="2400" b="0" dirty="0" smtClean="0">
                <a:solidFill>
                  <a:srgbClr val="FF0000"/>
                </a:solidFill>
                <a:latin typeface="Arial" panose="020B0604020202020204" pitchFamily="34" charset="0"/>
              </a:rPr>
              <a:t> </a:t>
            </a:r>
            <a:endParaRPr lang="en-US" altLang="en-US" sz="2400" b="0" dirty="0">
              <a:solidFill>
                <a:srgbClr val="FF0000"/>
              </a:solidFill>
              <a:latin typeface="Arial" panose="020B0604020202020204" pitchFamily="34" charset="0"/>
            </a:endParaRPr>
          </a:p>
        </p:txBody>
      </p:sp>
      <p:sp>
        <p:nvSpPr>
          <p:cNvPr id="6" name="Content Placeholder 2"/>
          <p:cNvSpPr>
            <a:spLocks/>
          </p:cNvSpPr>
          <p:nvPr/>
        </p:nvSpPr>
        <p:spPr bwMode="auto">
          <a:xfrm>
            <a:off x="2824155" y="1976438"/>
            <a:ext cx="4648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lnSpc>
                <a:spcPct val="90000"/>
              </a:lnSpc>
              <a:spcBef>
                <a:spcPts val="1000"/>
              </a:spcBef>
              <a:buClr>
                <a:schemeClr val="tx1"/>
              </a:buClr>
              <a:buFontTx/>
              <a:buNone/>
            </a:pPr>
            <a:r>
              <a:rPr lang="en-GB" altLang="en-US" sz="2400" b="0" dirty="0">
                <a:latin typeface="Arial" panose="020B0604020202020204" pitchFamily="34" charset="0"/>
              </a:rPr>
              <a:t>                  </a:t>
            </a:r>
            <a:r>
              <a:rPr lang="en-GB" altLang="en-US" sz="2400" b="0" dirty="0" smtClean="0">
                <a:latin typeface="Arial" panose="020B0604020202020204" pitchFamily="34" charset="0"/>
              </a:rPr>
              <a:t>(</a:t>
            </a:r>
            <a:r>
              <a:rPr lang="en-GB" altLang="en-US" sz="2400" b="0" dirty="0" err="1">
                <a:solidFill>
                  <a:srgbClr val="00CC00"/>
                </a:solidFill>
                <a:latin typeface="Arial" panose="020B0604020202020204" pitchFamily="34" charset="0"/>
              </a:rPr>
              <a:t>machen</a:t>
            </a:r>
            <a:r>
              <a:rPr lang="en-GB" altLang="en-US" sz="2400" b="0" dirty="0">
                <a:latin typeface="Arial" panose="020B0604020202020204" pitchFamily="34" charset="0"/>
              </a:rPr>
              <a:t>).	    </a:t>
            </a:r>
          </a:p>
          <a:p>
            <a:pPr eaLnBrk="1" hangingPunct="1">
              <a:lnSpc>
                <a:spcPct val="90000"/>
              </a:lnSpc>
              <a:spcBef>
                <a:spcPts val="1000"/>
              </a:spcBef>
              <a:buClr>
                <a:schemeClr val="tx1"/>
              </a:buClr>
              <a:buFontTx/>
              <a:buNone/>
            </a:pPr>
            <a:r>
              <a:rPr lang="en-GB" altLang="en-US" sz="2400" b="0" dirty="0">
                <a:latin typeface="Arial" panose="020B0604020202020204" pitchFamily="34" charset="0"/>
              </a:rPr>
              <a:t>             </a:t>
            </a:r>
            <a:r>
              <a:rPr lang="en-GB" altLang="en-US" sz="2400" b="0" dirty="0" smtClean="0">
                <a:latin typeface="Arial" panose="020B0604020202020204" pitchFamily="34" charset="0"/>
              </a:rPr>
              <a:t>(</a:t>
            </a:r>
            <a:r>
              <a:rPr lang="en-GB" altLang="en-US" sz="2400" b="0" dirty="0" err="1">
                <a:solidFill>
                  <a:srgbClr val="00CC00"/>
                </a:solidFill>
                <a:latin typeface="Arial" panose="020B0604020202020204" pitchFamily="34" charset="0"/>
              </a:rPr>
              <a:t>besichtigen</a:t>
            </a:r>
            <a:r>
              <a:rPr lang="en-GB" altLang="en-US" sz="2400" b="0" dirty="0">
                <a:latin typeface="Arial" panose="020B0604020202020204" pitchFamily="34" charset="0"/>
              </a:rPr>
              <a:t>).    	    </a:t>
            </a:r>
          </a:p>
          <a:p>
            <a:pPr eaLnBrk="1" hangingPunct="1">
              <a:lnSpc>
                <a:spcPct val="90000"/>
              </a:lnSpc>
              <a:spcBef>
                <a:spcPts val="1000"/>
              </a:spcBef>
              <a:buClr>
                <a:schemeClr val="tx1"/>
              </a:buClr>
              <a:buFontTx/>
              <a:buNone/>
            </a:pPr>
            <a:r>
              <a:rPr lang="en-GB" altLang="en-US" sz="2400" b="0" dirty="0">
                <a:latin typeface="Arial" panose="020B0604020202020204" pitchFamily="34" charset="0"/>
              </a:rPr>
              <a:t>    </a:t>
            </a:r>
            <a:r>
              <a:rPr lang="en-GB" altLang="en-US" sz="2400" b="0" dirty="0" smtClean="0">
                <a:latin typeface="Arial" panose="020B0604020202020204" pitchFamily="34" charset="0"/>
              </a:rPr>
              <a:t>                           </a:t>
            </a:r>
            <a:r>
              <a:rPr lang="en-GB" altLang="en-US" sz="2400" b="0" dirty="0">
                <a:latin typeface="Arial" panose="020B0604020202020204" pitchFamily="34" charset="0"/>
              </a:rPr>
              <a:t>(</a:t>
            </a:r>
            <a:r>
              <a:rPr lang="en-GB" altLang="en-US" sz="2400" b="0" dirty="0" err="1">
                <a:solidFill>
                  <a:srgbClr val="00CC00"/>
                </a:solidFill>
                <a:latin typeface="Arial" panose="020B0604020202020204" pitchFamily="34" charset="0"/>
              </a:rPr>
              <a:t>essen</a:t>
            </a:r>
            <a:r>
              <a:rPr lang="en-GB" altLang="en-US" sz="2400" b="0" dirty="0">
                <a:latin typeface="Arial" panose="020B0604020202020204" pitchFamily="34" charset="0"/>
              </a:rPr>
              <a:t>).    </a:t>
            </a:r>
          </a:p>
          <a:p>
            <a:pPr eaLnBrk="1" hangingPunct="1">
              <a:lnSpc>
                <a:spcPct val="90000"/>
              </a:lnSpc>
              <a:spcBef>
                <a:spcPts val="1000"/>
              </a:spcBef>
              <a:buClr>
                <a:schemeClr val="tx1"/>
              </a:buClr>
              <a:buFontTx/>
              <a:buNone/>
            </a:pPr>
            <a:r>
              <a:rPr lang="en-GB" altLang="en-US" sz="2400" b="0" dirty="0">
                <a:latin typeface="Arial" panose="020B0604020202020204" pitchFamily="34" charset="0"/>
              </a:rPr>
              <a:t>        </a:t>
            </a:r>
            <a:r>
              <a:rPr lang="en-GB" altLang="en-US" sz="2400" b="0" dirty="0" smtClean="0">
                <a:latin typeface="Arial" panose="020B0604020202020204" pitchFamily="34" charset="0"/>
              </a:rPr>
              <a:t>(</a:t>
            </a:r>
            <a:r>
              <a:rPr lang="en-GB" altLang="en-US" sz="2400" b="0" dirty="0" err="1">
                <a:solidFill>
                  <a:srgbClr val="00CC00"/>
                </a:solidFill>
                <a:latin typeface="Arial" panose="020B0604020202020204" pitchFamily="34" charset="0"/>
              </a:rPr>
              <a:t>lesen</a:t>
            </a:r>
            <a:r>
              <a:rPr lang="en-GB" altLang="en-US" sz="2400" b="0" dirty="0">
                <a:latin typeface="Arial" panose="020B0604020202020204" pitchFamily="34" charset="0"/>
              </a:rPr>
              <a:t>).	   	   </a:t>
            </a:r>
          </a:p>
          <a:p>
            <a:pPr eaLnBrk="1" hangingPunct="1">
              <a:lnSpc>
                <a:spcPct val="90000"/>
              </a:lnSpc>
              <a:spcBef>
                <a:spcPts val="1000"/>
              </a:spcBef>
              <a:buClr>
                <a:schemeClr val="tx1"/>
              </a:buClr>
              <a:buFontTx/>
              <a:buNone/>
            </a:pPr>
            <a:r>
              <a:rPr lang="en-GB" altLang="en-US" sz="2400" b="0" dirty="0" smtClean="0">
                <a:latin typeface="Arial" panose="020B0604020202020204" pitchFamily="34" charset="0"/>
              </a:rPr>
              <a:t>(</a:t>
            </a:r>
            <a:r>
              <a:rPr lang="en-GB" altLang="en-US" sz="2400" b="0" dirty="0" err="1">
                <a:solidFill>
                  <a:srgbClr val="00CC00"/>
                </a:solidFill>
                <a:latin typeface="Arial" panose="020B0604020202020204" pitchFamily="34" charset="0"/>
              </a:rPr>
              <a:t>fernsehen</a:t>
            </a:r>
            <a:r>
              <a:rPr lang="en-GB" altLang="en-US" sz="2400" b="0" dirty="0">
                <a:latin typeface="Arial" panose="020B0604020202020204" pitchFamily="34" charset="0"/>
              </a:rPr>
              <a:t>).	               </a:t>
            </a:r>
          </a:p>
          <a:p>
            <a:pPr eaLnBrk="1" hangingPunct="1">
              <a:lnSpc>
                <a:spcPct val="90000"/>
              </a:lnSpc>
              <a:spcBef>
                <a:spcPts val="1000"/>
              </a:spcBef>
              <a:buClr>
                <a:schemeClr val="tx1"/>
              </a:buClr>
              <a:buFontTx/>
              <a:buNone/>
            </a:pPr>
            <a:r>
              <a:rPr lang="en-GB" altLang="en-US" sz="2400" b="0" dirty="0">
                <a:solidFill>
                  <a:srgbClr val="FF0000"/>
                </a:solidFill>
                <a:latin typeface="Arial" panose="020B0604020202020204" pitchFamily="34" charset="0"/>
              </a:rPr>
              <a:t>                        </a:t>
            </a:r>
            <a:r>
              <a:rPr lang="en-GB" altLang="en-US" sz="2400" b="0" dirty="0">
                <a:latin typeface="Arial" panose="020B0604020202020204" pitchFamily="34" charset="0"/>
              </a:rPr>
              <a:t>(</a:t>
            </a:r>
            <a:r>
              <a:rPr lang="en-GB" altLang="en-US" sz="2400" b="0" dirty="0" err="1">
                <a:solidFill>
                  <a:srgbClr val="00CC00"/>
                </a:solidFill>
                <a:latin typeface="Arial" panose="020B0604020202020204" pitchFamily="34" charset="0"/>
              </a:rPr>
              <a:t>plaudern</a:t>
            </a:r>
            <a:r>
              <a:rPr lang="en-GB" altLang="en-US" sz="2400" b="0" dirty="0">
                <a:latin typeface="Arial" panose="020B0604020202020204" pitchFamily="34" charset="0"/>
              </a:rPr>
              <a:t>). 	     </a:t>
            </a:r>
          </a:p>
          <a:p>
            <a:pPr eaLnBrk="1" hangingPunct="1">
              <a:lnSpc>
                <a:spcPct val="90000"/>
              </a:lnSpc>
              <a:spcBef>
                <a:spcPts val="1000"/>
              </a:spcBef>
              <a:buClr>
                <a:schemeClr val="tx1"/>
              </a:buClr>
              <a:buFontTx/>
              <a:buNone/>
            </a:pPr>
            <a:r>
              <a:rPr lang="en-GB" altLang="en-US" sz="2400" b="0" dirty="0">
                <a:latin typeface="Arial" panose="020B0604020202020204" pitchFamily="34" charset="0"/>
              </a:rPr>
              <a:t>     </a:t>
            </a:r>
            <a:r>
              <a:rPr lang="en-GB" altLang="en-US" sz="2400" b="0" dirty="0" smtClean="0">
                <a:latin typeface="Arial" panose="020B0604020202020204" pitchFamily="34" charset="0"/>
              </a:rPr>
              <a:t>(</a:t>
            </a:r>
            <a:r>
              <a:rPr lang="en-GB" altLang="en-US" sz="2400" b="0" dirty="0" err="1">
                <a:solidFill>
                  <a:srgbClr val="00CC00"/>
                </a:solidFill>
                <a:latin typeface="Arial" panose="020B0604020202020204" pitchFamily="34" charset="0"/>
              </a:rPr>
              <a:t>spielen</a:t>
            </a:r>
            <a:r>
              <a:rPr lang="en-GB" altLang="en-US" sz="2400" b="0" dirty="0">
                <a:latin typeface="Arial" panose="020B0604020202020204" pitchFamily="34" charset="0"/>
              </a:rPr>
              <a:t>).		 </a:t>
            </a:r>
          </a:p>
          <a:p>
            <a:pPr eaLnBrk="1" hangingPunct="1">
              <a:lnSpc>
                <a:spcPct val="90000"/>
              </a:lnSpc>
              <a:spcBef>
                <a:spcPts val="1000"/>
              </a:spcBef>
              <a:buClr>
                <a:schemeClr val="tx1"/>
              </a:buClr>
              <a:buFontTx/>
              <a:buNone/>
            </a:pPr>
            <a:r>
              <a:rPr lang="en-GB" altLang="en-US" sz="2400" b="0" dirty="0">
                <a:latin typeface="Arial" panose="020B0604020202020204" pitchFamily="34" charset="0"/>
              </a:rPr>
              <a:t>              (</a:t>
            </a:r>
            <a:r>
              <a:rPr lang="en-GB" altLang="en-US" sz="2400" b="0" dirty="0" err="1">
                <a:solidFill>
                  <a:srgbClr val="00CC00"/>
                </a:solidFill>
                <a:latin typeface="Arial" panose="020B0604020202020204" pitchFamily="34" charset="0"/>
              </a:rPr>
              <a:t>trinken</a:t>
            </a:r>
            <a:r>
              <a:rPr lang="en-GB" altLang="en-US" sz="2400" b="0" dirty="0">
                <a:latin typeface="Arial" panose="020B0604020202020204" pitchFamily="34" charset="0"/>
              </a:rPr>
              <a:t>).        	     </a:t>
            </a:r>
            <a:endParaRPr lang="en-US" altLang="en-US" sz="2400" b="0" dirty="0">
              <a:latin typeface="Arial" panose="020B0604020202020204" pitchFamily="34" charset="0"/>
            </a:endParaRPr>
          </a:p>
          <a:p>
            <a:pPr eaLnBrk="1" hangingPunct="1">
              <a:lnSpc>
                <a:spcPct val="90000"/>
              </a:lnSpc>
              <a:spcBef>
                <a:spcPts val="1000"/>
              </a:spcBef>
              <a:buFontTx/>
              <a:buNone/>
            </a:pPr>
            <a:r>
              <a:rPr lang="en-US" altLang="en-US" sz="2400" b="0" dirty="0">
                <a:latin typeface="Arial" panose="020B0604020202020204" pitchFamily="34" charset="0"/>
                <a:sym typeface="Symbol" panose="05050102010706020507" pitchFamily="18" charset="2"/>
              </a:rPr>
              <a:t>			</a:t>
            </a:r>
            <a:endParaRPr lang="en-GB" altLang="en-US" b="0" dirty="0">
              <a:latin typeface="Arial" panose="020B0604020202020204" pitchFamily="34" charset="0"/>
            </a:endParaRPr>
          </a:p>
        </p:txBody>
      </p:sp>
      <p:sp>
        <p:nvSpPr>
          <p:cNvPr id="7" name="TextBox 6"/>
          <p:cNvSpPr txBox="1">
            <a:spLocks noChangeArrowheads="1"/>
          </p:cNvSpPr>
          <p:nvPr/>
        </p:nvSpPr>
        <p:spPr bwMode="auto">
          <a:xfrm>
            <a:off x="6705600" y="1957384"/>
            <a:ext cx="1898277" cy="416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nSpc>
                <a:spcPct val="90000"/>
              </a:lnSpc>
              <a:spcBef>
                <a:spcPts val="1000"/>
              </a:spcBef>
              <a:buFontTx/>
              <a:buNone/>
            </a:pPr>
            <a:r>
              <a:rPr lang="en-GB" altLang="en-US" sz="2400" b="0" err="1">
                <a:latin typeface="Arial" panose="020B0604020202020204" pitchFamily="34" charset="0"/>
              </a:rPr>
              <a:t>gemacht</a:t>
            </a:r>
            <a:endParaRPr lang="en-GB" altLang="en-US" sz="2400" b="0">
              <a:latin typeface="Arial" panose="020B0604020202020204" pitchFamily="34" charset="0"/>
            </a:endParaRPr>
          </a:p>
          <a:p>
            <a:pPr>
              <a:lnSpc>
                <a:spcPct val="90000"/>
              </a:lnSpc>
              <a:spcBef>
                <a:spcPts val="1000"/>
              </a:spcBef>
              <a:buFontTx/>
              <a:buNone/>
            </a:pPr>
            <a:r>
              <a:rPr lang="en-GB" altLang="en-US" sz="2400" b="0" err="1">
                <a:latin typeface="Arial" panose="020B0604020202020204" pitchFamily="34" charset="0"/>
              </a:rPr>
              <a:t>besichtigt</a:t>
            </a:r>
            <a:endParaRPr lang="en-GB" altLang="en-US" sz="2400" b="0">
              <a:latin typeface="Arial" panose="020B0604020202020204" pitchFamily="34" charset="0"/>
            </a:endParaRPr>
          </a:p>
          <a:p>
            <a:pPr>
              <a:lnSpc>
                <a:spcPct val="90000"/>
              </a:lnSpc>
              <a:spcBef>
                <a:spcPts val="1000"/>
              </a:spcBef>
              <a:buFontTx/>
              <a:buNone/>
            </a:pPr>
            <a:r>
              <a:rPr lang="en-GB" altLang="en-US" sz="2400" b="0" err="1">
                <a:latin typeface="Arial" panose="020B0604020202020204" pitchFamily="34" charset="0"/>
              </a:rPr>
              <a:t>gegessen</a:t>
            </a:r>
            <a:endParaRPr lang="en-GB" altLang="en-US" sz="2400" b="0">
              <a:latin typeface="Arial" panose="020B0604020202020204" pitchFamily="34" charset="0"/>
            </a:endParaRPr>
          </a:p>
          <a:p>
            <a:pPr>
              <a:lnSpc>
                <a:spcPct val="90000"/>
              </a:lnSpc>
              <a:spcBef>
                <a:spcPts val="1000"/>
              </a:spcBef>
              <a:buFontTx/>
              <a:buNone/>
            </a:pPr>
            <a:r>
              <a:rPr lang="en-GB" altLang="en-US" sz="2400" b="0" err="1">
                <a:latin typeface="Arial" panose="020B0604020202020204" pitchFamily="34" charset="0"/>
              </a:rPr>
              <a:t>gelesen</a:t>
            </a:r>
            <a:endParaRPr lang="en-GB" altLang="en-US" sz="2400" b="0">
              <a:latin typeface="Arial" panose="020B0604020202020204" pitchFamily="34" charset="0"/>
            </a:endParaRPr>
          </a:p>
          <a:p>
            <a:pPr>
              <a:lnSpc>
                <a:spcPct val="90000"/>
              </a:lnSpc>
              <a:spcBef>
                <a:spcPts val="1000"/>
              </a:spcBef>
              <a:buFontTx/>
              <a:buNone/>
            </a:pPr>
            <a:r>
              <a:rPr lang="en-GB" altLang="en-US" sz="2400" b="0" err="1">
                <a:latin typeface="Arial" panose="020B0604020202020204" pitchFamily="34" charset="0"/>
              </a:rPr>
              <a:t>ferngesehen</a:t>
            </a:r>
            <a:endParaRPr lang="en-GB" altLang="en-US" sz="2400" b="0">
              <a:latin typeface="Arial" panose="020B0604020202020204" pitchFamily="34" charset="0"/>
            </a:endParaRPr>
          </a:p>
          <a:p>
            <a:pPr>
              <a:lnSpc>
                <a:spcPct val="90000"/>
              </a:lnSpc>
              <a:spcBef>
                <a:spcPts val="1000"/>
              </a:spcBef>
              <a:buFontTx/>
              <a:buNone/>
            </a:pPr>
            <a:r>
              <a:rPr lang="en-GB" altLang="en-US" sz="2400" b="0" err="1">
                <a:latin typeface="Arial" panose="020B0604020202020204" pitchFamily="34" charset="0"/>
              </a:rPr>
              <a:t>geplaudert</a:t>
            </a:r>
            <a:endParaRPr lang="en-GB" altLang="en-US" sz="2400" b="0">
              <a:latin typeface="Arial" panose="020B0604020202020204" pitchFamily="34" charset="0"/>
            </a:endParaRPr>
          </a:p>
          <a:p>
            <a:pPr>
              <a:lnSpc>
                <a:spcPct val="90000"/>
              </a:lnSpc>
              <a:spcBef>
                <a:spcPts val="1000"/>
              </a:spcBef>
              <a:buFontTx/>
              <a:buNone/>
            </a:pPr>
            <a:r>
              <a:rPr lang="en-GB" altLang="en-US" sz="2400" b="0" err="1">
                <a:latin typeface="Arial" panose="020B0604020202020204" pitchFamily="34" charset="0"/>
              </a:rPr>
              <a:t>gespielt</a:t>
            </a:r>
            <a:endParaRPr lang="en-GB" altLang="en-US" sz="2400" b="0">
              <a:latin typeface="Arial" panose="020B0604020202020204" pitchFamily="34" charset="0"/>
            </a:endParaRPr>
          </a:p>
          <a:p>
            <a:pPr>
              <a:lnSpc>
                <a:spcPct val="90000"/>
              </a:lnSpc>
              <a:spcBef>
                <a:spcPts val="1000"/>
              </a:spcBef>
              <a:buFontTx/>
              <a:buNone/>
            </a:pPr>
            <a:r>
              <a:rPr lang="en-GB" altLang="en-US" sz="2400" b="0" err="1">
                <a:latin typeface="Arial" panose="020B0604020202020204" pitchFamily="34" charset="0"/>
              </a:rPr>
              <a:t>getrunken</a:t>
            </a:r>
            <a:endParaRPr lang="en-GB" altLang="en-US" sz="2400" b="0">
              <a:latin typeface="Arial" panose="020B0604020202020204" pitchFamily="34" charset="0"/>
            </a:endParaRPr>
          </a:p>
          <a:p>
            <a:pPr>
              <a:lnSpc>
                <a:spcPct val="90000"/>
              </a:lnSpc>
              <a:spcBef>
                <a:spcPts val="1000"/>
              </a:spcBef>
              <a:buFontTx/>
              <a:buNone/>
            </a:pPr>
            <a:endParaRPr lang="en-GB" altLang="en-US" sz="2800"/>
          </a:p>
        </p:txBody>
      </p:sp>
    </p:spTree>
    <p:extLst>
      <p:ext uri="{BB962C8B-B14F-4D97-AF65-F5344CB8AC3E}">
        <p14:creationId xmlns:p14="http://schemas.microsoft.com/office/powerpoint/2010/main" val="102820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495" y="349624"/>
            <a:ext cx="7201010" cy="707886"/>
          </a:xfrm>
          <a:prstGeom prst="rect">
            <a:avLst/>
          </a:prstGeom>
          <a:solidFill>
            <a:schemeClr val="accent1"/>
          </a:solidFill>
        </p:spPr>
        <p:txBody>
          <a:bodyPr wrap="square" rtlCol="0">
            <a:spAutoFit/>
          </a:bodyPr>
          <a:lstStyle/>
          <a:p>
            <a:pPr algn="ctr"/>
            <a:r>
              <a:rPr lang="fr-FR" sz="4000" b="1" err="1">
                <a:solidFill>
                  <a:schemeClr val="bg1"/>
                </a:solidFill>
              </a:rPr>
              <a:t>Verbs</a:t>
            </a:r>
            <a:r>
              <a:rPr lang="fr-FR" sz="4000" b="1">
                <a:solidFill>
                  <a:schemeClr val="bg1"/>
                </a:solidFill>
              </a:rPr>
              <a:t> </a:t>
            </a:r>
            <a:r>
              <a:rPr lang="fr-FR" sz="4000" b="1" err="1">
                <a:solidFill>
                  <a:schemeClr val="bg1"/>
                </a:solidFill>
              </a:rPr>
              <a:t>with</a:t>
            </a:r>
            <a:r>
              <a:rPr lang="fr-FR" sz="4000" b="1">
                <a:solidFill>
                  <a:schemeClr val="bg1"/>
                </a:solidFill>
              </a:rPr>
              <a:t> </a:t>
            </a:r>
            <a:r>
              <a:rPr lang="fr-FR" sz="4000" b="1" i="1">
                <a:solidFill>
                  <a:schemeClr val="bg1"/>
                </a:solidFill>
              </a:rPr>
              <a:t>sein</a:t>
            </a:r>
            <a:endParaRPr lang="en-GB" sz="4000" i="1">
              <a:solidFill>
                <a:schemeClr val="bg1"/>
              </a:solidFill>
              <a:latin typeface="+mj-lt"/>
            </a:endParaRPr>
          </a:p>
        </p:txBody>
      </p:sp>
      <p:sp>
        <p:nvSpPr>
          <p:cNvPr id="5" name="Subtitle 4"/>
          <p:cNvSpPr txBox="1">
            <a:spLocks/>
          </p:cNvSpPr>
          <p:nvPr/>
        </p:nvSpPr>
        <p:spPr>
          <a:xfrm>
            <a:off x="979555" y="1214438"/>
            <a:ext cx="7156197" cy="4914900"/>
          </a:xfrm>
          <a:prstGeom prst="rect">
            <a:avLst/>
          </a:prstGeom>
          <a:solidFill>
            <a:schemeClr val="accent1">
              <a:lumMod val="60000"/>
              <a:lumOff val="40000"/>
            </a:schemeClr>
          </a:solidFill>
        </p:spPr>
        <p:txBody>
          <a:bodyPr anchor="t"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altLang="en-US" dirty="0">
                <a:solidFill>
                  <a:schemeClr val="bg1"/>
                </a:solidFill>
              </a:rPr>
              <a:t>As we have seen, in the perfect tense </a:t>
            </a:r>
            <a:r>
              <a:rPr lang="en-US" altLang="en-US" dirty="0" smtClean="0">
                <a:solidFill>
                  <a:schemeClr val="bg1"/>
                </a:solidFill>
              </a:rPr>
              <a:t>most verbs </a:t>
            </a:r>
            <a:r>
              <a:rPr lang="en-US" altLang="en-US" dirty="0">
                <a:solidFill>
                  <a:schemeClr val="bg1"/>
                </a:solidFill>
              </a:rPr>
              <a:t>take </a:t>
            </a:r>
            <a:r>
              <a:rPr lang="en-US" altLang="en-US" b="1" dirty="0" err="1">
                <a:solidFill>
                  <a:schemeClr val="bg1"/>
                </a:solidFill>
              </a:rPr>
              <a:t>haben</a:t>
            </a:r>
            <a:r>
              <a:rPr lang="en-US" altLang="en-US" i="1" dirty="0">
                <a:solidFill>
                  <a:schemeClr val="bg1"/>
                </a:solidFill>
              </a:rPr>
              <a:t>.  </a:t>
            </a:r>
            <a:r>
              <a:rPr lang="en-US" altLang="en-US" dirty="0">
                <a:solidFill>
                  <a:schemeClr val="bg1"/>
                </a:solidFill>
              </a:rPr>
              <a:t>However, some </a:t>
            </a:r>
            <a:r>
              <a:rPr lang="en-US" altLang="en-US" dirty="0" smtClean="0">
                <a:solidFill>
                  <a:schemeClr val="bg1"/>
                </a:solidFill>
              </a:rPr>
              <a:t>take </a:t>
            </a:r>
            <a:r>
              <a:rPr lang="en-US" altLang="en-US" b="1" dirty="0" smtClean="0">
                <a:solidFill>
                  <a:schemeClr val="bg1"/>
                </a:solidFill>
              </a:rPr>
              <a:t>sein</a:t>
            </a:r>
            <a:r>
              <a:rPr lang="en-US" altLang="en-US" i="1" dirty="0" smtClean="0">
                <a:solidFill>
                  <a:schemeClr val="bg1"/>
                </a:solidFill>
              </a:rPr>
              <a:t>.</a:t>
            </a:r>
            <a:endParaRPr lang="en-US" altLang="en-US" sz="2400" b="1" dirty="0">
              <a:solidFill>
                <a:schemeClr val="bg1"/>
              </a:solidFill>
            </a:endParaRPr>
          </a:p>
          <a:p>
            <a:pPr marL="0" indent="0" defTabSz="741363">
              <a:buNone/>
              <a:tabLst>
                <a:tab pos="2238375" algn="l"/>
              </a:tabLst>
              <a:defRPr/>
            </a:pPr>
            <a:r>
              <a:rPr lang="en-US" altLang="en-US" sz="2400" b="1" dirty="0" smtClean="0">
                <a:solidFill>
                  <a:schemeClr val="bg1"/>
                </a:solidFill>
              </a:rPr>
              <a:t>	</a:t>
            </a:r>
            <a:r>
              <a:rPr lang="en-US" altLang="en-US" sz="2400" b="1" dirty="0" smtClean="0">
                <a:solidFill>
                  <a:schemeClr val="accent1"/>
                </a:solidFill>
              </a:rPr>
              <a:t>Sein</a:t>
            </a:r>
          </a:p>
          <a:p>
            <a:pPr>
              <a:buNone/>
              <a:defRPr/>
            </a:pPr>
            <a:endParaRPr lang="en-US" altLang="en-US" sz="2400" b="1" dirty="0" smtClean="0">
              <a:solidFill>
                <a:schemeClr val="bg1"/>
              </a:solidFill>
            </a:endParaRPr>
          </a:p>
          <a:p>
            <a:pPr marL="1524000" indent="0">
              <a:spcBef>
                <a:spcPct val="0"/>
              </a:spcBef>
              <a:buNone/>
              <a:defRPr/>
            </a:pPr>
            <a:r>
              <a:rPr lang="en-US" altLang="en-US" sz="2400" dirty="0">
                <a:solidFill>
                  <a:schemeClr val="bg1"/>
                </a:solidFill>
              </a:rPr>
              <a:t>	</a:t>
            </a:r>
            <a:r>
              <a:rPr lang="en-US" altLang="en-US" sz="2400" dirty="0">
                <a:solidFill>
                  <a:schemeClr val="bg1"/>
                </a:solidFill>
                <a:effectLst>
                  <a:outerShdw blurRad="38100" dist="38100" dir="2700000" algn="tl">
                    <a:srgbClr val="FFFFFF"/>
                  </a:outerShdw>
                </a:effectLst>
              </a:rPr>
              <a:t>			</a:t>
            </a:r>
            <a:endParaRPr lang="en-US" altLang="en-US" sz="2400" i="1" dirty="0">
              <a:solidFill>
                <a:schemeClr val="bg1"/>
              </a:solidFill>
            </a:endParaRPr>
          </a:p>
        </p:txBody>
      </p:sp>
      <p:sp>
        <p:nvSpPr>
          <p:cNvPr id="8" name="TextBox 7"/>
          <p:cNvSpPr txBox="1">
            <a:spLocks noChangeArrowheads="1"/>
          </p:cNvSpPr>
          <p:nvPr/>
        </p:nvSpPr>
        <p:spPr bwMode="auto">
          <a:xfrm>
            <a:off x="3181194" y="3219999"/>
            <a:ext cx="390530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b="0" dirty="0">
                <a:solidFill>
                  <a:schemeClr val="accent1"/>
                </a:solidFill>
                <a:latin typeface="Arial" panose="020B0604020202020204" pitchFamily="34" charset="0"/>
              </a:rPr>
              <a:t>bin</a:t>
            </a:r>
            <a:r>
              <a:rPr lang="en-US" altLang="en-US" sz="2400" b="0" dirty="0">
                <a:solidFill>
                  <a:schemeClr val="bg1"/>
                </a:solidFill>
                <a:latin typeface="Arial" panose="020B0604020202020204" pitchFamily="34" charset="0"/>
              </a:rPr>
              <a:t>		</a:t>
            </a:r>
            <a:r>
              <a:rPr lang="en-US" altLang="en-US" sz="2400" b="0" i="1" dirty="0">
                <a:solidFill>
                  <a:schemeClr val="bg1"/>
                </a:solidFill>
                <a:latin typeface="Arial" panose="020B0604020202020204" pitchFamily="34" charset="0"/>
              </a:rPr>
              <a:t>I am</a:t>
            </a:r>
          </a:p>
          <a:p>
            <a:pPr eaLnBrk="1" hangingPunct="1">
              <a:spcBef>
                <a:spcPct val="0"/>
              </a:spcBef>
              <a:buFontTx/>
              <a:buNone/>
            </a:pPr>
            <a:r>
              <a:rPr lang="en-US" altLang="en-US" sz="2400" b="0" dirty="0" err="1">
                <a:solidFill>
                  <a:schemeClr val="accent1"/>
                </a:solidFill>
                <a:latin typeface="Arial" panose="020B0604020202020204" pitchFamily="34" charset="0"/>
              </a:rPr>
              <a:t>bist</a:t>
            </a:r>
            <a:r>
              <a:rPr lang="en-US" altLang="en-US" sz="2400" b="0" dirty="0">
                <a:solidFill>
                  <a:schemeClr val="bg1"/>
                </a:solidFill>
                <a:latin typeface="Arial" panose="020B0604020202020204" pitchFamily="34" charset="0"/>
              </a:rPr>
              <a:t>		</a:t>
            </a:r>
            <a:r>
              <a:rPr lang="en-US" altLang="en-US" sz="2400" b="0" i="1" dirty="0">
                <a:solidFill>
                  <a:schemeClr val="bg1"/>
                </a:solidFill>
                <a:latin typeface="Arial" panose="020B0604020202020204" pitchFamily="34" charset="0"/>
              </a:rPr>
              <a:t>you are</a:t>
            </a:r>
          </a:p>
          <a:p>
            <a:pPr eaLnBrk="1" hangingPunct="1">
              <a:spcBef>
                <a:spcPct val="0"/>
              </a:spcBef>
              <a:buFontTx/>
              <a:buNone/>
            </a:pPr>
            <a:r>
              <a:rPr lang="en-US" altLang="en-US" sz="2400" b="0" dirty="0" err="1">
                <a:solidFill>
                  <a:schemeClr val="accent1"/>
                </a:solidFill>
                <a:latin typeface="Arial" panose="020B0604020202020204" pitchFamily="34" charset="0"/>
              </a:rPr>
              <a:t>ist</a:t>
            </a:r>
            <a:r>
              <a:rPr lang="en-US" altLang="en-US" sz="2400" b="0" dirty="0">
                <a:solidFill>
                  <a:schemeClr val="accent1"/>
                </a:solidFill>
                <a:latin typeface="Arial" panose="020B0604020202020204" pitchFamily="34" charset="0"/>
              </a:rPr>
              <a:t>	</a:t>
            </a:r>
            <a:r>
              <a:rPr lang="en-US" altLang="en-US" sz="2400" b="0" dirty="0">
                <a:solidFill>
                  <a:schemeClr val="bg1"/>
                </a:solidFill>
                <a:latin typeface="Arial" panose="020B0604020202020204" pitchFamily="34" charset="0"/>
              </a:rPr>
              <a:t>	</a:t>
            </a:r>
            <a:r>
              <a:rPr lang="en-US" altLang="en-US" sz="2400" b="0" i="1" dirty="0">
                <a:solidFill>
                  <a:schemeClr val="bg1"/>
                </a:solidFill>
                <a:latin typeface="Arial" panose="020B0604020202020204" pitchFamily="34" charset="0"/>
              </a:rPr>
              <a:t>he/she/it is</a:t>
            </a:r>
          </a:p>
          <a:p>
            <a:pPr eaLnBrk="1" hangingPunct="1">
              <a:spcBef>
                <a:spcPct val="0"/>
              </a:spcBef>
              <a:buFontTx/>
              <a:buNone/>
            </a:pPr>
            <a:endParaRPr lang="en-US" altLang="en-US" sz="2400" b="0" i="1" dirty="0">
              <a:solidFill>
                <a:schemeClr val="bg1"/>
              </a:solidFill>
              <a:latin typeface="Arial" panose="020B0604020202020204" pitchFamily="34" charset="0"/>
            </a:endParaRPr>
          </a:p>
          <a:p>
            <a:pPr eaLnBrk="1" hangingPunct="1">
              <a:spcBef>
                <a:spcPct val="0"/>
              </a:spcBef>
              <a:buFontTx/>
              <a:buNone/>
            </a:pPr>
            <a:r>
              <a:rPr lang="en-US" altLang="en-US" sz="2400" b="0" dirty="0" err="1">
                <a:solidFill>
                  <a:schemeClr val="accent1"/>
                </a:solidFill>
                <a:latin typeface="Arial" panose="020B0604020202020204" pitchFamily="34" charset="0"/>
              </a:rPr>
              <a:t>sind</a:t>
            </a:r>
            <a:r>
              <a:rPr lang="en-US" altLang="en-US" sz="2400" b="0" dirty="0">
                <a:solidFill>
                  <a:schemeClr val="accent1"/>
                </a:solidFill>
                <a:latin typeface="Arial" panose="020B0604020202020204" pitchFamily="34" charset="0"/>
              </a:rPr>
              <a:t>	</a:t>
            </a:r>
            <a:r>
              <a:rPr lang="en-US" altLang="en-US" sz="2400" b="0" dirty="0">
                <a:solidFill>
                  <a:schemeClr val="bg1"/>
                </a:solidFill>
                <a:latin typeface="Arial" panose="020B0604020202020204" pitchFamily="34" charset="0"/>
              </a:rPr>
              <a:t>	</a:t>
            </a:r>
            <a:r>
              <a:rPr lang="en-US" altLang="en-US" sz="2400" b="0" i="1" dirty="0">
                <a:solidFill>
                  <a:schemeClr val="bg1"/>
                </a:solidFill>
                <a:latin typeface="Arial" panose="020B0604020202020204" pitchFamily="34" charset="0"/>
              </a:rPr>
              <a:t>we are</a:t>
            </a:r>
          </a:p>
          <a:p>
            <a:pPr eaLnBrk="1" hangingPunct="1">
              <a:spcBef>
                <a:spcPct val="0"/>
              </a:spcBef>
              <a:buFontTx/>
              <a:buNone/>
            </a:pPr>
            <a:r>
              <a:rPr lang="en-US" altLang="en-US" sz="2400" b="0" dirty="0" err="1">
                <a:solidFill>
                  <a:schemeClr val="accent1"/>
                </a:solidFill>
                <a:latin typeface="Arial" panose="020B0604020202020204" pitchFamily="34" charset="0"/>
              </a:rPr>
              <a:t>seid</a:t>
            </a:r>
            <a:r>
              <a:rPr lang="en-US" altLang="en-US" sz="2400" b="0" dirty="0">
                <a:solidFill>
                  <a:schemeClr val="bg1"/>
                </a:solidFill>
                <a:latin typeface="Arial" panose="020B0604020202020204" pitchFamily="34" charset="0"/>
              </a:rPr>
              <a:t>		</a:t>
            </a:r>
            <a:r>
              <a:rPr lang="en-US" altLang="en-US" sz="2400" b="0" i="1" dirty="0">
                <a:solidFill>
                  <a:schemeClr val="bg1"/>
                </a:solidFill>
                <a:latin typeface="Arial" panose="020B0604020202020204" pitchFamily="34" charset="0"/>
              </a:rPr>
              <a:t>you are</a:t>
            </a:r>
          </a:p>
          <a:p>
            <a:pPr eaLnBrk="1" hangingPunct="1">
              <a:spcBef>
                <a:spcPct val="0"/>
              </a:spcBef>
              <a:buFontTx/>
              <a:buNone/>
            </a:pPr>
            <a:r>
              <a:rPr lang="en-US" altLang="en-US" sz="2400" b="0" dirty="0" err="1">
                <a:solidFill>
                  <a:schemeClr val="accent1"/>
                </a:solidFill>
                <a:latin typeface="Arial" panose="020B0604020202020204" pitchFamily="34" charset="0"/>
              </a:rPr>
              <a:t>sind</a:t>
            </a:r>
            <a:r>
              <a:rPr lang="en-US" altLang="en-US" sz="2400" b="0" dirty="0">
                <a:solidFill>
                  <a:schemeClr val="bg1"/>
                </a:solidFill>
                <a:latin typeface="Arial" panose="020B0604020202020204" pitchFamily="34" charset="0"/>
              </a:rPr>
              <a:t>		</a:t>
            </a:r>
            <a:r>
              <a:rPr lang="en-US" altLang="en-US" sz="2400" b="0" i="1" dirty="0">
                <a:solidFill>
                  <a:schemeClr val="bg1"/>
                </a:solidFill>
                <a:latin typeface="Arial" panose="020B0604020202020204" pitchFamily="34" charset="0"/>
              </a:rPr>
              <a:t>they are</a:t>
            </a:r>
            <a:endParaRPr lang="en-US" altLang="en-US" sz="2400" b="0" dirty="0">
              <a:solidFill>
                <a:schemeClr val="bg1"/>
              </a:solidFill>
              <a:latin typeface="Arial" panose="020B0604020202020204" pitchFamily="34" charset="0"/>
            </a:endParaRPr>
          </a:p>
        </p:txBody>
      </p:sp>
      <p:sp>
        <p:nvSpPr>
          <p:cNvPr id="7" name="Rectangle 6"/>
          <p:cNvSpPr/>
          <p:nvPr/>
        </p:nvSpPr>
        <p:spPr>
          <a:xfrm>
            <a:off x="1497050" y="3211156"/>
            <a:ext cx="1573787" cy="26629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165837" y="3211157"/>
            <a:ext cx="1905000" cy="1218404"/>
          </a:xfrm>
          <a:prstGeom prst="rect">
            <a:avLst/>
          </a:prstGeom>
          <a:noFill/>
        </p:spPr>
        <p:txBody>
          <a:bodyPr>
            <a:noAutofit/>
          </a:bodyPr>
          <a:lstStyle/>
          <a:p>
            <a:pPr algn="r" eaLnBrk="1" hangingPunct="1">
              <a:defRPr/>
            </a:pPr>
            <a:r>
              <a:rPr lang="en-GB" sz="2400" b="0" dirty="0" err="1" smtClean="0">
                <a:solidFill>
                  <a:schemeClr val="bg1"/>
                </a:solidFill>
              </a:rPr>
              <a:t>ich</a:t>
            </a:r>
            <a:endParaRPr lang="en-GB" sz="2400" b="0" dirty="0">
              <a:solidFill>
                <a:schemeClr val="bg1"/>
              </a:solidFill>
            </a:endParaRPr>
          </a:p>
          <a:p>
            <a:pPr algn="r" eaLnBrk="1" hangingPunct="1">
              <a:defRPr/>
            </a:pPr>
            <a:r>
              <a:rPr lang="en-GB" sz="2400" b="0" dirty="0">
                <a:solidFill>
                  <a:schemeClr val="bg1"/>
                </a:solidFill>
              </a:rPr>
              <a:t>du</a:t>
            </a:r>
          </a:p>
          <a:p>
            <a:pPr algn="r" eaLnBrk="1" hangingPunct="1">
              <a:defRPr/>
            </a:pPr>
            <a:r>
              <a:rPr lang="en-GB" sz="2400" b="0" dirty="0" err="1" smtClean="0">
                <a:solidFill>
                  <a:schemeClr val="bg1"/>
                </a:solidFill>
              </a:rPr>
              <a:t>er</a:t>
            </a:r>
            <a:r>
              <a:rPr lang="en-GB" sz="2400" b="0" dirty="0" smtClean="0">
                <a:solidFill>
                  <a:schemeClr val="bg1"/>
                </a:solidFill>
              </a:rPr>
              <a:t>/</a:t>
            </a:r>
            <a:r>
              <a:rPr lang="en-GB" sz="2400" b="0" dirty="0" err="1" smtClean="0">
                <a:solidFill>
                  <a:schemeClr val="bg1"/>
                </a:solidFill>
              </a:rPr>
              <a:t>sie</a:t>
            </a:r>
            <a:r>
              <a:rPr lang="en-GB" sz="2400" b="0" dirty="0" smtClean="0">
                <a:solidFill>
                  <a:schemeClr val="bg1"/>
                </a:solidFill>
              </a:rPr>
              <a:t>/</a:t>
            </a:r>
            <a:r>
              <a:rPr lang="en-GB" sz="2400" b="0" dirty="0" err="1" smtClean="0">
                <a:solidFill>
                  <a:schemeClr val="bg1"/>
                </a:solidFill>
              </a:rPr>
              <a:t>es</a:t>
            </a:r>
            <a:endParaRPr lang="en-GB" sz="2400" b="0" dirty="0">
              <a:solidFill>
                <a:schemeClr val="bg1"/>
              </a:solidFill>
            </a:endParaRPr>
          </a:p>
        </p:txBody>
      </p:sp>
      <p:sp>
        <p:nvSpPr>
          <p:cNvPr id="10" name="Rectangle 9"/>
          <p:cNvSpPr/>
          <p:nvPr/>
        </p:nvSpPr>
        <p:spPr>
          <a:xfrm>
            <a:off x="1400865" y="4673744"/>
            <a:ext cx="1662112" cy="1200329"/>
          </a:xfrm>
          <a:prstGeom prst="rect">
            <a:avLst/>
          </a:prstGeom>
        </p:spPr>
        <p:txBody>
          <a:bodyPr wrap="square">
            <a:spAutoFit/>
          </a:bodyPr>
          <a:lstStyle/>
          <a:p>
            <a:pPr algn="r">
              <a:defRPr/>
            </a:pPr>
            <a:r>
              <a:rPr lang="en-GB" sz="2400" dirty="0" err="1" smtClean="0">
                <a:solidFill>
                  <a:schemeClr val="bg1"/>
                </a:solidFill>
              </a:rPr>
              <a:t>wir</a:t>
            </a:r>
            <a:endParaRPr lang="en-GB" sz="2400" dirty="0">
              <a:solidFill>
                <a:schemeClr val="bg1"/>
              </a:solidFill>
            </a:endParaRPr>
          </a:p>
          <a:p>
            <a:pPr algn="r">
              <a:defRPr/>
            </a:pPr>
            <a:r>
              <a:rPr lang="en-GB" sz="2400" dirty="0" err="1">
                <a:solidFill>
                  <a:schemeClr val="bg1"/>
                </a:solidFill>
              </a:rPr>
              <a:t>ihr</a:t>
            </a:r>
            <a:endParaRPr lang="en-GB" sz="2400" dirty="0">
              <a:solidFill>
                <a:schemeClr val="bg1"/>
              </a:solidFill>
            </a:endParaRPr>
          </a:p>
          <a:p>
            <a:pPr algn="r">
              <a:defRPr/>
            </a:pPr>
            <a:r>
              <a:rPr lang="en-GB" sz="2400" dirty="0" err="1">
                <a:solidFill>
                  <a:schemeClr val="bg1"/>
                </a:solidFill>
              </a:rPr>
              <a:t>sie</a:t>
            </a:r>
            <a:endParaRPr lang="en-US" sz="2400" dirty="0">
              <a:solidFill>
                <a:schemeClr val="bg1"/>
              </a:solidFill>
            </a:endParaRPr>
          </a:p>
        </p:txBody>
      </p:sp>
    </p:spTree>
    <p:extLst>
      <p:ext uri="{BB962C8B-B14F-4D97-AF65-F5344CB8AC3E}">
        <p14:creationId xmlns:p14="http://schemas.microsoft.com/office/powerpoint/2010/main" val="20928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fade">
                                      <p:cBhvr>
                                        <p:cTn id="28" dur="1000"/>
                                        <p:tgtEl>
                                          <p:spTgt spid="8">
                                            <p:txEl>
                                              <p:pRg st="4" end="4"/>
                                            </p:txEl>
                                          </p:spTgt>
                                        </p:tgtEl>
                                      </p:cBhvr>
                                    </p:animEffect>
                                    <p:anim calcmode="lin" valueType="num">
                                      <p:cBhvr>
                                        <p:cTn id="2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Effect transition="in" filter="fade">
                                      <p:cBhvr>
                                        <p:cTn id="35" dur="1000"/>
                                        <p:tgtEl>
                                          <p:spTgt spid="8">
                                            <p:txEl>
                                              <p:pRg st="5" end="5"/>
                                            </p:txEl>
                                          </p:spTgt>
                                        </p:tgtEl>
                                      </p:cBhvr>
                                    </p:animEffect>
                                    <p:anim calcmode="lin" valueType="num">
                                      <p:cBhvr>
                                        <p:cTn id="3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fade">
                                      <p:cBhvr>
                                        <p:cTn id="42" dur="1000"/>
                                        <p:tgtEl>
                                          <p:spTgt spid="8">
                                            <p:txEl>
                                              <p:pRg st="6" end="6"/>
                                            </p:txEl>
                                          </p:spTgt>
                                        </p:tgtEl>
                                      </p:cBhvr>
                                    </p:animEffect>
                                    <p:anim calcmode="lin" valueType="num">
                                      <p:cBhvr>
                                        <p:cTn id="43"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txBox="1">
            <a:spLocks/>
          </p:cNvSpPr>
          <p:nvPr/>
        </p:nvSpPr>
        <p:spPr>
          <a:xfrm>
            <a:off x="979555" y="1214438"/>
            <a:ext cx="7156197" cy="4914900"/>
          </a:xfrm>
          <a:prstGeom prst="rect">
            <a:avLst/>
          </a:prstGeom>
          <a:solidFill>
            <a:schemeClr val="accent1">
              <a:lumMod val="20000"/>
              <a:lumOff val="80000"/>
            </a:schemeClr>
          </a:solidFill>
        </p:spPr>
        <p:txBody>
          <a:bodyPr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3400" indent="-533400">
              <a:buNone/>
            </a:pPr>
            <a:r>
              <a:rPr lang="en-US" altLang="en-US" sz="2400" dirty="0"/>
              <a:t>Let’s </a:t>
            </a:r>
            <a:r>
              <a:rPr lang="en-US" altLang="en-US" sz="2400" dirty="0" err="1"/>
              <a:t>practise</a:t>
            </a:r>
            <a:r>
              <a:rPr lang="en-US" altLang="en-US" sz="2400" dirty="0"/>
              <a:t>. </a:t>
            </a:r>
            <a:r>
              <a:rPr lang="en-US" altLang="en-US" sz="2400" dirty="0" smtClean="0"/>
              <a:t> Add </a:t>
            </a:r>
            <a:r>
              <a:rPr lang="en-US" altLang="en-US" sz="2400" dirty="0"/>
              <a:t>the correct part of </a:t>
            </a:r>
            <a:r>
              <a:rPr lang="en-US" altLang="en-US" sz="2400" b="1" i="1" dirty="0"/>
              <a:t>sein</a:t>
            </a:r>
            <a:r>
              <a:rPr lang="en-US" altLang="en-US" sz="2400" dirty="0"/>
              <a:t>.</a:t>
            </a:r>
            <a:endParaRPr lang="en-GB" altLang="en-US" sz="2400" dirty="0"/>
          </a:p>
          <a:p>
            <a:pPr marL="533400" indent="-533400">
              <a:buClr>
                <a:schemeClr val="tx1"/>
              </a:buClr>
              <a:buFontTx/>
              <a:buAutoNum type="arabicPeriod"/>
            </a:pPr>
            <a:r>
              <a:rPr lang="fr-FR" altLang="en-US" sz="2400" dirty="0" err="1">
                <a:solidFill>
                  <a:schemeClr val="accent2"/>
                </a:solidFill>
              </a:rPr>
              <a:t>Ich</a:t>
            </a:r>
            <a:r>
              <a:rPr lang="fr-FR" altLang="en-US" sz="2400" dirty="0"/>
              <a:t>       </a:t>
            </a:r>
            <a:r>
              <a:rPr lang="fr-FR" altLang="en-US" sz="2400" dirty="0" err="1" smtClean="0"/>
              <a:t>einkaufen</a:t>
            </a:r>
            <a:r>
              <a:rPr lang="fr-FR" altLang="en-US" sz="2400" dirty="0" smtClean="0"/>
              <a:t> </a:t>
            </a:r>
            <a:r>
              <a:rPr lang="fr-FR" altLang="en-US" sz="2400" dirty="0" err="1">
                <a:solidFill>
                  <a:srgbClr val="7030A0"/>
                </a:solidFill>
              </a:rPr>
              <a:t>gegangen</a:t>
            </a:r>
            <a:r>
              <a:rPr lang="fr-FR" altLang="en-US" sz="2400" dirty="0"/>
              <a:t>.</a:t>
            </a:r>
            <a:endParaRPr lang="en-US" altLang="en-US" sz="2400" dirty="0">
              <a:solidFill>
                <a:srgbClr val="00CC00"/>
              </a:solidFill>
            </a:endParaRPr>
          </a:p>
          <a:p>
            <a:pPr marL="533400" indent="-533400">
              <a:buClr>
                <a:schemeClr val="tx1"/>
              </a:buClr>
              <a:buFontTx/>
              <a:buAutoNum type="arabicPeriod"/>
            </a:pPr>
            <a:r>
              <a:rPr lang="fr-FR" altLang="en-US" sz="2400" dirty="0" err="1">
                <a:solidFill>
                  <a:schemeClr val="accent2"/>
                </a:solidFill>
              </a:rPr>
              <a:t>Sie</a:t>
            </a:r>
            <a:r>
              <a:rPr lang="fr-FR" altLang="en-US" sz="2400" dirty="0">
                <a:solidFill>
                  <a:schemeClr val="accent2"/>
                </a:solidFill>
              </a:rPr>
              <a:t> (</a:t>
            </a:r>
            <a:r>
              <a:rPr lang="fr-FR" altLang="en-US" sz="2400" dirty="0" err="1">
                <a:solidFill>
                  <a:schemeClr val="accent2"/>
                </a:solidFill>
              </a:rPr>
              <a:t>sg</a:t>
            </a:r>
            <a:r>
              <a:rPr lang="fr-FR" altLang="en-US" sz="2400" dirty="0">
                <a:solidFill>
                  <a:schemeClr val="accent2"/>
                </a:solidFill>
              </a:rPr>
              <a:t>)</a:t>
            </a:r>
            <a:r>
              <a:rPr lang="fr-FR" altLang="en-US" sz="2400" dirty="0">
                <a:solidFill>
                  <a:srgbClr val="FF0000"/>
                </a:solidFill>
              </a:rPr>
              <a:t> </a:t>
            </a:r>
            <a:r>
              <a:rPr lang="fr-FR" altLang="en-US" sz="2400" dirty="0"/>
              <a:t>     </a:t>
            </a:r>
            <a:r>
              <a:rPr lang="fr-FR" altLang="en-US" sz="2400" dirty="0" err="1"/>
              <a:t>zu</a:t>
            </a:r>
            <a:r>
              <a:rPr lang="fr-FR" altLang="en-US" sz="2400" dirty="0"/>
              <a:t> </a:t>
            </a:r>
            <a:r>
              <a:rPr lang="fr-FR" altLang="en-US" sz="2400" dirty="0" err="1"/>
              <a:t>Hause</a:t>
            </a:r>
            <a:r>
              <a:rPr lang="fr-FR" altLang="en-US" sz="2400" dirty="0"/>
              <a:t> </a:t>
            </a:r>
            <a:r>
              <a:rPr lang="fr-FR" altLang="en-US" sz="2400" dirty="0" err="1">
                <a:solidFill>
                  <a:srgbClr val="7030A0"/>
                </a:solidFill>
              </a:rPr>
              <a:t>geblieben</a:t>
            </a:r>
            <a:r>
              <a:rPr lang="fr-FR" altLang="en-US" sz="2400" dirty="0"/>
              <a:t>.</a:t>
            </a:r>
            <a:endParaRPr lang="en-US" altLang="en-US" sz="2400" dirty="0"/>
          </a:p>
          <a:p>
            <a:pPr marL="533400" indent="-533400">
              <a:buClr>
                <a:schemeClr val="tx1"/>
              </a:buClr>
              <a:buFontTx/>
              <a:buAutoNum type="arabicPeriod"/>
            </a:pPr>
            <a:r>
              <a:rPr lang="fr-FR" altLang="en-US" sz="2400" dirty="0" err="1">
                <a:solidFill>
                  <a:schemeClr val="accent2"/>
                </a:solidFill>
              </a:rPr>
              <a:t>Wir</a:t>
            </a:r>
            <a:r>
              <a:rPr lang="fr-FR" altLang="en-US" sz="2400" dirty="0"/>
              <a:t> </a:t>
            </a:r>
            <a:r>
              <a:rPr lang="fr-FR" altLang="en-US" sz="2400" dirty="0">
                <a:solidFill>
                  <a:srgbClr val="FF0000"/>
                </a:solidFill>
              </a:rPr>
              <a:t>        </a:t>
            </a:r>
            <a:r>
              <a:rPr lang="fr-FR" altLang="en-US" sz="2400" dirty="0" err="1"/>
              <a:t>nach</a:t>
            </a:r>
            <a:r>
              <a:rPr lang="fr-FR" altLang="en-US" sz="2400" dirty="0"/>
              <a:t> London</a:t>
            </a:r>
            <a:r>
              <a:rPr lang="fr-FR" altLang="en-US" sz="2400" dirty="0">
                <a:solidFill>
                  <a:srgbClr val="FF0000"/>
                </a:solidFill>
              </a:rPr>
              <a:t> </a:t>
            </a:r>
            <a:r>
              <a:rPr lang="fr-FR" altLang="en-US" sz="2400" dirty="0" err="1">
                <a:solidFill>
                  <a:srgbClr val="7030A0"/>
                </a:solidFill>
              </a:rPr>
              <a:t>gefahren</a:t>
            </a:r>
            <a:r>
              <a:rPr lang="fr-FR" altLang="en-US" sz="2400" dirty="0"/>
              <a:t>.</a:t>
            </a:r>
            <a:endParaRPr lang="en-US" altLang="en-US" sz="2400" dirty="0"/>
          </a:p>
          <a:p>
            <a:pPr marL="533400" indent="-533400">
              <a:buClr>
                <a:schemeClr val="tx1"/>
              </a:buClr>
              <a:buFontTx/>
              <a:buAutoNum type="arabicPeriod"/>
            </a:pPr>
            <a:r>
              <a:rPr lang="fr-FR" altLang="en-US" sz="2400" dirty="0">
                <a:solidFill>
                  <a:schemeClr val="accent2"/>
                </a:solidFill>
              </a:rPr>
              <a:t>Die </a:t>
            </a:r>
            <a:r>
              <a:rPr lang="fr-FR" altLang="en-US" sz="2400" dirty="0" err="1">
                <a:solidFill>
                  <a:schemeClr val="accent2"/>
                </a:solidFill>
              </a:rPr>
              <a:t>Kinder</a:t>
            </a:r>
            <a:r>
              <a:rPr lang="fr-FR" altLang="en-US" sz="2400" dirty="0"/>
              <a:t> </a:t>
            </a:r>
            <a:r>
              <a:rPr lang="fr-FR" altLang="en-US" sz="2400" dirty="0">
                <a:solidFill>
                  <a:srgbClr val="FF0000"/>
                </a:solidFill>
              </a:rPr>
              <a:t>       </a:t>
            </a:r>
            <a:r>
              <a:rPr lang="fr-FR" altLang="en-US" sz="2400" dirty="0" err="1" smtClean="0"/>
              <a:t>ins</a:t>
            </a:r>
            <a:r>
              <a:rPr lang="fr-FR" altLang="en-US" sz="2400" dirty="0" smtClean="0"/>
              <a:t> </a:t>
            </a:r>
            <a:r>
              <a:rPr lang="fr-FR" altLang="en-US" sz="2400" dirty="0"/>
              <a:t>Kino </a:t>
            </a:r>
            <a:r>
              <a:rPr lang="fr-FR" altLang="en-US" sz="2400" dirty="0" err="1">
                <a:solidFill>
                  <a:srgbClr val="7030A0"/>
                </a:solidFill>
              </a:rPr>
              <a:t>gegangen</a:t>
            </a:r>
            <a:r>
              <a:rPr lang="fr-FR" altLang="en-US" sz="2400" dirty="0"/>
              <a:t>.</a:t>
            </a:r>
            <a:endParaRPr lang="en-US" altLang="en-US" sz="2400" dirty="0"/>
          </a:p>
          <a:p>
            <a:pPr marL="533400" indent="-533400">
              <a:buClr>
                <a:schemeClr val="tx1"/>
              </a:buClr>
              <a:buFontTx/>
              <a:buAutoNum type="arabicPeriod"/>
            </a:pPr>
            <a:r>
              <a:rPr lang="fr-FR" altLang="en-US" sz="2400" dirty="0" err="1">
                <a:solidFill>
                  <a:schemeClr val="accent2"/>
                </a:solidFill>
              </a:rPr>
              <a:t>Ihr</a:t>
            </a:r>
            <a:r>
              <a:rPr lang="fr-FR" altLang="en-US" sz="2400" dirty="0"/>
              <a:t> </a:t>
            </a:r>
            <a:r>
              <a:rPr lang="fr-FR" altLang="en-US" sz="2400" dirty="0">
                <a:solidFill>
                  <a:srgbClr val="FF0000"/>
                </a:solidFill>
              </a:rPr>
              <a:t> </a:t>
            </a:r>
            <a:r>
              <a:rPr lang="fr-FR" altLang="en-US" sz="2400" dirty="0"/>
              <a:t> </a:t>
            </a:r>
            <a:r>
              <a:rPr lang="fr-FR" altLang="en-US" sz="2400" dirty="0" smtClean="0"/>
              <a:t>      mit </a:t>
            </a:r>
            <a:r>
              <a:rPr lang="fr-FR" altLang="en-US" sz="2400" dirty="0" err="1"/>
              <a:t>dem</a:t>
            </a:r>
            <a:r>
              <a:rPr lang="fr-FR" altLang="en-US" sz="2400" dirty="0"/>
              <a:t> Auto </a:t>
            </a:r>
            <a:r>
              <a:rPr lang="fr-FR" altLang="en-US" sz="2400" dirty="0" err="1">
                <a:solidFill>
                  <a:srgbClr val="7030A0"/>
                </a:solidFill>
              </a:rPr>
              <a:t>gefahren</a:t>
            </a:r>
            <a:r>
              <a:rPr lang="fr-FR" altLang="en-US" sz="2400" dirty="0"/>
              <a:t>.</a:t>
            </a:r>
            <a:endParaRPr lang="en-US" altLang="en-US" sz="2400" dirty="0"/>
          </a:p>
          <a:p>
            <a:pPr marL="533400" indent="-533400">
              <a:buClr>
                <a:schemeClr val="tx1"/>
              </a:buClr>
              <a:buFontTx/>
              <a:buAutoNum type="arabicPeriod"/>
            </a:pPr>
            <a:r>
              <a:rPr lang="fr-FR" altLang="en-US" sz="2400" dirty="0">
                <a:solidFill>
                  <a:schemeClr val="accent2"/>
                </a:solidFill>
              </a:rPr>
              <a:t>Paul</a:t>
            </a:r>
            <a:r>
              <a:rPr lang="fr-FR" altLang="en-US" sz="2400" dirty="0"/>
              <a:t> </a:t>
            </a:r>
            <a:r>
              <a:rPr lang="fr-FR" altLang="en-US" sz="2400" dirty="0">
                <a:solidFill>
                  <a:srgbClr val="FF0000"/>
                </a:solidFill>
              </a:rPr>
              <a:t>     </a:t>
            </a:r>
            <a:r>
              <a:rPr lang="fr-FR" altLang="en-US" sz="2400" dirty="0" err="1" smtClean="0"/>
              <a:t>nach</a:t>
            </a:r>
            <a:r>
              <a:rPr lang="fr-FR" altLang="en-US" sz="2400" dirty="0" smtClean="0"/>
              <a:t> </a:t>
            </a:r>
            <a:r>
              <a:rPr lang="fr-FR" altLang="en-US" sz="2400" dirty="0" err="1"/>
              <a:t>Spanien</a:t>
            </a:r>
            <a:r>
              <a:rPr lang="fr-FR" altLang="en-US" sz="2400" dirty="0"/>
              <a:t> </a:t>
            </a:r>
            <a:r>
              <a:rPr lang="fr-FR" altLang="en-US" sz="2400" dirty="0" err="1">
                <a:solidFill>
                  <a:srgbClr val="7030A0"/>
                </a:solidFill>
              </a:rPr>
              <a:t>geflogen</a:t>
            </a:r>
            <a:r>
              <a:rPr lang="fr-FR" altLang="en-US" sz="2400" dirty="0"/>
              <a:t>.</a:t>
            </a:r>
            <a:endParaRPr lang="en-US" altLang="en-US" sz="2400" dirty="0"/>
          </a:p>
          <a:p>
            <a:pPr marL="533400" indent="-533400">
              <a:buClr>
                <a:schemeClr val="tx1"/>
              </a:buClr>
              <a:buFontTx/>
              <a:buAutoNum type="arabicPeriod"/>
            </a:pPr>
            <a:r>
              <a:rPr lang="fr-FR" altLang="en-US" sz="2400" dirty="0">
                <a:solidFill>
                  <a:schemeClr val="accent2"/>
                </a:solidFill>
              </a:rPr>
              <a:t>Du </a:t>
            </a:r>
            <a:r>
              <a:rPr lang="fr-FR" altLang="en-US" sz="2400" dirty="0"/>
              <a:t>       </a:t>
            </a:r>
            <a:r>
              <a:rPr lang="fr-FR" altLang="en-US" sz="2400" dirty="0" err="1" smtClean="0"/>
              <a:t>ins</a:t>
            </a:r>
            <a:r>
              <a:rPr lang="fr-FR" altLang="en-US" sz="2400" dirty="0" smtClean="0"/>
              <a:t> </a:t>
            </a:r>
            <a:r>
              <a:rPr lang="fr-FR" altLang="en-US" sz="2400" dirty="0"/>
              <a:t>Café </a:t>
            </a:r>
            <a:r>
              <a:rPr lang="fr-FR" altLang="en-US" sz="2400" dirty="0" err="1">
                <a:solidFill>
                  <a:srgbClr val="7030A0"/>
                </a:solidFill>
              </a:rPr>
              <a:t>gegangen</a:t>
            </a:r>
            <a:r>
              <a:rPr lang="fr-FR" altLang="en-US" sz="2400" dirty="0"/>
              <a:t>.</a:t>
            </a:r>
            <a:endParaRPr lang="en-US" altLang="en-US" sz="2400" dirty="0"/>
          </a:p>
          <a:p>
            <a:pPr marL="533400" indent="-533400">
              <a:buClr>
                <a:schemeClr val="tx1"/>
              </a:buClr>
              <a:buFontTx/>
              <a:buAutoNum type="arabicPeriod"/>
            </a:pPr>
            <a:r>
              <a:rPr lang="fr-FR" altLang="en-US" sz="2400" dirty="0" err="1"/>
              <a:t>Gestern</a:t>
            </a:r>
            <a:r>
              <a:rPr lang="fr-FR" altLang="en-US" sz="2400" dirty="0"/>
              <a:t> </a:t>
            </a:r>
            <a:r>
              <a:rPr lang="fr-FR" altLang="en-US" sz="2400" dirty="0" err="1"/>
              <a:t>Nachmittag</a:t>
            </a:r>
            <a:r>
              <a:rPr lang="fr-FR" altLang="en-US" sz="2400" dirty="0">
                <a:solidFill>
                  <a:schemeClr val="accent2"/>
                </a:solidFill>
              </a:rPr>
              <a:t> </a:t>
            </a:r>
            <a:r>
              <a:rPr lang="fr-FR" altLang="en-US" sz="2400" dirty="0" smtClean="0">
                <a:solidFill>
                  <a:schemeClr val="accent2"/>
                </a:solidFill>
              </a:rPr>
              <a:t>    er </a:t>
            </a:r>
            <a:r>
              <a:rPr lang="fr-FR" altLang="en-US" sz="2400" dirty="0" err="1">
                <a:solidFill>
                  <a:srgbClr val="7030A0"/>
                </a:solidFill>
              </a:rPr>
              <a:t>geschwommen</a:t>
            </a:r>
            <a:r>
              <a:rPr lang="fr-FR" altLang="en-US" sz="2400" dirty="0"/>
              <a:t>.</a:t>
            </a:r>
            <a:endParaRPr lang="en-GB" altLang="en-US" sz="2400" dirty="0"/>
          </a:p>
        </p:txBody>
      </p:sp>
      <p:sp>
        <p:nvSpPr>
          <p:cNvPr id="6" name="TextBox 5"/>
          <p:cNvSpPr txBox="1">
            <a:spLocks noChangeArrowheads="1"/>
          </p:cNvSpPr>
          <p:nvPr/>
        </p:nvSpPr>
        <p:spPr bwMode="auto">
          <a:xfrm>
            <a:off x="1823811" y="2098676"/>
            <a:ext cx="4419600" cy="364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lnSpc>
                <a:spcPct val="90000"/>
              </a:lnSpc>
              <a:spcBef>
                <a:spcPts val="1000"/>
              </a:spcBef>
              <a:buFontTx/>
              <a:buNone/>
            </a:pPr>
            <a:r>
              <a:rPr lang="fr-FR" altLang="en-US" sz="2400" b="0" dirty="0" smtClean="0">
                <a:solidFill>
                  <a:srgbClr val="7030A0"/>
                </a:solidFill>
                <a:latin typeface="Arial" panose="020B0604020202020204" pitchFamily="34" charset="0"/>
              </a:rPr>
              <a:t>  bin</a:t>
            </a:r>
          </a:p>
          <a:p>
            <a:pPr eaLnBrk="1" hangingPunct="1">
              <a:lnSpc>
                <a:spcPct val="90000"/>
              </a:lnSpc>
              <a:spcBef>
                <a:spcPts val="1000"/>
              </a:spcBef>
              <a:buFontTx/>
              <a:buNone/>
            </a:pPr>
            <a:r>
              <a:rPr lang="fr-FR" altLang="en-US" sz="2400" b="0" dirty="0" smtClean="0">
                <a:solidFill>
                  <a:srgbClr val="7030A0"/>
                </a:solidFill>
                <a:latin typeface="Arial" panose="020B0604020202020204" pitchFamily="34" charset="0"/>
              </a:rPr>
              <a:t>          </a:t>
            </a:r>
            <a:r>
              <a:rPr lang="fr-FR" altLang="en-US" sz="2400" b="0" dirty="0" err="1" smtClean="0">
                <a:solidFill>
                  <a:srgbClr val="7030A0"/>
                </a:solidFill>
                <a:latin typeface="Arial" panose="020B0604020202020204" pitchFamily="34" charset="0"/>
              </a:rPr>
              <a:t>ist</a:t>
            </a:r>
            <a:endParaRPr lang="fr-FR" altLang="en-US" sz="2400" b="0" dirty="0" smtClean="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smtClean="0">
                <a:solidFill>
                  <a:srgbClr val="7030A0"/>
                </a:solidFill>
                <a:latin typeface="Arial" panose="020B0604020202020204" pitchFamily="34" charset="0"/>
              </a:rPr>
              <a:t>   </a:t>
            </a:r>
            <a:r>
              <a:rPr lang="fr-FR" altLang="en-US" sz="2400" b="0" dirty="0" err="1">
                <a:solidFill>
                  <a:srgbClr val="7030A0"/>
                </a:solidFill>
                <a:latin typeface="Arial" panose="020B0604020202020204" pitchFamily="34" charset="0"/>
              </a:rPr>
              <a:t>sind</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smtClean="0">
                <a:solidFill>
                  <a:srgbClr val="7030A0"/>
                </a:solidFill>
                <a:latin typeface="Arial" panose="020B0604020202020204" pitchFamily="34" charset="0"/>
              </a:rPr>
              <a:t> </a:t>
            </a:r>
            <a:r>
              <a:rPr lang="fr-FR" altLang="en-US" sz="2400" b="0" dirty="0" err="1">
                <a:solidFill>
                  <a:srgbClr val="7030A0"/>
                </a:solidFill>
                <a:latin typeface="Arial" panose="020B0604020202020204" pitchFamily="34" charset="0"/>
              </a:rPr>
              <a:t>sind</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err="1">
                <a:solidFill>
                  <a:srgbClr val="7030A0"/>
                </a:solidFill>
                <a:latin typeface="Arial" panose="020B0604020202020204" pitchFamily="34" charset="0"/>
              </a:rPr>
              <a:t>seid</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err="1">
                <a:solidFill>
                  <a:srgbClr val="7030A0"/>
                </a:solidFill>
                <a:latin typeface="Arial" panose="020B0604020202020204" pitchFamily="34" charset="0"/>
              </a:rPr>
              <a:t>ist</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err="1">
                <a:solidFill>
                  <a:srgbClr val="7030A0"/>
                </a:solidFill>
                <a:latin typeface="Arial" panose="020B0604020202020204" pitchFamily="34" charset="0"/>
              </a:rPr>
              <a:t>bist</a:t>
            </a:r>
            <a:endParaRPr lang="fr-FR" altLang="en-US" sz="2400" b="0" dirty="0">
              <a:solidFill>
                <a:srgbClr val="7030A0"/>
              </a:solidFill>
              <a:latin typeface="Arial" panose="020B0604020202020204" pitchFamily="34" charset="0"/>
            </a:endParaRPr>
          </a:p>
          <a:p>
            <a:pPr eaLnBrk="1" hangingPunct="1">
              <a:lnSpc>
                <a:spcPct val="90000"/>
              </a:lnSpc>
              <a:spcBef>
                <a:spcPts val="1000"/>
              </a:spcBef>
              <a:buFontTx/>
              <a:buNone/>
            </a:pPr>
            <a:r>
              <a:rPr lang="fr-FR" altLang="en-US" sz="2400" b="0" dirty="0">
                <a:solidFill>
                  <a:srgbClr val="7030A0"/>
                </a:solidFill>
                <a:latin typeface="Arial" panose="020B0604020202020204" pitchFamily="34" charset="0"/>
              </a:rPr>
              <a:t>                             </a:t>
            </a:r>
            <a:r>
              <a:rPr lang="fr-FR" altLang="en-US" sz="2400" b="0" dirty="0" err="1" smtClean="0">
                <a:solidFill>
                  <a:srgbClr val="7030A0"/>
                </a:solidFill>
                <a:latin typeface="Arial" panose="020B0604020202020204" pitchFamily="34" charset="0"/>
              </a:rPr>
              <a:t>ist</a:t>
            </a:r>
            <a:endParaRPr lang="en-US" altLang="en-US" sz="2400" b="0" dirty="0">
              <a:solidFill>
                <a:srgbClr val="7030A0"/>
              </a:solidFill>
              <a:latin typeface="Arial" panose="020B0604020202020204" pitchFamily="34" charset="0"/>
            </a:endParaRPr>
          </a:p>
        </p:txBody>
      </p:sp>
      <p:sp>
        <p:nvSpPr>
          <p:cNvPr id="2" name="TextBox 1"/>
          <p:cNvSpPr txBox="1"/>
          <p:nvPr/>
        </p:nvSpPr>
        <p:spPr>
          <a:xfrm>
            <a:off x="971495" y="349624"/>
            <a:ext cx="7201010" cy="707886"/>
          </a:xfrm>
          <a:prstGeom prst="rect">
            <a:avLst/>
          </a:prstGeom>
          <a:solidFill>
            <a:schemeClr val="accent1"/>
          </a:solidFill>
        </p:spPr>
        <p:txBody>
          <a:bodyPr wrap="square" rtlCol="0">
            <a:spAutoFit/>
          </a:bodyPr>
          <a:lstStyle/>
          <a:p>
            <a:pPr algn="ctr"/>
            <a:r>
              <a:rPr lang="fr-FR" sz="4000" b="1" err="1">
                <a:solidFill>
                  <a:schemeClr val="bg1"/>
                </a:solidFill>
              </a:rPr>
              <a:t>Verbs</a:t>
            </a:r>
            <a:r>
              <a:rPr lang="fr-FR" sz="4000" b="1">
                <a:solidFill>
                  <a:schemeClr val="bg1"/>
                </a:solidFill>
              </a:rPr>
              <a:t> </a:t>
            </a:r>
            <a:r>
              <a:rPr lang="fr-FR" sz="4000" b="1" err="1">
                <a:solidFill>
                  <a:schemeClr val="bg1"/>
                </a:solidFill>
              </a:rPr>
              <a:t>with</a:t>
            </a:r>
            <a:r>
              <a:rPr lang="fr-FR" sz="4000" b="1">
                <a:solidFill>
                  <a:schemeClr val="bg1"/>
                </a:solidFill>
              </a:rPr>
              <a:t> </a:t>
            </a:r>
            <a:r>
              <a:rPr lang="fr-FR" sz="4000" b="1" i="1">
                <a:solidFill>
                  <a:schemeClr val="bg1"/>
                </a:solidFill>
              </a:rPr>
              <a:t>sein</a:t>
            </a:r>
            <a:endParaRPr lang="en-GB" sz="4000" i="1">
              <a:solidFill>
                <a:schemeClr val="bg1"/>
              </a:solidFill>
            </a:endParaRPr>
          </a:p>
        </p:txBody>
      </p:sp>
    </p:spTree>
    <p:extLst>
      <p:ext uri="{BB962C8B-B14F-4D97-AF65-F5344CB8AC3E}">
        <p14:creationId xmlns:p14="http://schemas.microsoft.com/office/powerpoint/2010/main" val="99300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QA powerpoint REISSUE" id="{F2C4CAD8-2BC4-4215-A0E1-16A4B7E43E21}" vid="{82266D6C-1DEC-4A9E-8661-C0E18B6FCE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AQA powerpoint REISSUE</Template>
  <TotalTime>377</TotalTime>
  <Words>766</Words>
  <Application>Microsoft Office PowerPoint</Application>
  <PresentationFormat>On-screen Show (4:3)</PresentationFormat>
  <Paragraphs>231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2015-05-21T10:01:23Z</cp:lastPrinted>
  <dcterms:created xsi:type="dcterms:W3CDTF">2015-03-06T11:41:38Z</dcterms:created>
  <dcterms:modified xsi:type="dcterms:W3CDTF">2015-09-04T10:44:01Z</dcterms:modified>
</cp:coreProperties>
</file>