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4"/>
  </p:notesMasterIdLst>
  <p:sldIdLst>
    <p:sldId id="256" r:id="rId2"/>
    <p:sldId id="257" r:id="rId3"/>
    <p:sldId id="258" r:id="rId4"/>
    <p:sldId id="310" r:id="rId5"/>
    <p:sldId id="384" r:id="rId6"/>
    <p:sldId id="334" r:id="rId7"/>
    <p:sldId id="385" r:id="rId8"/>
    <p:sldId id="386" r:id="rId9"/>
    <p:sldId id="335" r:id="rId10"/>
    <p:sldId id="387" r:id="rId11"/>
    <p:sldId id="389" r:id="rId12"/>
    <p:sldId id="388" r:id="rId13"/>
    <p:sldId id="391" r:id="rId14"/>
    <p:sldId id="336" r:id="rId15"/>
    <p:sldId id="390" r:id="rId16"/>
    <p:sldId id="337" r:id="rId17"/>
    <p:sldId id="392" r:id="rId18"/>
    <p:sldId id="338" r:id="rId19"/>
    <p:sldId id="393" r:id="rId20"/>
    <p:sldId id="339" r:id="rId21"/>
    <p:sldId id="394" r:id="rId22"/>
    <p:sldId id="395" r:id="rId23"/>
    <p:sldId id="347" r:id="rId24"/>
    <p:sldId id="396" r:id="rId25"/>
    <p:sldId id="348" r:id="rId26"/>
    <p:sldId id="397" r:id="rId27"/>
    <p:sldId id="398" r:id="rId28"/>
    <p:sldId id="349" r:id="rId29"/>
    <p:sldId id="399" r:id="rId30"/>
    <p:sldId id="400" r:id="rId31"/>
    <p:sldId id="350" r:id="rId32"/>
    <p:sldId id="401" r:id="rId33"/>
    <p:sldId id="402" r:id="rId34"/>
    <p:sldId id="351" r:id="rId35"/>
    <p:sldId id="403" r:id="rId36"/>
    <p:sldId id="340" r:id="rId37"/>
    <p:sldId id="404" r:id="rId38"/>
    <p:sldId id="405" r:id="rId39"/>
    <p:sldId id="341" r:id="rId40"/>
    <p:sldId id="406" r:id="rId41"/>
    <p:sldId id="311" r:id="rId42"/>
    <p:sldId id="407" r:id="rId43"/>
    <p:sldId id="312" r:id="rId44"/>
    <p:sldId id="408" r:id="rId45"/>
    <p:sldId id="313" r:id="rId46"/>
    <p:sldId id="409" r:id="rId47"/>
    <p:sldId id="314" r:id="rId48"/>
    <p:sldId id="410" r:id="rId49"/>
    <p:sldId id="315" r:id="rId50"/>
    <p:sldId id="316" r:id="rId51"/>
    <p:sldId id="317" r:id="rId52"/>
    <p:sldId id="318" r:id="rId53"/>
    <p:sldId id="411" r:id="rId54"/>
    <p:sldId id="319" r:id="rId55"/>
    <p:sldId id="412" r:id="rId56"/>
    <p:sldId id="320" r:id="rId57"/>
    <p:sldId id="413" r:id="rId58"/>
    <p:sldId id="321" r:id="rId59"/>
    <p:sldId id="414" r:id="rId60"/>
    <p:sldId id="322" r:id="rId61"/>
    <p:sldId id="415" r:id="rId62"/>
    <p:sldId id="323" r:id="rId63"/>
    <p:sldId id="324" r:id="rId64"/>
    <p:sldId id="325" r:id="rId65"/>
    <p:sldId id="416" r:id="rId66"/>
    <p:sldId id="345" r:id="rId67"/>
    <p:sldId id="346" r:id="rId68"/>
    <p:sldId id="342" r:id="rId69"/>
    <p:sldId id="327" r:id="rId70"/>
    <p:sldId id="417" r:id="rId71"/>
    <p:sldId id="328" r:id="rId72"/>
    <p:sldId id="418" r:id="rId73"/>
    <p:sldId id="353" r:id="rId74"/>
    <p:sldId id="329" r:id="rId75"/>
    <p:sldId id="421" r:id="rId76"/>
    <p:sldId id="326" r:id="rId77"/>
    <p:sldId id="419" r:id="rId78"/>
    <p:sldId id="343" r:id="rId79"/>
    <p:sldId id="422" r:id="rId80"/>
    <p:sldId id="344" r:id="rId81"/>
    <p:sldId id="330" r:id="rId82"/>
    <p:sldId id="423" r:id="rId83"/>
    <p:sldId id="331" r:id="rId84"/>
    <p:sldId id="424" r:id="rId85"/>
    <p:sldId id="332" r:id="rId86"/>
    <p:sldId id="425" r:id="rId87"/>
    <p:sldId id="333" r:id="rId88"/>
    <p:sldId id="426" r:id="rId89"/>
    <p:sldId id="427" r:id="rId90"/>
    <p:sldId id="382" r:id="rId91"/>
    <p:sldId id="430" r:id="rId92"/>
    <p:sldId id="268" r:id="rId93"/>
    <p:sldId id="352" r:id="rId94"/>
    <p:sldId id="354" r:id="rId95"/>
    <p:sldId id="355" r:id="rId96"/>
    <p:sldId id="269" r:id="rId97"/>
    <p:sldId id="270" r:id="rId98"/>
    <p:sldId id="356" r:id="rId99"/>
    <p:sldId id="357" r:id="rId100"/>
    <p:sldId id="358" r:id="rId101"/>
    <p:sldId id="359" r:id="rId102"/>
    <p:sldId id="360" r:id="rId103"/>
    <p:sldId id="361" r:id="rId104"/>
    <p:sldId id="271" r:id="rId105"/>
    <p:sldId id="371" r:id="rId106"/>
    <p:sldId id="372" r:id="rId107"/>
    <p:sldId id="373" r:id="rId108"/>
    <p:sldId id="374" r:id="rId109"/>
    <p:sldId id="375" r:id="rId110"/>
    <p:sldId id="376" r:id="rId111"/>
    <p:sldId id="377" r:id="rId112"/>
    <p:sldId id="378" r:id="rId113"/>
    <p:sldId id="379" r:id="rId114"/>
    <p:sldId id="380" r:id="rId115"/>
    <p:sldId id="381" r:id="rId116"/>
    <p:sldId id="428" r:id="rId117"/>
    <p:sldId id="272" r:id="rId118"/>
    <p:sldId id="273" r:id="rId119"/>
    <p:sldId id="362" r:id="rId120"/>
    <p:sldId id="429" r:id="rId121"/>
    <p:sldId id="363" r:id="rId122"/>
    <p:sldId id="364" r:id="rId123"/>
    <p:sldId id="365" r:id="rId124"/>
    <p:sldId id="366" r:id="rId125"/>
    <p:sldId id="367" r:id="rId126"/>
    <p:sldId id="368" r:id="rId127"/>
    <p:sldId id="369" r:id="rId128"/>
    <p:sldId id="370" r:id="rId129"/>
    <p:sldId id="274" r:id="rId130"/>
    <p:sldId id="275" r:id="rId131"/>
    <p:sldId id="276" r:id="rId132"/>
    <p:sldId id="277" r:id="rId133"/>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QA" initials="A"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12878"/>
    <a:srgbClr val="4B4B4B"/>
    <a:srgbClr val="3273A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02" autoAdjust="0"/>
    <p:restoredTop sz="94953" autoAdjust="0"/>
  </p:normalViewPr>
  <p:slideViewPr>
    <p:cSldViewPr>
      <p:cViewPr varScale="1">
        <p:scale>
          <a:sx n="102" d="100"/>
          <a:sy n="102" d="100"/>
        </p:scale>
        <p:origin x="-974" y="-8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notesMaster" Target="notesMasters/notesMaster1.xml"/><Relationship Id="rId13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DC06F15E-C0D6-45DE-956E-BEDB88245139}" type="datetimeFigureOut">
              <a:rPr lang="en-GB" smtClean="0"/>
              <a:t>01/12/2017</a:t>
            </a:fld>
            <a:endParaRPr lang="en-GB"/>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6E1F404D-D668-4716-B95E-D08B0191BB90}" type="slidenum">
              <a:rPr lang="en-GB" smtClean="0"/>
              <a:t>‹#›</a:t>
            </a:fld>
            <a:endParaRPr lang="en-GB"/>
          </a:p>
        </p:txBody>
      </p:sp>
    </p:spTree>
    <p:extLst>
      <p:ext uri="{BB962C8B-B14F-4D97-AF65-F5344CB8AC3E}">
        <p14:creationId xmlns:p14="http://schemas.microsoft.com/office/powerpoint/2010/main" val="3389081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chemeClr val="tx1"/>
                </a:solidFill>
                <a:latin typeface="Arial"/>
                <a:cs typeface="Arial"/>
              </a:defRPr>
            </a:lvl1p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712D55BC-5EE3-410B-991D-831496162040}" type="datetime1">
              <a:rPr lang="en-US" smtClean="0"/>
              <a:t>12/1/2017</a:t>
            </a:fld>
            <a:endParaRPr lang="en-US"/>
          </a:p>
        </p:txBody>
      </p:sp>
      <p:sp>
        <p:nvSpPr>
          <p:cNvPr id="6" name="Holder 6"/>
          <p:cNvSpPr>
            <a:spLocks noGrp="1"/>
          </p:cNvSpPr>
          <p:nvPr>
            <p:ph type="sldNum" sz="quarter" idx="7"/>
          </p:nvPr>
        </p:nvSpPr>
        <p:spPr/>
        <p:txBody>
          <a:bodyPr lIns="0" tIns="0" rIns="0" bIns="0"/>
          <a:lstStyle>
            <a:lvl1pPr>
              <a:defRPr sz="800" b="0" i="0">
                <a:solidFill>
                  <a:schemeClr val="tx1"/>
                </a:solidFill>
                <a:latin typeface="Arial"/>
                <a:cs typeface="Arial"/>
              </a:defRPr>
            </a:lvl1pPr>
          </a:lstStyle>
          <a:p>
            <a:pPr marL="25400">
              <a:lnSpc>
                <a:spcPct val="100000"/>
              </a:lnSpc>
            </a:pPr>
            <a:fld id="{81D60167-4931-47E6-BA6A-407CBD079E47}" type="slidenum">
              <a:rPr dirty="0"/>
              <a:t>‹#›</a:t>
            </a:fld>
            <a:r>
              <a:rPr dirty="0"/>
              <a:t> </a:t>
            </a:r>
            <a:r>
              <a:rPr spc="-5" dirty="0"/>
              <a:t>o</a:t>
            </a:r>
            <a:r>
              <a:rPr dirty="0"/>
              <a:t>f</a:t>
            </a:r>
            <a:r>
              <a:rPr spc="10" dirty="0"/>
              <a:t> </a:t>
            </a:r>
            <a:r>
              <a:rPr dirty="0"/>
              <a:t>x</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0" i="0">
                <a:solidFill>
                  <a:srgbClr val="6D51A1"/>
                </a:solidFill>
                <a:latin typeface="AQA Chevin Pro Light"/>
                <a:cs typeface="AQA Chevin Pro Light"/>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chemeClr val="tx1"/>
                </a:solidFill>
                <a:latin typeface="Arial"/>
                <a:cs typeface="Arial"/>
              </a:defRPr>
            </a:lvl1p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070C15D7-C680-4B08-8E75-D94DE512C1FA}" type="datetime1">
              <a:rPr lang="en-US" smtClean="0"/>
              <a:t>12/1/2017</a:t>
            </a:fld>
            <a:endParaRPr lang="en-US"/>
          </a:p>
        </p:txBody>
      </p:sp>
      <p:sp>
        <p:nvSpPr>
          <p:cNvPr id="6" name="Holder 6"/>
          <p:cNvSpPr>
            <a:spLocks noGrp="1"/>
          </p:cNvSpPr>
          <p:nvPr>
            <p:ph type="sldNum" sz="quarter" idx="7"/>
          </p:nvPr>
        </p:nvSpPr>
        <p:spPr/>
        <p:txBody>
          <a:bodyPr lIns="0" tIns="0" rIns="0" bIns="0"/>
          <a:lstStyle>
            <a:lvl1pPr>
              <a:defRPr sz="800" b="0" i="0">
                <a:solidFill>
                  <a:schemeClr val="tx1"/>
                </a:solidFill>
                <a:latin typeface="Arial"/>
                <a:cs typeface="Arial"/>
              </a:defRPr>
            </a:lvl1pPr>
          </a:lstStyle>
          <a:p>
            <a:pPr marL="25400">
              <a:lnSpc>
                <a:spcPct val="100000"/>
              </a:lnSpc>
            </a:pPr>
            <a:fld id="{81D60167-4931-47E6-BA6A-407CBD079E47}" type="slidenum">
              <a:rPr dirty="0"/>
              <a:t>‹#›</a:t>
            </a:fld>
            <a:r>
              <a:rPr dirty="0"/>
              <a:t> </a:t>
            </a:r>
            <a:r>
              <a:rPr spc="-5" dirty="0"/>
              <a:t>o</a:t>
            </a:r>
            <a:r>
              <a:rPr dirty="0"/>
              <a:t>f</a:t>
            </a:r>
            <a:r>
              <a:rPr spc="10" dirty="0"/>
              <a:t> </a:t>
            </a:r>
            <a:r>
              <a:rPr dirty="0"/>
              <a:t>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0" i="0">
                <a:solidFill>
                  <a:srgbClr val="6D51A1"/>
                </a:solidFill>
                <a:latin typeface="AQA Chevin Pro Light"/>
                <a:cs typeface="AQA Chevin Pro Light"/>
              </a:defRPr>
            </a:lvl1pPr>
          </a:lstStyle>
          <a:p>
            <a:endParaRPr/>
          </a:p>
        </p:txBody>
      </p:sp>
      <p:sp>
        <p:nvSpPr>
          <p:cNvPr id="3" name="Holder 3"/>
          <p:cNvSpPr>
            <a:spLocks noGrp="1"/>
          </p:cNvSpPr>
          <p:nvPr>
            <p:ph sz="half" idx="2"/>
          </p:nvPr>
        </p:nvSpPr>
        <p:spPr>
          <a:xfrm>
            <a:off x="618740" y="1553877"/>
            <a:ext cx="3303904" cy="4524375"/>
          </a:xfrm>
          <a:prstGeom prst="rect">
            <a:avLst/>
          </a:prstGeom>
        </p:spPr>
        <p:txBody>
          <a:bodyPr wrap="square" lIns="0" tIns="0" rIns="0" bIns="0">
            <a:spAutoFit/>
          </a:bodyPr>
          <a:lstStyle>
            <a:lvl1pPr>
              <a:defRPr sz="1100" b="0" i="0">
                <a:solidFill>
                  <a:schemeClr val="tx1"/>
                </a:solidFill>
                <a:latin typeface="Arial"/>
                <a:cs typeface="Arial"/>
              </a:defRPr>
            </a:lvl1p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00" b="0" i="0">
                <a:solidFill>
                  <a:schemeClr val="tx1"/>
                </a:solidFill>
                <a:latin typeface="Arial"/>
                <a:cs typeface="Arial"/>
              </a:defRPr>
            </a:lvl1p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31BFCC60-E3E4-4E25-9EEE-AE6629095B84}" type="datetime1">
              <a:rPr lang="en-US" smtClean="0"/>
              <a:t>12/1/2017</a:t>
            </a:fld>
            <a:endParaRPr lang="en-US"/>
          </a:p>
        </p:txBody>
      </p:sp>
      <p:sp>
        <p:nvSpPr>
          <p:cNvPr id="7" name="Holder 7"/>
          <p:cNvSpPr>
            <a:spLocks noGrp="1"/>
          </p:cNvSpPr>
          <p:nvPr>
            <p:ph type="sldNum" sz="quarter" idx="7"/>
          </p:nvPr>
        </p:nvSpPr>
        <p:spPr/>
        <p:txBody>
          <a:bodyPr lIns="0" tIns="0" rIns="0" bIns="0"/>
          <a:lstStyle>
            <a:lvl1pPr>
              <a:defRPr sz="800" b="0" i="0">
                <a:solidFill>
                  <a:schemeClr val="tx1"/>
                </a:solidFill>
                <a:latin typeface="Arial"/>
                <a:cs typeface="Arial"/>
              </a:defRPr>
            </a:lvl1pPr>
          </a:lstStyle>
          <a:p>
            <a:pPr marL="25400">
              <a:lnSpc>
                <a:spcPct val="100000"/>
              </a:lnSpc>
            </a:pPr>
            <a:fld id="{81D60167-4931-47E6-BA6A-407CBD079E47}" type="slidenum">
              <a:rPr dirty="0"/>
              <a:t>‹#›</a:t>
            </a:fld>
            <a:r>
              <a:rPr dirty="0"/>
              <a:t> </a:t>
            </a:r>
            <a:r>
              <a:rPr spc="-5" dirty="0"/>
              <a:t>o</a:t>
            </a:r>
            <a:r>
              <a:rPr dirty="0"/>
              <a:t>f</a:t>
            </a:r>
            <a:r>
              <a:rPr spc="10" dirty="0"/>
              <a:t> </a:t>
            </a:r>
            <a:r>
              <a:rPr dirty="0"/>
              <a:t>x</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0" i="0">
                <a:solidFill>
                  <a:srgbClr val="6D51A1"/>
                </a:solidFill>
                <a:latin typeface="AQA Chevin Pro Light"/>
                <a:cs typeface="AQA Chevin Pro Light"/>
              </a:defRPr>
            </a:lvl1pPr>
          </a:lstStyle>
          <a:p>
            <a:endParaRPr/>
          </a:p>
        </p:txBody>
      </p:sp>
      <p:sp>
        <p:nvSpPr>
          <p:cNvPr id="3" name="Holder 3"/>
          <p:cNvSpPr>
            <a:spLocks noGrp="1"/>
          </p:cNvSpPr>
          <p:nvPr>
            <p:ph type="ftr" sz="quarter" idx="5"/>
          </p:nvPr>
        </p:nvSpPr>
        <p:spPr/>
        <p:txBody>
          <a:bodyPr lIns="0" tIns="0" rIns="0" bIns="0"/>
          <a:lstStyle>
            <a:lvl1pPr>
              <a:defRPr sz="800" b="0" i="0">
                <a:solidFill>
                  <a:schemeClr val="tx1"/>
                </a:solidFill>
                <a:latin typeface="Arial"/>
                <a:cs typeface="Arial"/>
              </a:defRPr>
            </a:lvl1p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9F31D7D4-1761-4088-9B33-79CBD177C143}" type="datetime1">
              <a:rPr lang="en-US" smtClean="0"/>
              <a:t>12/1/2017</a:t>
            </a:fld>
            <a:endParaRPr lang="en-US"/>
          </a:p>
        </p:txBody>
      </p:sp>
      <p:sp>
        <p:nvSpPr>
          <p:cNvPr id="5" name="Holder 5"/>
          <p:cNvSpPr>
            <a:spLocks noGrp="1"/>
          </p:cNvSpPr>
          <p:nvPr>
            <p:ph type="sldNum" sz="quarter" idx="7"/>
          </p:nvPr>
        </p:nvSpPr>
        <p:spPr/>
        <p:txBody>
          <a:bodyPr lIns="0" tIns="0" rIns="0" bIns="0"/>
          <a:lstStyle>
            <a:lvl1pPr>
              <a:defRPr sz="800" b="0" i="0">
                <a:solidFill>
                  <a:schemeClr val="tx1"/>
                </a:solidFill>
                <a:latin typeface="Arial"/>
                <a:cs typeface="Arial"/>
              </a:defRPr>
            </a:lvl1pPr>
          </a:lstStyle>
          <a:p>
            <a:pPr marL="25400">
              <a:lnSpc>
                <a:spcPct val="100000"/>
              </a:lnSpc>
            </a:pPr>
            <a:fld id="{81D60167-4931-47E6-BA6A-407CBD079E47}" type="slidenum">
              <a:rPr dirty="0"/>
              <a:t>‹#›</a:t>
            </a:fld>
            <a:r>
              <a:rPr dirty="0"/>
              <a:t> </a:t>
            </a:r>
            <a:r>
              <a:rPr spc="-5" dirty="0"/>
              <a:t>o</a:t>
            </a:r>
            <a:r>
              <a:rPr dirty="0"/>
              <a:t>f</a:t>
            </a:r>
            <a:r>
              <a:rPr spc="10" dirty="0"/>
              <a:t> </a:t>
            </a:r>
            <a:r>
              <a:rPr dirty="0"/>
              <a:t>x</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076" y="6336665"/>
            <a:ext cx="0" cy="7620"/>
          </a:xfrm>
          <a:custGeom>
            <a:avLst/>
            <a:gdLst/>
            <a:ahLst/>
            <a:cxnLst/>
            <a:rect l="l" t="t" r="r" b="b"/>
            <a:pathLst>
              <a:path h="7620">
                <a:moveTo>
                  <a:pt x="0" y="0"/>
                </a:moveTo>
                <a:lnTo>
                  <a:pt x="0" y="7620"/>
                </a:lnTo>
              </a:path>
            </a:pathLst>
          </a:custGeom>
          <a:ln w="7620">
            <a:solidFill>
              <a:srgbClr val="2F5897"/>
            </a:solidFill>
          </a:ln>
        </p:spPr>
        <p:txBody>
          <a:bodyPr wrap="square" lIns="0" tIns="0" rIns="0" bIns="0" rtlCol="0"/>
          <a:lstStyle/>
          <a:p>
            <a:endParaRPr/>
          </a:p>
        </p:txBody>
      </p:sp>
      <p:sp>
        <p:nvSpPr>
          <p:cNvPr id="17" name="bk object 17"/>
          <p:cNvSpPr/>
          <p:nvPr/>
        </p:nvSpPr>
        <p:spPr>
          <a:xfrm>
            <a:off x="7867524" y="6488724"/>
            <a:ext cx="719352" cy="246896"/>
          </a:xfrm>
          <a:prstGeom prst="rect">
            <a:avLst/>
          </a:prstGeom>
          <a:blipFill>
            <a:blip r:embed="rId2" cstate="print"/>
            <a:stretch>
              <a:fillRect/>
            </a:stretch>
          </a:blipFill>
        </p:spPr>
        <p:txBody>
          <a:bodyPr wrap="square" lIns="0" tIns="0" rIns="0" bIns="0" rtlCol="0"/>
          <a:lstStyle/>
          <a:p>
            <a:endParaRPr/>
          </a:p>
        </p:txBody>
      </p:sp>
      <p:sp>
        <p:nvSpPr>
          <p:cNvPr id="18" name="bk object 18"/>
          <p:cNvSpPr/>
          <p:nvPr/>
        </p:nvSpPr>
        <p:spPr>
          <a:xfrm>
            <a:off x="0" y="1191693"/>
            <a:ext cx="4645025" cy="0"/>
          </a:xfrm>
          <a:custGeom>
            <a:avLst/>
            <a:gdLst/>
            <a:ahLst/>
            <a:cxnLst/>
            <a:rect l="l" t="t" r="r" b="b"/>
            <a:pathLst>
              <a:path w="4645025">
                <a:moveTo>
                  <a:pt x="0" y="0"/>
                </a:moveTo>
                <a:lnTo>
                  <a:pt x="4645025" y="0"/>
                </a:lnTo>
              </a:path>
            </a:pathLst>
          </a:custGeom>
          <a:ln w="7620">
            <a:solidFill>
              <a:srgbClr val="2F5897"/>
            </a:solidFill>
          </a:ln>
        </p:spPr>
        <p:txBody>
          <a:bodyPr wrap="square" lIns="0" tIns="0" rIns="0" bIns="0" rtlCol="0"/>
          <a:lstStyle/>
          <a:p>
            <a:endParaRPr/>
          </a:p>
        </p:txBody>
      </p:sp>
      <p:sp>
        <p:nvSpPr>
          <p:cNvPr id="19" name="bk object 19"/>
          <p:cNvSpPr/>
          <p:nvPr/>
        </p:nvSpPr>
        <p:spPr>
          <a:xfrm>
            <a:off x="0" y="2433050"/>
            <a:ext cx="4645025" cy="0"/>
          </a:xfrm>
          <a:custGeom>
            <a:avLst/>
            <a:gdLst/>
            <a:ahLst/>
            <a:cxnLst/>
            <a:rect l="l" t="t" r="r" b="b"/>
            <a:pathLst>
              <a:path w="4645025">
                <a:moveTo>
                  <a:pt x="0" y="0"/>
                </a:moveTo>
                <a:lnTo>
                  <a:pt x="4645025" y="0"/>
                </a:lnTo>
              </a:path>
            </a:pathLst>
          </a:custGeom>
          <a:ln w="38100">
            <a:solidFill>
              <a:srgbClr val="2F5897"/>
            </a:solidFill>
          </a:ln>
        </p:spPr>
        <p:txBody>
          <a:bodyPr wrap="square" lIns="0" tIns="0" rIns="0" bIns="0" rtlCol="0"/>
          <a:lstStyle/>
          <a:p>
            <a:endParaRPr/>
          </a:p>
        </p:txBody>
      </p:sp>
      <p:sp>
        <p:nvSpPr>
          <p:cNvPr id="20" name="bk object 20"/>
          <p:cNvSpPr/>
          <p:nvPr/>
        </p:nvSpPr>
        <p:spPr>
          <a:xfrm>
            <a:off x="0" y="6339599"/>
            <a:ext cx="8585200" cy="0"/>
          </a:xfrm>
          <a:custGeom>
            <a:avLst/>
            <a:gdLst/>
            <a:ahLst/>
            <a:cxnLst/>
            <a:rect l="l" t="t" r="r" b="b"/>
            <a:pathLst>
              <a:path w="8585200">
                <a:moveTo>
                  <a:pt x="0" y="0"/>
                </a:moveTo>
                <a:lnTo>
                  <a:pt x="8585200" y="0"/>
                </a:lnTo>
              </a:path>
            </a:pathLst>
          </a:custGeom>
          <a:ln w="7620">
            <a:solidFill>
              <a:srgbClr val="2F5897"/>
            </a:solidFill>
          </a:ln>
        </p:spPr>
        <p:txBody>
          <a:bodyPr wrap="square" lIns="0" tIns="0" rIns="0" bIns="0" rtlCol="0"/>
          <a:lstStyle/>
          <a:p>
            <a:endParaRPr/>
          </a:p>
        </p:txBody>
      </p:sp>
      <p:sp>
        <p:nvSpPr>
          <p:cNvPr id="21" name="bk object 21"/>
          <p:cNvSpPr/>
          <p:nvPr/>
        </p:nvSpPr>
        <p:spPr>
          <a:xfrm>
            <a:off x="7825041" y="6455752"/>
            <a:ext cx="971550" cy="402590"/>
          </a:xfrm>
          <a:custGeom>
            <a:avLst/>
            <a:gdLst/>
            <a:ahLst/>
            <a:cxnLst/>
            <a:rect l="l" t="t" r="r" b="b"/>
            <a:pathLst>
              <a:path w="971550" h="402590">
                <a:moveTo>
                  <a:pt x="0" y="402247"/>
                </a:moveTo>
                <a:lnTo>
                  <a:pt x="971118" y="402247"/>
                </a:lnTo>
                <a:lnTo>
                  <a:pt x="971118" y="0"/>
                </a:lnTo>
                <a:lnTo>
                  <a:pt x="0" y="0"/>
                </a:lnTo>
                <a:lnTo>
                  <a:pt x="0" y="402247"/>
                </a:lnTo>
                <a:close/>
              </a:path>
            </a:pathLst>
          </a:custGeom>
          <a:solidFill>
            <a:srgbClr val="FFFFFF"/>
          </a:solidFill>
        </p:spPr>
        <p:txBody>
          <a:bodyPr wrap="square" lIns="0" tIns="0" rIns="0" bIns="0" rtlCol="0"/>
          <a:lstStyle/>
          <a:p>
            <a:endParaRPr/>
          </a:p>
        </p:txBody>
      </p:sp>
      <p:sp>
        <p:nvSpPr>
          <p:cNvPr id="22" name="bk object 22"/>
          <p:cNvSpPr/>
          <p:nvPr/>
        </p:nvSpPr>
        <p:spPr>
          <a:xfrm>
            <a:off x="541274" y="280200"/>
            <a:ext cx="1618488" cy="557784"/>
          </a:xfrm>
          <a:prstGeom prst="rect">
            <a:avLst/>
          </a:prstGeom>
          <a:blipFill>
            <a:blip r:embed="rId3"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defRPr sz="800" b="0" i="0">
                <a:solidFill>
                  <a:schemeClr val="tx1"/>
                </a:solidFill>
                <a:latin typeface="Arial"/>
                <a:cs typeface="Arial"/>
              </a:defRPr>
            </a:lvl1p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CEC4CF11-AFA7-445B-AF30-E4154FB5F953}" type="datetime1">
              <a:rPr lang="en-US" smtClean="0"/>
              <a:t>12/1/2017</a:t>
            </a:fld>
            <a:endParaRPr lang="en-US"/>
          </a:p>
        </p:txBody>
      </p:sp>
      <p:sp>
        <p:nvSpPr>
          <p:cNvPr id="4" name="Holder 4"/>
          <p:cNvSpPr>
            <a:spLocks noGrp="1"/>
          </p:cNvSpPr>
          <p:nvPr>
            <p:ph type="sldNum" sz="quarter" idx="7"/>
          </p:nvPr>
        </p:nvSpPr>
        <p:spPr/>
        <p:txBody>
          <a:bodyPr lIns="0" tIns="0" rIns="0" bIns="0"/>
          <a:lstStyle>
            <a:lvl1pPr>
              <a:defRPr sz="800" b="0" i="0">
                <a:solidFill>
                  <a:schemeClr val="tx1"/>
                </a:solidFill>
                <a:latin typeface="Arial"/>
                <a:cs typeface="Arial"/>
              </a:defRPr>
            </a:lvl1pPr>
          </a:lstStyle>
          <a:p>
            <a:pPr marL="25400">
              <a:lnSpc>
                <a:spcPct val="100000"/>
              </a:lnSpc>
            </a:pPr>
            <a:fld id="{81D60167-4931-47E6-BA6A-407CBD079E47}" type="slidenum">
              <a:rPr dirty="0"/>
              <a:t>‹#›</a:t>
            </a:fld>
            <a:r>
              <a:rPr dirty="0"/>
              <a:t> </a:t>
            </a:r>
            <a:r>
              <a:rPr spc="-5" dirty="0"/>
              <a:t>o</a:t>
            </a:r>
            <a:r>
              <a:rPr dirty="0"/>
              <a:t>f</a:t>
            </a:r>
            <a:r>
              <a:rPr spc="10" dirty="0"/>
              <a:t> </a:t>
            </a:r>
            <a:r>
              <a:rPr dirty="0"/>
              <a:t>x</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962025"/>
            <a:ext cx="8585200" cy="0"/>
          </a:xfrm>
          <a:custGeom>
            <a:avLst/>
            <a:gdLst/>
            <a:ahLst/>
            <a:cxnLst/>
            <a:rect l="l" t="t" r="r" b="b"/>
            <a:pathLst>
              <a:path w="8585200">
                <a:moveTo>
                  <a:pt x="0" y="0"/>
                </a:moveTo>
                <a:lnTo>
                  <a:pt x="8585200" y="0"/>
                </a:lnTo>
              </a:path>
            </a:pathLst>
          </a:custGeom>
          <a:ln w="7620">
            <a:solidFill>
              <a:srgbClr val="2F5897"/>
            </a:solidFill>
          </a:ln>
        </p:spPr>
        <p:txBody>
          <a:bodyPr wrap="square" lIns="0" tIns="0" rIns="0" bIns="0" rtlCol="0"/>
          <a:lstStyle/>
          <a:p>
            <a:endParaRPr/>
          </a:p>
        </p:txBody>
      </p:sp>
      <p:sp>
        <p:nvSpPr>
          <p:cNvPr id="17" name="bk object 17"/>
          <p:cNvSpPr/>
          <p:nvPr/>
        </p:nvSpPr>
        <p:spPr>
          <a:xfrm>
            <a:off x="0" y="6340475"/>
            <a:ext cx="8585200" cy="0"/>
          </a:xfrm>
          <a:custGeom>
            <a:avLst/>
            <a:gdLst/>
            <a:ahLst/>
            <a:cxnLst/>
            <a:rect l="l" t="t" r="r" b="b"/>
            <a:pathLst>
              <a:path w="8585200">
                <a:moveTo>
                  <a:pt x="0" y="0"/>
                </a:moveTo>
                <a:lnTo>
                  <a:pt x="8585200" y="0"/>
                </a:lnTo>
              </a:path>
            </a:pathLst>
          </a:custGeom>
          <a:ln w="7620">
            <a:solidFill>
              <a:srgbClr val="2F5897"/>
            </a:solidFill>
          </a:ln>
        </p:spPr>
        <p:txBody>
          <a:bodyPr wrap="square" lIns="0" tIns="0" rIns="0" bIns="0" rtlCol="0"/>
          <a:lstStyle/>
          <a:p>
            <a:endParaRPr/>
          </a:p>
        </p:txBody>
      </p:sp>
      <p:sp>
        <p:nvSpPr>
          <p:cNvPr id="18" name="bk object 18"/>
          <p:cNvSpPr/>
          <p:nvPr/>
        </p:nvSpPr>
        <p:spPr>
          <a:xfrm>
            <a:off x="7867524" y="6488724"/>
            <a:ext cx="719352" cy="246896"/>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527300" y="482152"/>
            <a:ext cx="8089399" cy="356234"/>
          </a:xfrm>
          <a:prstGeom prst="rect">
            <a:avLst/>
          </a:prstGeom>
        </p:spPr>
        <p:txBody>
          <a:bodyPr wrap="square" lIns="0" tIns="0" rIns="0" bIns="0">
            <a:spAutoFit/>
          </a:bodyPr>
          <a:lstStyle>
            <a:lvl1pPr>
              <a:defRPr sz="2600" b="0" i="0">
                <a:solidFill>
                  <a:srgbClr val="6D51A1"/>
                </a:solidFill>
                <a:latin typeface="AQA Chevin Pro Light"/>
                <a:cs typeface="AQA Chevin Pro Light"/>
              </a:defRPr>
            </a:lvl1pPr>
          </a:lstStyle>
          <a:p>
            <a:endParaRPr/>
          </a:p>
        </p:txBody>
      </p:sp>
      <p:sp>
        <p:nvSpPr>
          <p:cNvPr id="3" name="Holder 3"/>
          <p:cNvSpPr>
            <a:spLocks noGrp="1"/>
          </p:cNvSpPr>
          <p:nvPr>
            <p:ph type="body" idx="1"/>
          </p:nvPr>
        </p:nvSpPr>
        <p:spPr>
          <a:xfrm>
            <a:off x="457200" y="1577340"/>
            <a:ext cx="8229599"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198433" y="6618401"/>
            <a:ext cx="2468879" cy="127634"/>
          </a:xfrm>
          <a:prstGeom prst="rect">
            <a:avLst/>
          </a:prstGeom>
        </p:spPr>
        <p:txBody>
          <a:bodyPr wrap="square" lIns="0" tIns="0" rIns="0" bIns="0">
            <a:spAutoFit/>
          </a:bodyPr>
          <a:lstStyle>
            <a:lvl1pPr>
              <a:defRPr sz="800" b="0" i="0">
                <a:solidFill>
                  <a:schemeClr val="tx1"/>
                </a:solidFill>
                <a:latin typeface="Arial"/>
                <a:cs typeface="Arial"/>
              </a:defRPr>
            </a:lvl1p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A600243C-D223-4A56-87FA-1BCD640BA6E8}" type="datetime1">
              <a:rPr lang="en-US" smtClean="0"/>
              <a:t>12/1/2017</a:t>
            </a:fld>
            <a:endParaRPr lang="en-US"/>
          </a:p>
        </p:txBody>
      </p:sp>
      <p:sp>
        <p:nvSpPr>
          <p:cNvPr id="6" name="Holder 6"/>
          <p:cNvSpPr>
            <a:spLocks noGrp="1"/>
          </p:cNvSpPr>
          <p:nvPr>
            <p:ph type="sldNum" sz="quarter" idx="7"/>
          </p:nvPr>
        </p:nvSpPr>
        <p:spPr>
          <a:xfrm>
            <a:off x="514600" y="6418819"/>
            <a:ext cx="555625" cy="331470"/>
          </a:xfrm>
          <a:prstGeom prst="rect">
            <a:avLst/>
          </a:prstGeom>
        </p:spPr>
        <p:txBody>
          <a:bodyPr wrap="square" lIns="0" tIns="0" rIns="0" bIns="0">
            <a:spAutoFit/>
          </a:bodyPr>
          <a:lstStyle>
            <a:lvl1pPr>
              <a:defRPr sz="800" b="0" i="0">
                <a:solidFill>
                  <a:schemeClr val="tx1"/>
                </a:solidFill>
                <a:latin typeface="Arial"/>
                <a:cs typeface="Arial"/>
              </a:defRPr>
            </a:lvl1pPr>
          </a:lstStyle>
          <a:p>
            <a:pPr marL="25400">
              <a:lnSpc>
                <a:spcPct val="100000"/>
              </a:lnSpc>
            </a:pPr>
            <a:fld id="{81D60167-4931-47E6-BA6A-407CBD079E47}" type="slidenum">
              <a:rPr dirty="0"/>
              <a:t>‹#›</a:t>
            </a:fld>
            <a:r>
              <a:rPr dirty="0"/>
              <a:t> </a:t>
            </a:r>
            <a:r>
              <a:rPr spc="-5" dirty="0"/>
              <a:t>o</a:t>
            </a:r>
            <a:r>
              <a:rPr dirty="0"/>
              <a:t>f</a:t>
            </a:r>
            <a:r>
              <a:rPr spc="10" dirty="0"/>
              <a:t> </a:t>
            </a:r>
            <a:r>
              <a:rPr dirty="0"/>
              <a:t>x</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32.xml"/><Relationship Id="rId5" Type="http://schemas.openxmlformats.org/officeDocument/2006/relationships/slide" Target="slide116.xml"/><Relationship Id="rId4" Type="http://schemas.openxmlformats.org/officeDocument/2006/relationships/slide" Target="slide1.xml"/></Relationships>
</file>

<file path=ppt/slides/_rels/slide10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3.xml"/><Relationship Id="rId5" Type="http://schemas.openxmlformats.org/officeDocument/2006/relationships/slide" Target="slide81.xml"/><Relationship Id="rId4" Type="http://schemas.openxmlformats.org/officeDocument/2006/relationships/slide" Target="slide52.xml"/></Relationships>
</file>

<file path=ppt/slides/_rels/slide101.xml.rels><?xml version="1.0" encoding="UTF-8" standalone="yes"?>
<Relationships xmlns="http://schemas.openxmlformats.org/package/2006/relationships"><Relationship Id="rId8" Type="http://schemas.openxmlformats.org/officeDocument/2006/relationships/slide" Target="slide83.xml"/><Relationship Id="rId13" Type="http://schemas.openxmlformats.org/officeDocument/2006/relationships/slide" Target="slide14.xml"/><Relationship Id="rId3" Type="http://schemas.openxmlformats.org/officeDocument/2006/relationships/slide" Target="slide3.xml"/><Relationship Id="rId7" Type="http://schemas.openxmlformats.org/officeDocument/2006/relationships/slide" Target="slide60.xml"/><Relationship Id="rId12" Type="http://schemas.openxmlformats.org/officeDocument/2006/relationships/slide" Target="slide18.xml"/><Relationship Id="rId2" Type="http://schemas.openxmlformats.org/officeDocument/2006/relationships/slide" Target="slide1.xml"/><Relationship Id="rId1" Type="http://schemas.openxmlformats.org/officeDocument/2006/relationships/slideLayout" Target="../slideLayouts/slideLayout3.xml"/><Relationship Id="rId6" Type="http://schemas.openxmlformats.org/officeDocument/2006/relationships/slide" Target="slide56.xml"/><Relationship Id="rId11" Type="http://schemas.openxmlformats.org/officeDocument/2006/relationships/slide" Target="slide36.xml"/><Relationship Id="rId5" Type="http://schemas.openxmlformats.org/officeDocument/2006/relationships/slide" Target="slide54.xml"/><Relationship Id="rId15" Type="http://schemas.openxmlformats.org/officeDocument/2006/relationships/slide" Target="slide6.xml"/><Relationship Id="rId10" Type="http://schemas.openxmlformats.org/officeDocument/2006/relationships/slide" Target="slide31.xml"/><Relationship Id="rId4" Type="http://schemas.openxmlformats.org/officeDocument/2006/relationships/slide" Target="slide52.xml"/><Relationship Id="rId9" Type="http://schemas.openxmlformats.org/officeDocument/2006/relationships/slide" Target="slide64.xml"/><Relationship Id="rId14" Type="http://schemas.openxmlformats.org/officeDocument/2006/relationships/slide" Target="slide9.xml"/></Relationships>
</file>

<file path=ppt/slides/_rels/slide10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1.xml"/><Relationship Id="rId1" Type="http://schemas.openxmlformats.org/officeDocument/2006/relationships/slideLayout" Target="../slideLayouts/slideLayout3.xml"/><Relationship Id="rId6" Type="http://schemas.openxmlformats.org/officeDocument/2006/relationships/slide" Target="slide74.xml"/><Relationship Id="rId5" Type="http://schemas.openxmlformats.org/officeDocument/2006/relationships/slide" Target="slide76.xml"/><Relationship Id="rId4" Type="http://schemas.openxmlformats.org/officeDocument/2006/relationships/slide" Target="slide3.xml"/></Relationships>
</file>

<file path=ppt/slides/_rels/slide10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3.xml"/><Relationship Id="rId5" Type="http://schemas.openxmlformats.org/officeDocument/2006/relationships/slide" Target="slide41.xml"/><Relationship Id="rId4" Type="http://schemas.openxmlformats.org/officeDocument/2006/relationships/slide" Target="slide69.xml"/></Relationships>
</file>

<file path=ppt/slides/_rels/slide104.xml.rels><?xml version="1.0" encoding="UTF-8" standalone="yes"?>
<Relationships xmlns="http://schemas.openxmlformats.org/package/2006/relationships"><Relationship Id="rId8" Type="http://schemas.openxmlformats.org/officeDocument/2006/relationships/slide" Target="slide110.xml"/><Relationship Id="rId13" Type="http://schemas.openxmlformats.org/officeDocument/2006/relationships/slide" Target="slide111.xml"/><Relationship Id="rId3" Type="http://schemas.openxmlformats.org/officeDocument/2006/relationships/slide" Target="slide3.xml"/><Relationship Id="rId7" Type="http://schemas.openxmlformats.org/officeDocument/2006/relationships/slide" Target="slide114.xml"/><Relationship Id="rId12" Type="http://schemas.openxmlformats.org/officeDocument/2006/relationships/slide" Target="slide108.xml"/><Relationship Id="rId2" Type="http://schemas.openxmlformats.org/officeDocument/2006/relationships/slide" Target="slide1.xml"/><Relationship Id="rId1" Type="http://schemas.openxmlformats.org/officeDocument/2006/relationships/slideLayout" Target="../slideLayouts/slideLayout3.xml"/><Relationship Id="rId6" Type="http://schemas.openxmlformats.org/officeDocument/2006/relationships/slide" Target="slide109.xml"/><Relationship Id="rId11" Type="http://schemas.openxmlformats.org/officeDocument/2006/relationships/slide" Target="slide107.xml"/><Relationship Id="rId5" Type="http://schemas.openxmlformats.org/officeDocument/2006/relationships/slide" Target="slide106.xml"/><Relationship Id="rId10" Type="http://schemas.openxmlformats.org/officeDocument/2006/relationships/slide" Target="slide113.xml"/><Relationship Id="rId4" Type="http://schemas.openxmlformats.org/officeDocument/2006/relationships/slide" Target="slide105.xml"/><Relationship Id="rId9" Type="http://schemas.openxmlformats.org/officeDocument/2006/relationships/slide" Target="slide112.xml"/><Relationship Id="rId14" Type="http://schemas.openxmlformats.org/officeDocument/2006/relationships/slide" Target="slide115.xml"/></Relationships>
</file>

<file path=ppt/slides/_rels/slide10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3.xml"/><Relationship Id="rId4" Type="http://schemas.openxmlformats.org/officeDocument/2006/relationships/slide" Target="slide81.xml"/></Relationships>
</file>

<file path=ppt/slides/_rels/slide10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3.xml"/><Relationship Id="rId4" Type="http://schemas.openxmlformats.org/officeDocument/2006/relationships/slide" Target="slide83.xml"/></Relationships>
</file>

<file path=ppt/slides/_rels/slide107.xml.rels><?xml version="1.0" encoding="UTF-8" standalone="yes"?>
<Relationships xmlns="http://schemas.openxmlformats.org/package/2006/relationships"><Relationship Id="rId8" Type="http://schemas.openxmlformats.org/officeDocument/2006/relationships/slide" Target="slide64.xml"/><Relationship Id="rId3" Type="http://schemas.openxmlformats.org/officeDocument/2006/relationships/slide" Target="slide3.xml"/><Relationship Id="rId7" Type="http://schemas.openxmlformats.org/officeDocument/2006/relationships/slide" Target="slide50.xml"/><Relationship Id="rId12" Type="http://schemas.openxmlformats.org/officeDocument/2006/relationships/slide" Target="slide47.xml"/><Relationship Id="rId2" Type="http://schemas.openxmlformats.org/officeDocument/2006/relationships/slide" Target="slide1.xml"/><Relationship Id="rId1" Type="http://schemas.openxmlformats.org/officeDocument/2006/relationships/slideLayout" Target="../slideLayouts/slideLayout3.xml"/><Relationship Id="rId6" Type="http://schemas.openxmlformats.org/officeDocument/2006/relationships/slide" Target="slide76.xml"/><Relationship Id="rId11" Type="http://schemas.openxmlformats.org/officeDocument/2006/relationships/slide" Target="slide49.xml"/><Relationship Id="rId5" Type="http://schemas.openxmlformats.org/officeDocument/2006/relationships/slide" Target="slide74.xml"/><Relationship Id="rId10" Type="http://schemas.openxmlformats.org/officeDocument/2006/relationships/slide" Target="slide58.xml"/><Relationship Id="rId4" Type="http://schemas.openxmlformats.org/officeDocument/2006/relationships/slide" Target="slide78.xml"/><Relationship Id="rId9" Type="http://schemas.openxmlformats.org/officeDocument/2006/relationships/slide" Target="slide54.xml"/></Relationships>
</file>

<file path=ppt/slides/_rels/slide10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3.xml"/><Relationship Id="rId6" Type="http://schemas.openxmlformats.org/officeDocument/2006/relationships/slide" Target="slide62.xml"/><Relationship Id="rId5" Type="http://schemas.openxmlformats.org/officeDocument/2006/relationships/slide" Target="slide41.xml"/><Relationship Id="rId4" Type="http://schemas.openxmlformats.org/officeDocument/2006/relationships/slide" Target="slide69.xml"/></Relationships>
</file>

<file path=ppt/slides/_rels/slide10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3.xml"/><Relationship Id="rId4" Type="http://schemas.openxmlformats.org/officeDocument/2006/relationships/slide" Target="slide18.xml"/></Relationships>
</file>

<file path=ppt/slides/_rels/slide11.xml.rels><?xml version="1.0" encoding="UTF-8" standalone="yes"?>
<Relationships xmlns="http://schemas.openxmlformats.org/package/2006/relationships"><Relationship Id="rId8" Type="http://schemas.openxmlformats.org/officeDocument/2006/relationships/slide" Target="slide131.xml"/><Relationship Id="rId3" Type="http://schemas.openxmlformats.org/officeDocument/2006/relationships/image" Target="../media/image4.png"/><Relationship Id="rId7" Type="http://schemas.openxmlformats.org/officeDocument/2006/relationships/slide" Target="slide130.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29.xml"/><Relationship Id="rId5" Type="http://schemas.openxmlformats.org/officeDocument/2006/relationships/slide" Target="slide118.xml"/><Relationship Id="rId4" Type="http://schemas.openxmlformats.org/officeDocument/2006/relationships/slide" Target="slide1.xml"/><Relationship Id="rId9" Type="http://schemas.openxmlformats.org/officeDocument/2006/relationships/slide" Target="slide3.xml"/></Relationships>
</file>

<file path=ppt/slides/_rels/slide1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3.xml"/><Relationship Id="rId4" Type="http://schemas.openxmlformats.org/officeDocument/2006/relationships/slide" Target="slide14.xml"/></Relationships>
</file>

<file path=ppt/slides/_rels/slide1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3.xml"/><Relationship Id="rId4" Type="http://schemas.openxmlformats.org/officeDocument/2006/relationships/slide" Target="slide51.xml"/></Relationships>
</file>

<file path=ppt/slides/_rels/slide1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3.xml"/><Relationship Id="rId5" Type="http://schemas.openxmlformats.org/officeDocument/2006/relationships/slide" Target="slide43.xml"/><Relationship Id="rId4" Type="http://schemas.openxmlformats.org/officeDocument/2006/relationships/slide" Target="slide45.xml"/></Relationships>
</file>

<file path=ppt/slides/_rels/slide1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3.xml"/><Relationship Id="rId4" Type="http://schemas.openxmlformats.org/officeDocument/2006/relationships/slide" Target="slide28.xml"/></Relationships>
</file>

<file path=ppt/slides/_rels/slide1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3.xml"/><Relationship Id="rId4" Type="http://schemas.openxmlformats.org/officeDocument/2006/relationships/slide" Target="slide34.xml"/></Relationships>
</file>

<file path=ppt/slides/_rels/slide1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3.xml"/><Relationship Id="rId4" Type="http://schemas.openxmlformats.org/officeDocument/2006/relationships/slide" Target="slide41.xml"/></Relationships>
</file>

<file path=ppt/slides/_rels/slide1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8" Type="http://schemas.openxmlformats.org/officeDocument/2006/relationships/slide" Target="slide127.xml"/><Relationship Id="rId3" Type="http://schemas.openxmlformats.org/officeDocument/2006/relationships/slide" Target="slide122.xml"/><Relationship Id="rId7" Type="http://schemas.openxmlformats.org/officeDocument/2006/relationships/slide" Target="slide126.xml"/><Relationship Id="rId12" Type="http://schemas.openxmlformats.org/officeDocument/2006/relationships/slide" Target="slide3.xml"/><Relationship Id="rId2" Type="http://schemas.openxmlformats.org/officeDocument/2006/relationships/slide" Target="slide121.xml"/><Relationship Id="rId1" Type="http://schemas.openxmlformats.org/officeDocument/2006/relationships/slideLayout" Target="../slideLayouts/slideLayout3.xml"/><Relationship Id="rId6" Type="http://schemas.openxmlformats.org/officeDocument/2006/relationships/slide" Target="slide119.xml"/><Relationship Id="rId11" Type="http://schemas.openxmlformats.org/officeDocument/2006/relationships/slide" Target="slide1.xml"/><Relationship Id="rId5" Type="http://schemas.openxmlformats.org/officeDocument/2006/relationships/slide" Target="slide125.xml"/><Relationship Id="rId10" Type="http://schemas.openxmlformats.org/officeDocument/2006/relationships/slide" Target="slide128.xml"/><Relationship Id="rId4" Type="http://schemas.openxmlformats.org/officeDocument/2006/relationships/slide" Target="slide124.xml"/><Relationship Id="rId9" Type="http://schemas.openxmlformats.org/officeDocument/2006/relationships/slide" Target="slide123.xml"/></Relationships>
</file>

<file path=ppt/slides/_rels/slide119.xml.rels><?xml version="1.0" encoding="UTF-8" standalone="yes"?>
<Relationships xmlns="http://schemas.openxmlformats.org/package/2006/relationships"><Relationship Id="rId8" Type="http://schemas.openxmlformats.org/officeDocument/2006/relationships/slide" Target="slide71.xml"/><Relationship Id="rId13" Type="http://schemas.openxmlformats.org/officeDocument/2006/relationships/slide" Target="slide63.xml"/><Relationship Id="rId3" Type="http://schemas.openxmlformats.org/officeDocument/2006/relationships/slide" Target="slide3.xml"/><Relationship Id="rId7" Type="http://schemas.openxmlformats.org/officeDocument/2006/relationships/slide" Target="slide74.xml"/><Relationship Id="rId12" Type="http://schemas.openxmlformats.org/officeDocument/2006/relationships/slide" Target="slide64.xml"/><Relationship Id="rId17" Type="http://schemas.openxmlformats.org/officeDocument/2006/relationships/slide" Target="slide60.xml"/><Relationship Id="rId2" Type="http://schemas.openxmlformats.org/officeDocument/2006/relationships/slide" Target="slide1.xml"/><Relationship Id="rId16" Type="http://schemas.openxmlformats.org/officeDocument/2006/relationships/slide" Target="slide23.xml"/><Relationship Id="rId1" Type="http://schemas.openxmlformats.org/officeDocument/2006/relationships/slideLayout" Target="../slideLayouts/slideLayout3.xml"/><Relationship Id="rId6" Type="http://schemas.openxmlformats.org/officeDocument/2006/relationships/slide" Target="slide9.xml"/><Relationship Id="rId11" Type="http://schemas.openxmlformats.org/officeDocument/2006/relationships/slide" Target="slide16.xml"/><Relationship Id="rId5" Type="http://schemas.openxmlformats.org/officeDocument/2006/relationships/slide" Target="slide76.xml"/><Relationship Id="rId15" Type="http://schemas.openxmlformats.org/officeDocument/2006/relationships/slide" Target="slide62.xml"/><Relationship Id="rId10" Type="http://schemas.openxmlformats.org/officeDocument/2006/relationships/slide" Target="slide69.xml"/><Relationship Id="rId4" Type="http://schemas.openxmlformats.org/officeDocument/2006/relationships/slide" Target="slide78.xml"/><Relationship Id="rId9" Type="http://schemas.openxmlformats.org/officeDocument/2006/relationships/slide" Target="slide14.xml"/><Relationship Id="rId14" Type="http://schemas.openxmlformats.org/officeDocument/2006/relationships/slide" Target="slide18.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slide" Target="slide1.xml"/></Relationships>
</file>

<file path=ppt/slides/_rels/slide120.xml.rels><?xml version="1.0" encoding="UTF-8" standalone="yes"?>
<Relationships xmlns="http://schemas.openxmlformats.org/package/2006/relationships"><Relationship Id="rId8" Type="http://schemas.openxmlformats.org/officeDocument/2006/relationships/slide" Target="slide51.xml"/><Relationship Id="rId13" Type="http://schemas.openxmlformats.org/officeDocument/2006/relationships/slide" Target="slide45.xml"/><Relationship Id="rId3" Type="http://schemas.openxmlformats.org/officeDocument/2006/relationships/slide" Target="slide3.xml"/><Relationship Id="rId7" Type="http://schemas.openxmlformats.org/officeDocument/2006/relationships/slide" Target="slide52.xml"/><Relationship Id="rId12" Type="http://schemas.openxmlformats.org/officeDocument/2006/relationships/slide" Target="slide47.xml"/><Relationship Id="rId2" Type="http://schemas.openxmlformats.org/officeDocument/2006/relationships/slide" Target="slide1.xml"/><Relationship Id="rId1" Type="http://schemas.openxmlformats.org/officeDocument/2006/relationships/slideLayout" Target="../slideLayouts/slideLayout3.xml"/><Relationship Id="rId6" Type="http://schemas.openxmlformats.org/officeDocument/2006/relationships/slide" Target="slide54.xml"/><Relationship Id="rId11" Type="http://schemas.openxmlformats.org/officeDocument/2006/relationships/slide" Target="slide49.xml"/><Relationship Id="rId5" Type="http://schemas.openxmlformats.org/officeDocument/2006/relationships/slide" Target="slide58.xml"/><Relationship Id="rId10" Type="http://schemas.openxmlformats.org/officeDocument/2006/relationships/slide" Target="slide50.xml"/><Relationship Id="rId4" Type="http://schemas.openxmlformats.org/officeDocument/2006/relationships/slide" Target="slide36.xml"/><Relationship Id="rId9" Type="http://schemas.openxmlformats.org/officeDocument/2006/relationships/slide" Target="slide83.xml"/><Relationship Id="rId14" Type="http://schemas.openxmlformats.org/officeDocument/2006/relationships/slide" Target="slide43.xml"/></Relationships>
</file>

<file path=ppt/slides/_rels/slide121.xml.rels><?xml version="1.0" encoding="UTF-8" standalone="yes"?>
<Relationships xmlns="http://schemas.openxmlformats.org/package/2006/relationships"><Relationship Id="rId8" Type="http://schemas.openxmlformats.org/officeDocument/2006/relationships/slide" Target="slide71.xml"/><Relationship Id="rId13" Type="http://schemas.openxmlformats.org/officeDocument/2006/relationships/slide" Target="slide14.xml"/><Relationship Id="rId3" Type="http://schemas.openxmlformats.org/officeDocument/2006/relationships/slide" Target="slide3.xml"/><Relationship Id="rId7" Type="http://schemas.openxmlformats.org/officeDocument/2006/relationships/slide" Target="slide85.xml"/><Relationship Id="rId12" Type="http://schemas.openxmlformats.org/officeDocument/2006/relationships/slide" Target="slide78.xml"/><Relationship Id="rId2" Type="http://schemas.openxmlformats.org/officeDocument/2006/relationships/slide" Target="slide1.xml"/><Relationship Id="rId1" Type="http://schemas.openxmlformats.org/officeDocument/2006/relationships/slideLayout" Target="../slideLayouts/slideLayout3.xml"/><Relationship Id="rId6" Type="http://schemas.openxmlformats.org/officeDocument/2006/relationships/slide" Target="slide60.xml"/><Relationship Id="rId11" Type="http://schemas.openxmlformats.org/officeDocument/2006/relationships/slide" Target="slide76.xml"/><Relationship Id="rId5" Type="http://schemas.openxmlformats.org/officeDocument/2006/relationships/slide" Target="slide87.xml"/><Relationship Id="rId10" Type="http://schemas.openxmlformats.org/officeDocument/2006/relationships/slide" Target="slide74.xml"/><Relationship Id="rId4" Type="http://schemas.openxmlformats.org/officeDocument/2006/relationships/slide" Target="slide52.xml"/><Relationship Id="rId9" Type="http://schemas.openxmlformats.org/officeDocument/2006/relationships/slide" Target="slide83.xml"/><Relationship Id="rId14" Type="http://schemas.openxmlformats.org/officeDocument/2006/relationships/slide" Target="slide18.xml"/></Relationships>
</file>

<file path=ppt/slides/_rels/slide122.xml.rels><?xml version="1.0" encoding="UTF-8" standalone="yes"?>
<Relationships xmlns="http://schemas.openxmlformats.org/package/2006/relationships"><Relationship Id="rId8" Type="http://schemas.openxmlformats.org/officeDocument/2006/relationships/slide" Target="slide58.xml"/><Relationship Id="rId3" Type="http://schemas.openxmlformats.org/officeDocument/2006/relationships/slide" Target="slide3.xml"/><Relationship Id="rId7" Type="http://schemas.openxmlformats.org/officeDocument/2006/relationships/slide" Target="slide56.xml"/><Relationship Id="rId2" Type="http://schemas.openxmlformats.org/officeDocument/2006/relationships/slide" Target="slide1.xml"/><Relationship Id="rId1" Type="http://schemas.openxmlformats.org/officeDocument/2006/relationships/slideLayout" Target="../slideLayouts/slideLayout3.xml"/><Relationship Id="rId6" Type="http://schemas.openxmlformats.org/officeDocument/2006/relationships/slide" Target="slide49.xml"/><Relationship Id="rId5" Type="http://schemas.openxmlformats.org/officeDocument/2006/relationships/slide" Target="slide45.xml"/><Relationship Id="rId10" Type="http://schemas.openxmlformats.org/officeDocument/2006/relationships/slide" Target="slide83.xml"/><Relationship Id="rId4" Type="http://schemas.openxmlformats.org/officeDocument/2006/relationships/slide" Target="slide6.xml"/><Relationship Id="rId9" Type="http://schemas.openxmlformats.org/officeDocument/2006/relationships/slide" Target="slide60.xml"/></Relationships>
</file>

<file path=ppt/slides/_rels/slide12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3.xml"/><Relationship Id="rId4" Type="http://schemas.openxmlformats.org/officeDocument/2006/relationships/slide" Target="slide81.xml"/></Relationships>
</file>

<file path=ppt/slides/_rels/slide12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3.xml"/><Relationship Id="rId6" Type="http://schemas.openxmlformats.org/officeDocument/2006/relationships/slide" Target="slide36.xml"/><Relationship Id="rId5" Type="http://schemas.openxmlformats.org/officeDocument/2006/relationships/slide" Target="slide85.xml"/><Relationship Id="rId4" Type="http://schemas.openxmlformats.org/officeDocument/2006/relationships/slide" Target="slide81.xml"/></Relationships>
</file>

<file path=ppt/slides/_rels/slide12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3.xml"/><Relationship Id="rId6" Type="http://schemas.openxmlformats.org/officeDocument/2006/relationships/slide" Target="slide6.xml"/><Relationship Id="rId5" Type="http://schemas.openxmlformats.org/officeDocument/2006/relationships/slide" Target="slide41.xml"/><Relationship Id="rId4" Type="http://schemas.openxmlformats.org/officeDocument/2006/relationships/slide" Target="slide81.xml"/></Relationships>
</file>

<file path=ppt/slides/_rels/slide12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3.xml"/><Relationship Id="rId5" Type="http://schemas.openxmlformats.org/officeDocument/2006/relationships/slide" Target="slide87.xml"/><Relationship Id="rId4" Type="http://schemas.openxmlformats.org/officeDocument/2006/relationships/slide" Target="slide81.xml"/></Relationships>
</file>

<file path=ppt/slides/_rels/slide127.xml.rels><?xml version="1.0" encoding="UTF-8" standalone="yes"?>
<Relationships xmlns="http://schemas.openxmlformats.org/package/2006/relationships"><Relationship Id="rId8" Type="http://schemas.openxmlformats.org/officeDocument/2006/relationships/slide" Target="slide74.xml"/><Relationship Id="rId3" Type="http://schemas.openxmlformats.org/officeDocument/2006/relationships/slide" Target="slide3.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3.xml"/><Relationship Id="rId6" Type="http://schemas.openxmlformats.org/officeDocument/2006/relationships/slide" Target="slide41.xml"/><Relationship Id="rId5" Type="http://schemas.openxmlformats.org/officeDocument/2006/relationships/slide" Target="slide6.xml"/><Relationship Id="rId4" Type="http://schemas.openxmlformats.org/officeDocument/2006/relationships/slide" Target="slide81.xml"/></Relationships>
</file>

<file path=ppt/slides/_rels/slide12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3.xml"/><Relationship Id="rId5" Type="http://schemas.openxmlformats.org/officeDocument/2006/relationships/slide" Target="slide20.xml"/><Relationship Id="rId4" Type="http://schemas.openxmlformats.org/officeDocument/2006/relationships/slide" Target="slide81.xml"/></Relationships>
</file>

<file path=ppt/slides/_rels/slide12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slide" Target="slide3.xml"/></Relationships>
</file>

<file path=ppt/slides/_rels/slide13.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image" Target="../media/image4.png"/><Relationship Id="rId7" Type="http://schemas.openxmlformats.org/officeDocument/2006/relationships/slide" Target="slide9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5" Type="http://schemas.openxmlformats.org/officeDocument/2006/relationships/slide" Target="slide92.xml"/><Relationship Id="rId4" Type="http://schemas.openxmlformats.org/officeDocument/2006/relationships/slide" Target="slide1.xml"/></Relationships>
</file>

<file path=ppt/slides/_rels/slide13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slide" Target="slide118.xml"/><Relationship Id="rId3" Type="http://schemas.openxmlformats.org/officeDocument/2006/relationships/image" Target="../media/image4.png"/><Relationship Id="rId7" Type="http://schemas.openxmlformats.org/officeDocument/2006/relationships/slide" Target="slide13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16.xml"/><Relationship Id="rId5" Type="http://schemas.openxmlformats.org/officeDocument/2006/relationships/slide" Target="slide104.xml"/><Relationship Id="rId4" Type="http://schemas.openxmlformats.org/officeDocument/2006/relationships/slide" Target="slide1.xml"/><Relationship Id="rId9" Type="http://schemas.openxmlformats.org/officeDocument/2006/relationships/slide" Target="slide3.xml"/></Relationships>
</file>

<file path=ppt/slides/_rels/slide15.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image" Target="../media/image4.png"/><Relationship Id="rId7" Type="http://schemas.openxmlformats.org/officeDocument/2006/relationships/slide" Target="slide13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30.xml"/><Relationship Id="rId5" Type="http://schemas.openxmlformats.org/officeDocument/2006/relationships/slide" Target="slide129.xml"/><Relationship Id="rId4" Type="http://schemas.openxmlformats.org/officeDocument/2006/relationships/slide" Target="slide1.xml"/></Relationships>
</file>

<file path=ppt/slides/_rels/slide16.xml.rels><?xml version="1.0" encoding="UTF-8" standalone="yes"?>
<Relationships xmlns="http://schemas.openxmlformats.org/package/2006/relationships"><Relationship Id="rId8" Type="http://schemas.openxmlformats.org/officeDocument/2006/relationships/slide" Target="slide97.xml"/><Relationship Id="rId13" Type="http://schemas.openxmlformats.org/officeDocument/2006/relationships/slide" Target="slide3.xml"/><Relationship Id="rId3" Type="http://schemas.openxmlformats.org/officeDocument/2006/relationships/image" Target="../media/image3.png"/><Relationship Id="rId7" Type="http://schemas.openxmlformats.org/officeDocument/2006/relationships/slide" Target="slide96.xml"/><Relationship Id="rId12" Type="http://schemas.openxmlformats.org/officeDocument/2006/relationships/slide" Target="slide118.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slide" Target="slide92.xml"/><Relationship Id="rId11" Type="http://schemas.openxmlformats.org/officeDocument/2006/relationships/slide" Target="slide132.xml"/><Relationship Id="rId5" Type="http://schemas.openxmlformats.org/officeDocument/2006/relationships/slide" Target="slide1.xml"/><Relationship Id="rId10" Type="http://schemas.openxmlformats.org/officeDocument/2006/relationships/slide" Target="slide116.xml"/><Relationship Id="rId4" Type="http://schemas.openxmlformats.org/officeDocument/2006/relationships/image" Target="../media/image4.png"/><Relationship Id="rId9" Type="http://schemas.openxmlformats.org/officeDocument/2006/relationships/slide" Target="slide104.xml"/></Relationships>
</file>

<file path=ppt/slides/_rels/slide17.xml.rels><?xml version="1.0" encoding="UTF-8" standalone="yes"?>
<Relationships xmlns="http://schemas.openxmlformats.org/package/2006/relationships"><Relationship Id="rId8" Type="http://schemas.openxmlformats.org/officeDocument/2006/relationships/slide" Target="slide131.xml"/><Relationship Id="rId3" Type="http://schemas.openxmlformats.org/officeDocument/2006/relationships/image" Target="../media/image3.png"/><Relationship Id="rId7" Type="http://schemas.openxmlformats.org/officeDocument/2006/relationships/slide" Target="slide130.xml"/><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slide" Target="slide129.xml"/><Relationship Id="rId5" Type="http://schemas.openxmlformats.org/officeDocument/2006/relationships/slide" Target="slide1.xml"/><Relationship Id="rId4" Type="http://schemas.openxmlformats.org/officeDocument/2006/relationships/image" Target="../media/image4.png"/><Relationship Id="rId9" Type="http://schemas.openxmlformats.org/officeDocument/2006/relationships/slide" Target="slide3.xml"/></Relationships>
</file>

<file path=ppt/slides/_rels/slide18.xml.rels><?xml version="1.0" encoding="UTF-8" standalone="yes"?>
<Relationships xmlns="http://schemas.openxmlformats.org/package/2006/relationships"><Relationship Id="rId8" Type="http://schemas.openxmlformats.org/officeDocument/2006/relationships/slide" Target="slide97.xml"/><Relationship Id="rId3" Type="http://schemas.openxmlformats.org/officeDocument/2006/relationships/image" Target="../media/image3.png"/><Relationship Id="rId7" Type="http://schemas.openxmlformats.org/officeDocument/2006/relationships/slide" Target="slide96.xml"/><Relationship Id="rId2" Type="http://schemas.openxmlformats.org/officeDocument/2006/relationships/slideLayout" Target="../slideLayouts/slideLayout2.xml"/><Relationship Id="rId1" Type="http://schemas.openxmlformats.org/officeDocument/2006/relationships/themeOverride" Target="../theme/themeOverride3.xml"/><Relationship Id="rId6" Type="http://schemas.openxmlformats.org/officeDocument/2006/relationships/slide" Target="slide92.xml"/><Relationship Id="rId11" Type="http://schemas.openxmlformats.org/officeDocument/2006/relationships/slide" Target="slide3.xml"/><Relationship Id="rId5" Type="http://schemas.openxmlformats.org/officeDocument/2006/relationships/slide" Target="slide1.xml"/><Relationship Id="rId10" Type="http://schemas.openxmlformats.org/officeDocument/2006/relationships/slide" Target="slide116.xml"/><Relationship Id="rId4" Type="http://schemas.openxmlformats.org/officeDocument/2006/relationships/image" Target="../media/image4.png"/><Relationship Id="rId9" Type="http://schemas.openxmlformats.org/officeDocument/2006/relationships/slide" Target="slide104.xml"/></Relationships>
</file>

<file path=ppt/slides/_rels/slide19.xml.rels><?xml version="1.0" encoding="UTF-8" standalone="yes"?>
<Relationships xmlns="http://schemas.openxmlformats.org/package/2006/relationships"><Relationship Id="rId8" Type="http://schemas.openxmlformats.org/officeDocument/2006/relationships/slide" Target="slide129.xml"/><Relationship Id="rId3" Type="http://schemas.openxmlformats.org/officeDocument/2006/relationships/image" Target="../media/image3.png"/><Relationship Id="rId7" Type="http://schemas.openxmlformats.org/officeDocument/2006/relationships/slide" Target="slide118.xml"/><Relationship Id="rId2" Type="http://schemas.openxmlformats.org/officeDocument/2006/relationships/slideLayout" Target="../slideLayouts/slideLayout2.xml"/><Relationship Id="rId1" Type="http://schemas.openxmlformats.org/officeDocument/2006/relationships/themeOverride" Target="../theme/themeOverride4.xml"/><Relationship Id="rId6" Type="http://schemas.openxmlformats.org/officeDocument/2006/relationships/slide" Target="slide132.xml"/><Relationship Id="rId11" Type="http://schemas.openxmlformats.org/officeDocument/2006/relationships/slide" Target="slide3.xml"/><Relationship Id="rId5" Type="http://schemas.openxmlformats.org/officeDocument/2006/relationships/slide" Target="slide1.xml"/><Relationship Id="rId10" Type="http://schemas.openxmlformats.org/officeDocument/2006/relationships/slide" Target="slide131.xml"/><Relationship Id="rId4" Type="http://schemas.openxmlformats.org/officeDocument/2006/relationships/image" Target="../media/image4.png"/><Relationship Id="rId9" Type="http://schemas.openxmlformats.org/officeDocument/2006/relationships/slide" Target="slide130.xml"/></Relationships>
</file>

<file path=ppt/slides/_rels/slide2.xml.rels><?xml version="1.0" encoding="UTF-8" standalone="yes"?>
<Relationships xmlns="http://schemas.openxmlformats.org/package/2006/relationships"><Relationship Id="rId3" Type="http://schemas.openxmlformats.org/officeDocument/2006/relationships/slide" Target="slide90.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20.xml.rels><?xml version="1.0" encoding="UTF-8" standalone="yes"?>
<Relationships xmlns="http://schemas.openxmlformats.org/package/2006/relationships"><Relationship Id="rId8" Type="http://schemas.openxmlformats.org/officeDocument/2006/relationships/slide" Target="slide97.xml"/><Relationship Id="rId3" Type="http://schemas.openxmlformats.org/officeDocument/2006/relationships/image" Target="../media/image3.png"/><Relationship Id="rId7" Type="http://schemas.openxmlformats.org/officeDocument/2006/relationships/slide" Target="slide96.xml"/><Relationship Id="rId2" Type="http://schemas.openxmlformats.org/officeDocument/2006/relationships/slideLayout" Target="../slideLayouts/slideLayout2.xml"/><Relationship Id="rId1" Type="http://schemas.openxmlformats.org/officeDocument/2006/relationships/themeOverride" Target="../theme/themeOverride5.xml"/><Relationship Id="rId6" Type="http://schemas.openxmlformats.org/officeDocument/2006/relationships/slide" Target="slide92.xml"/><Relationship Id="rId5" Type="http://schemas.openxmlformats.org/officeDocument/2006/relationships/slide" Target="slide1.xml"/><Relationship Id="rId10" Type="http://schemas.openxmlformats.org/officeDocument/2006/relationships/slide" Target="slide3.xml"/><Relationship Id="rId4" Type="http://schemas.openxmlformats.org/officeDocument/2006/relationships/image" Target="../media/image4.png"/><Relationship Id="rId9" Type="http://schemas.openxmlformats.org/officeDocument/2006/relationships/slide" Target="slide104.xml"/></Relationships>
</file>

<file path=ppt/slides/_rels/slide21.xml.rels><?xml version="1.0" encoding="UTF-8" standalone="yes"?>
<Relationships xmlns="http://schemas.openxmlformats.org/package/2006/relationships"><Relationship Id="rId8" Type="http://schemas.openxmlformats.org/officeDocument/2006/relationships/slide" Target="slide118.xml"/><Relationship Id="rId3" Type="http://schemas.openxmlformats.org/officeDocument/2006/relationships/image" Target="../media/image3.png"/><Relationship Id="rId7" Type="http://schemas.openxmlformats.org/officeDocument/2006/relationships/slide" Target="slide132.xml"/><Relationship Id="rId2" Type="http://schemas.openxmlformats.org/officeDocument/2006/relationships/slideLayout" Target="../slideLayouts/slideLayout2.xml"/><Relationship Id="rId1" Type="http://schemas.openxmlformats.org/officeDocument/2006/relationships/themeOverride" Target="../theme/themeOverride6.xml"/><Relationship Id="rId6" Type="http://schemas.openxmlformats.org/officeDocument/2006/relationships/slide" Target="slide116.xml"/><Relationship Id="rId5" Type="http://schemas.openxmlformats.org/officeDocument/2006/relationships/slide" Target="slide1.xml"/><Relationship Id="rId4" Type="http://schemas.openxmlformats.org/officeDocument/2006/relationships/image" Target="../media/image4.png"/><Relationship Id="rId9" Type="http://schemas.openxmlformats.org/officeDocument/2006/relationships/slide" Target="slide3.xml"/></Relationships>
</file>

<file path=ppt/slides/_rels/slide22.xml.rels><?xml version="1.0" encoding="UTF-8" standalone="yes"?>
<Relationships xmlns="http://schemas.openxmlformats.org/package/2006/relationships"><Relationship Id="rId8" Type="http://schemas.openxmlformats.org/officeDocument/2006/relationships/slide" Target="slide131.xml"/><Relationship Id="rId3" Type="http://schemas.openxmlformats.org/officeDocument/2006/relationships/image" Target="../media/image3.png"/><Relationship Id="rId7" Type="http://schemas.openxmlformats.org/officeDocument/2006/relationships/slide" Target="slide130.xml"/><Relationship Id="rId2" Type="http://schemas.openxmlformats.org/officeDocument/2006/relationships/slideLayout" Target="../slideLayouts/slideLayout2.xml"/><Relationship Id="rId1" Type="http://schemas.openxmlformats.org/officeDocument/2006/relationships/themeOverride" Target="../theme/themeOverride7.xml"/><Relationship Id="rId6" Type="http://schemas.openxmlformats.org/officeDocument/2006/relationships/slide" Target="slide129.xml"/><Relationship Id="rId5" Type="http://schemas.openxmlformats.org/officeDocument/2006/relationships/slide" Target="slide1.xml"/><Relationship Id="rId4" Type="http://schemas.openxmlformats.org/officeDocument/2006/relationships/image" Target="../media/image4.png"/><Relationship Id="rId9" Type="http://schemas.openxmlformats.org/officeDocument/2006/relationships/slide" Target="slide3.xml"/></Relationships>
</file>

<file path=ppt/slides/_rels/slide23.xml.rels><?xml version="1.0" encoding="UTF-8" standalone="yes"?>
<Relationships xmlns="http://schemas.openxmlformats.org/package/2006/relationships"><Relationship Id="rId8" Type="http://schemas.openxmlformats.org/officeDocument/2006/relationships/slide" Target="slide104.xml"/><Relationship Id="rId3" Type="http://schemas.openxmlformats.org/officeDocument/2006/relationships/image" Target="../media/image4.png"/><Relationship Id="rId7" Type="http://schemas.openxmlformats.org/officeDocument/2006/relationships/slide" Target="slide9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11" Type="http://schemas.openxmlformats.org/officeDocument/2006/relationships/slide" Target="slide3.xml"/><Relationship Id="rId5" Type="http://schemas.openxmlformats.org/officeDocument/2006/relationships/slide" Target="slide92.xml"/><Relationship Id="rId10" Type="http://schemas.openxmlformats.org/officeDocument/2006/relationships/slide" Target="slide132.xml"/><Relationship Id="rId4" Type="http://schemas.openxmlformats.org/officeDocument/2006/relationships/slide" Target="slide1.xml"/><Relationship Id="rId9" Type="http://schemas.openxmlformats.org/officeDocument/2006/relationships/slide" Target="slide116.xml"/></Relationships>
</file>

<file path=ppt/slides/_rels/slide24.xml.rels><?xml version="1.0" encoding="UTF-8" standalone="yes"?>
<Relationships xmlns="http://schemas.openxmlformats.org/package/2006/relationships"><Relationship Id="rId8" Type="http://schemas.openxmlformats.org/officeDocument/2006/relationships/slide" Target="slide131.xml"/><Relationship Id="rId3" Type="http://schemas.openxmlformats.org/officeDocument/2006/relationships/image" Target="../media/image4.png"/><Relationship Id="rId7" Type="http://schemas.openxmlformats.org/officeDocument/2006/relationships/slide" Target="slide130.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29.xml"/><Relationship Id="rId5" Type="http://schemas.openxmlformats.org/officeDocument/2006/relationships/slide" Target="slide118.xml"/><Relationship Id="rId4" Type="http://schemas.openxmlformats.org/officeDocument/2006/relationships/slide" Target="slide1.xml"/><Relationship Id="rId9" Type="http://schemas.openxmlformats.org/officeDocument/2006/relationships/slide" Target="slide3.xml"/></Relationships>
</file>

<file path=ppt/slides/_rels/slide25.xml.rels><?xml version="1.0" encoding="UTF-8" standalone="yes"?>
<Relationships xmlns="http://schemas.openxmlformats.org/package/2006/relationships"><Relationship Id="rId8" Type="http://schemas.openxmlformats.org/officeDocument/2006/relationships/slide" Target="slide104.xml"/><Relationship Id="rId3" Type="http://schemas.openxmlformats.org/officeDocument/2006/relationships/image" Target="../media/image4.png"/><Relationship Id="rId7" Type="http://schemas.openxmlformats.org/officeDocument/2006/relationships/slide" Target="slide9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5" Type="http://schemas.openxmlformats.org/officeDocument/2006/relationships/slide" Target="slide92.xml"/><Relationship Id="rId10" Type="http://schemas.openxmlformats.org/officeDocument/2006/relationships/slide" Target="slide3.xml"/><Relationship Id="rId4" Type="http://schemas.openxmlformats.org/officeDocument/2006/relationships/slide" Target="slide1.xml"/><Relationship Id="rId9" Type="http://schemas.openxmlformats.org/officeDocument/2006/relationships/slide" Target="slide116.xml"/></Relationships>
</file>

<file path=ppt/slides/_rels/slide26.xml.rels><?xml version="1.0" encoding="UTF-8" standalone="yes"?>
<Relationships xmlns="http://schemas.openxmlformats.org/package/2006/relationships"><Relationship Id="rId8" Type="http://schemas.openxmlformats.org/officeDocument/2006/relationships/slide" Target="slide130.xml"/><Relationship Id="rId3" Type="http://schemas.openxmlformats.org/officeDocument/2006/relationships/image" Target="../media/image4.png"/><Relationship Id="rId7" Type="http://schemas.openxmlformats.org/officeDocument/2006/relationships/slide" Target="slide129.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18.xml"/><Relationship Id="rId5" Type="http://schemas.openxmlformats.org/officeDocument/2006/relationships/slide" Target="slide132.xml"/><Relationship Id="rId10" Type="http://schemas.openxmlformats.org/officeDocument/2006/relationships/slide" Target="slide3.xml"/><Relationship Id="rId4" Type="http://schemas.openxmlformats.org/officeDocument/2006/relationships/slide" Target="slide1.xml"/><Relationship Id="rId9" Type="http://schemas.openxmlformats.org/officeDocument/2006/relationships/slide" Target="slide131.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slide" Target="slide1.xml"/></Relationships>
</file>

<file path=ppt/slides/_rels/slide28.xml.rels><?xml version="1.0" encoding="UTF-8" standalone="yes"?>
<Relationships xmlns="http://schemas.openxmlformats.org/package/2006/relationships"><Relationship Id="rId8" Type="http://schemas.openxmlformats.org/officeDocument/2006/relationships/slide" Target="slide104.xml"/><Relationship Id="rId3" Type="http://schemas.openxmlformats.org/officeDocument/2006/relationships/image" Target="../media/image4.png"/><Relationship Id="rId7" Type="http://schemas.openxmlformats.org/officeDocument/2006/relationships/slide" Target="slide9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5" Type="http://schemas.openxmlformats.org/officeDocument/2006/relationships/slide" Target="slide92.xml"/><Relationship Id="rId4" Type="http://schemas.openxmlformats.org/officeDocument/2006/relationships/slide" Target="slide1.xml"/><Relationship Id="rId9" Type="http://schemas.openxmlformats.org/officeDocument/2006/relationships/slide" Target="slide3.xml"/></Relationships>
</file>

<file path=ppt/slides/_rels/slide29.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image" Target="../media/image4.png"/><Relationship Id="rId7" Type="http://schemas.openxmlformats.org/officeDocument/2006/relationships/slide" Target="slide118.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32.xml"/><Relationship Id="rId5" Type="http://schemas.openxmlformats.org/officeDocument/2006/relationships/slide" Target="slide116.xml"/><Relationship Id="rId4" Type="http://schemas.openxmlformats.org/officeDocument/2006/relationships/slide" Target="slide1.xml"/></Relationships>
</file>

<file path=ppt/slides/_rels/slide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40.xml"/><Relationship Id="rId7" Type="http://schemas.openxmlformats.org/officeDocument/2006/relationships/slide" Target="slide90.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slide" Target="slide80.xml"/><Relationship Id="rId4" Type="http://schemas.openxmlformats.org/officeDocument/2006/relationships/slide" Target="slide68.xml"/></Relationships>
</file>

<file path=ppt/slides/_rels/slide30.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image" Target="../media/image4.png"/><Relationship Id="rId7" Type="http://schemas.openxmlformats.org/officeDocument/2006/relationships/slide" Target="slide13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30.xml"/><Relationship Id="rId5" Type="http://schemas.openxmlformats.org/officeDocument/2006/relationships/slide" Target="slide129.xml"/><Relationship Id="rId4" Type="http://schemas.openxmlformats.org/officeDocument/2006/relationships/slide" Target="slide1.xml"/></Relationships>
</file>

<file path=ppt/slides/_rels/slide31.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image" Target="../media/image4.png"/><Relationship Id="rId7" Type="http://schemas.openxmlformats.org/officeDocument/2006/relationships/slide" Target="slide9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5" Type="http://schemas.openxmlformats.org/officeDocument/2006/relationships/slide" Target="slide92.xml"/><Relationship Id="rId4" Type="http://schemas.openxmlformats.org/officeDocument/2006/relationships/slide" Target="slide1.xml"/></Relationships>
</file>

<file path=ppt/slides/_rels/slide32.xml.rels><?xml version="1.0" encoding="UTF-8" standalone="yes"?>
<Relationships xmlns="http://schemas.openxmlformats.org/package/2006/relationships"><Relationship Id="rId8" Type="http://schemas.openxmlformats.org/officeDocument/2006/relationships/slide" Target="slide118.xml"/><Relationship Id="rId3" Type="http://schemas.openxmlformats.org/officeDocument/2006/relationships/image" Target="../media/image4.png"/><Relationship Id="rId7" Type="http://schemas.openxmlformats.org/officeDocument/2006/relationships/slide" Target="slide13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16.xml"/><Relationship Id="rId5" Type="http://schemas.openxmlformats.org/officeDocument/2006/relationships/slide" Target="slide104.xml"/><Relationship Id="rId4" Type="http://schemas.openxmlformats.org/officeDocument/2006/relationships/slide" Target="slide1.xml"/><Relationship Id="rId9" Type="http://schemas.openxmlformats.org/officeDocument/2006/relationships/slide" Target="slide3.xml"/></Relationships>
</file>

<file path=ppt/slides/_rels/slide33.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image" Target="../media/image4.png"/><Relationship Id="rId7" Type="http://schemas.openxmlformats.org/officeDocument/2006/relationships/slide" Target="slide13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30.xml"/><Relationship Id="rId5" Type="http://schemas.openxmlformats.org/officeDocument/2006/relationships/slide" Target="slide129.xml"/><Relationship Id="rId4" Type="http://schemas.openxmlformats.org/officeDocument/2006/relationships/slide" Target="slide1.xml"/></Relationships>
</file>

<file path=ppt/slides/_rels/slide34.xml.rels><?xml version="1.0" encoding="UTF-8" standalone="yes"?>
<Relationships xmlns="http://schemas.openxmlformats.org/package/2006/relationships"><Relationship Id="rId8" Type="http://schemas.openxmlformats.org/officeDocument/2006/relationships/slide" Target="slide104.xml"/><Relationship Id="rId3" Type="http://schemas.openxmlformats.org/officeDocument/2006/relationships/image" Target="../media/image4.png"/><Relationship Id="rId7" Type="http://schemas.openxmlformats.org/officeDocument/2006/relationships/slide" Target="slide9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5" Type="http://schemas.openxmlformats.org/officeDocument/2006/relationships/slide" Target="slide92.xml"/><Relationship Id="rId10" Type="http://schemas.openxmlformats.org/officeDocument/2006/relationships/slide" Target="slide3.xml"/><Relationship Id="rId4" Type="http://schemas.openxmlformats.org/officeDocument/2006/relationships/slide" Target="slide1.xml"/><Relationship Id="rId9" Type="http://schemas.openxmlformats.org/officeDocument/2006/relationships/slide" Target="slide116.xml"/></Relationships>
</file>

<file path=ppt/slides/_rels/slide35.xml.rels><?xml version="1.0" encoding="UTF-8" standalone="yes"?>
<Relationships xmlns="http://schemas.openxmlformats.org/package/2006/relationships"><Relationship Id="rId8" Type="http://schemas.openxmlformats.org/officeDocument/2006/relationships/slide" Target="slide130.xml"/><Relationship Id="rId3" Type="http://schemas.openxmlformats.org/officeDocument/2006/relationships/image" Target="../media/image4.png"/><Relationship Id="rId7" Type="http://schemas.openxmlformats.org/officeDocument/2006/relationships/slide" Target="slide129.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18.xml"/><Relationship Id="rId5" Type="http://schemas.openxmlformats.org/officeDocument/2006/relationships/slide" Target="slide132.xml"/><Relationship Id="rId10" Type="http://schemas.openxmlformats.org/officeDocument/2006/relationships/slide" Target="slide3.xml"/><Relationship Id="rId4" Type="http://schemas.openxmlformats.org/officeDocument/2006/relationships/slide" Target="slide1.xml"/><Relationship Id="rId9" Type="http://schemas.openxmlformats.org/officeDocument/2006/relationships/slide" Target="slide131.xml"/></Relationships>
</file>

<file path=ppt/slides/_rels/slide36.xml.rels><?xml version="1.0" encoding="UTF-8" standalone="yes"?>
<Relationships xmlns="http://schemas.openxmlformats.org/package/2006/relationships"><Relationship Id="rId8" Type="http://schemas.openxmlformats.org/officeDocument/2006/relationships/slide" Target="slide104.xml"/><Relationship Id="rId3" Type="http://schemas.openxmlformats.org/officeDocument/2006/relationships/image" Target="../media/image4.png"/><Relationship Id="rId7" Type="http://schemas.openxmlformats.org/officeDocument/2006/relationships/slide" Target="slide9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5" Type="http://schemas.openxmlformats.org/officeDocument/2006/relationships/slide" Target="slide92.xml"/><Relationship Id="rId4" Type="http://schemas.openxmlformats.org/officeDocument/2006/relationships/slide" Target="slide1.xml"/><Relationship Id="rId9" Type="http://schemas.openxmlformats.org/officeDocument/2006/relationships/slide" Target="slide3.xml"/></Relationships>
</file>

<file path=ppt/slides/_rels/slide37.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image" Target="../media/image4.png"/><Relationship Id="rId7" Type="http://schemas.openxmlformats.org/officeDocument/2006/relationships/slide" Target="slide118.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32.xml"/><Relationship Id="rId5" Type="http://schemas.openxmlformats.org/officeDocument/2006/relationships/slide" Target="slide116.xml"/><Relationship Id="rId4" Type="http://schemas.openxmlformats.org/officeDocument/2006/relationships/slide" Target="slide1.xml"/></Relationships>
</file>

<file path=ppt/slides/_rels/slide38.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image" Target="../media/image4.png"/><Relationship Id="rId7" Type="http://schemas.openxmlformats.org/officeDocument/2006/relationships/slide" Target="slide13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30.xml"/><Relationship Id="rId5" Type="http://schemas.openxmlformats.org/officeDocument/2006/relationships/slide" Target="slide129.xml"/><Relationship Id="rId4" Type="http://schemas.openxmlformats.org/officeDocument/2006/relationships/slide" Target="slide1.xml"/></Relationships>
</file>

<file path=ppt/slides/_rels/slide39.xml.rels><?xml version="1.0" encoding="UTF-8" standalone="yes"?>
<Relationships xmlns="http://schemas.openxmlformats.org/package/2006/relationships"><Relationship Id="rId8" Type="http://schemas.openxmlformats.org/officeDocument/2006/relationships/slide" Target="slide43.xml"/><Relationship Id="rId3" Type="http://schemas.openxmlformats.org/officeDocument/2006/relationships/image" Target="../media/image4.png"/><Relationship Id="rId7" Type="http://schemas.openxmlformats.org/officeDocument/2006/relationships/slide" Target="slide41.xml"/><Relationship Id="rId12"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45.xml"/><Relationship Id="rId11" Type="http://schemas.openxmlformats.org/officeDocument/2006/relationships/slide" Target="slide51.xml"/><Relationship Id="rId5" Type="http://schemas.openxmlformats.org/officeDocument/2006/relationships/slide" Target="slide54.xml"/><Relationship Id="rId10" Type="http://schemas.openxmlformats.org/officeDocument/2006/relationships/slide" Target="slide60.xml"/><Relationship Id="rId4" Type="http://schemas.openxmlformats.org/officeDocument/2006/relationships/slide" Target="slide1.xml"/><Relationship Id="rId9" Type="http://schemas.openxmlformats.org/officeDocument/2006/relationships/slide" Target="slide66.xml"/></Relationships>
</file>

<file path=ppt/slides/_rels/slide4.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image" Target="../media/image4.png"/><Relationship Id="rId7" Type="http://schemas.openxmlformats.org/officeDocument/2006/relationships/slide" Target="slide20.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8.xml"/><Relationship Id="rId5" Type="http://schemas.openxmlformats.org/officeDocument/2006/relationships/slide" Target="slide36.xml"/><Relationship Id="rId4" Type="http://schemas.openxmlformats.org/officeDocument/2006/relationships/slide" Target="slide1.xml"/><Relationship Id="rId9" Type="http://schemas.openxmlformats.org/officeDocument/2006/relationships/slide" Target="slide3.xml"/></Relationships>
</file>

<file path=ppt/slides/_rels/slide40.xml.rels><?xml version="1.0" encoding="UTF-8" standalone="yes"?>
<Relationships xmlns="http://schemas.openxmlformats.org/package/2006/relationships"><Relationship Id="rId8" Type="http://schemas.openxmlformats.org/officeDocument/2006/relationships/slide" Target="slide64.xml"/><Relationship Id="rId3" Type="http://schemas.openxmlformats.org/officeDocument/2006/relationships/image" Target="../media/image4.png"/><Relationship Id="rId7" Type="http://schemas.openxmlformats.org/officeDocument/2006/relationships/slide" Target="slide4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50.xml"/><Relationship Id="rId5" Type="http://schemas.openxmlformats.org/officeDocument/2006/relationships/slide" Target="slide62.xml"/><Relationship Id="rId10" Type="http://schemas.openxmlformats.org/officeDocument/2006/relationships/slide" Target="slide3.xml"/><Relationship Id="rId4" Type="http://schemas.openxmlformats.org/officeDocument/2006/relationships/slide" Target="slide1.xml"/><Relationship Id="rId9" Type="http://schemas.openxmlformats.org/officeDocument/2006/relationships/slide" Target="slide63.xml"/></Relationships>
</file>

<file path=ppt/slides/_rels/slide41.xml.rels><?xml version="1.0" encoding="UTF-8" standalone="yes"?>
<Relationships xmlns="http://schemas.openxmlformats.org/package/2006/relationships"><Relationship Id="rId8" Type="http://schemas.openxmlformats.org/officeDocument/2006/relationships/slide" Target="slide104.xml"/><Relationship Id="rId3" Type="http://schemas.openxmlformats.org/officeDocument/2006/relationships/image" Target="../media/image4.png"/><Relationship Id="rId7" Type="http://schemas.openxmlformats.org/officeDocument/2006/relationships/slide" Target="slide9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5" Type="http://schemas.openxmlformats.org/officeDocument/2006/relationships/slide" Target="slide92.xml"/><Relationship Id="rId10" Type="http://schemas.openxmlformats.org/officeDocument/2006/relationships/slide" Target="slide3.xml"/><Relationship Id="rId4" Type="http://schemas.openxmlformats.org/officeDocument/2006/relationships/slide" Target="slide1.xml"/><Relationship Id="rId9" Type="http://schemas.openxmlformats.org/officeDocument/2006/relationships/slide" Target="slide116.xml"/></Relationships>
</file>

<file path=ppt/slides/_rels/slide42.xml.rels><?xml version="1.0" encoding="UTF-8" standalone="yes"?>
<Relationships xmlns="http://schemas.openxmlformats.org/package/2006/relationships"><Relationship Id="rId8" Type="http://schemas.openxmlformats.org/officeDocument/2006/relationships/slide" Target="slide131.xml"/><Relationship Id="rId3" Type="http://schemas.openxmlformats.org/officeDocument/2006/relationships/image" Target="../media/image4.png"/><Relationship Id="rId7" Type="http://schemas.openxmlformats.org/officeDocument/2006/relationships/slide" Target="slide130.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29.xml"/><Relationship Id="rId5" Type="http://schemas.openxmlformats.org/officeDocument/2006/relationships/slide" Target="slide118.xml"/><Relationship Id="rId4" Type="http://schemas.openxmlformats.org/officeDocument/2006/relationships/slide" Target="slide1.xml"/><Relationship Id="rId9" Type="http://schemas.openxmlformats.org/officeDocument/2006/relationships/slide" Target="slide3.xml"/></Relationships>
</file>

<file path=ppt/slides/_rels/slide43.xml.rels><?xml version="1.0" encoding="UTF-8" standalone="yes"?>
<Relationships xmlns="http://schemas.openxmlformats.org/package/2006/relationships"><Relationship Id="rId8" Type="http://schemas.openxmlformats.org/officeDocument/2006/relationships/slide" Target="slide104.xml"/><Relationship Id="rId13" Type="http://schemas.openxmlformats.org/officeDocument/2006/relationships/slide" Target="slide131.xml"/><Relationship Id="rId3" Type="http://schemas.openxmlformats.org/officeDocument/2006/relationships/image" Target="../media/image4.png"/><Relationship Id="rId7" Type="http://schemas.openxmlformats.org/officeDocument/2006/relationships/slide" Target="slide97.xml"/><Relationship Id="rId12" Type="http://schemas.openxmlformats.org/officeDocument/2006/relationships/slide" Target="slide130.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11" Type="http://schemas.openxmlformats.org/officeDocument/2006/relationships/slide" Target="slide129.xml"/><Relationship Id="rId5" Type="http://schemas.openxmlformats.org/officeDocument/2006/relationships/slide" Target="slide92.xml"/><Relationship Id="rId10" Type="http://schemas.openxmlformats.org/officeDocument/2006/relationships/slide" Target="slide118.xml"/><Relationship Id="rId4" Type="http://schemas.openxmlformats.org/officeDocument/2006/relationships/slide" Target="slide1.xml"/><Relationship Id="rId9" Type="http://schemas.openxmlformats.org/officeDocument/2006/relationships/slide" Target="slide116.xml"/><Relationship Id="rId14" Type="http://schemas.openxmlformats.org/officeDocument/2006/relationships/slide" Target="slide3.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slide" Target="slide1.xml"/></Relationships>
</file>

<file path=ppt/slides/_rels/slide45.xml.rels><?xml version="1.0" encoding="UTF-8" standalone="yes"?>
<Relationships xmlns="http://schemas.openxmlformats.org/package/2006/relationships"><Relationship Id="rId8" Type="http://schemas.openxmlformats.org/officeDocument/2006/relationships/slide" Target="slide104.xml"/><Relationship Id="rId13" Type="http://schemas.openxmlformats.org/officeDocument/2006/relationships/slide" Target="slide131.xml"/><Relationship Id="rId3" Type="http://schemas.openxmlformats.org/officeDocument/2006/relationships/image" Target="../media/image4.png"/><Relationship Id="rId7" Type="http://schemas.openxmlformats.org/officeDocument/2006/relationships/slide" Target="slide97.xml"/><Relationship Id="rId12" Type="http://schemas.openxmlformats.org/officeDocument/2006/relationships/slide" Target="slide130.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11" Type="http://schemas.openxmlformats.org/officeDocument/2006/relationships/slide" Target="slide129.xml"/><Relationship Id="rId5" Type="http://schemas.openxmlformats.org/officeDocument/2006/relationships/slide" Target="slide92.xml"/><Relationship Id="rId10" Type="http://schemas.openxmlformats.org/officeDocument/2006/relationships/slide" Target="slide118.xml"/><Relationship Id="rId4" Type="http://schemas.openxmlformats.org/officeDocument/2006/relationships/slide" Target="slide1.xml"/><Relationship Id="rId9" Type="http://schemas.openxmlformats.org/officeDocument/2006/relationships/slide" Target="slide116.xml"/><Relationship Id="rId14" Type="http://schemas.openxmlformats.org/officeDocument/2006/relationships/slide" Target="slide3.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slide" Target="slide1.xml"/></Relationships>
</file>

<file path=ppt/slides/_rels/slide47.xml.rels><?xml version="1.0" encoding="UTF-8" standalone="yes"?>
<Relationships xmlns="http://schemas.openxmlformats.org/package/2006/relationships"><Relationship Id="rId8" Type="http://schemas.openxmlformats.org/officeDocument/2006/relationships/slide" Target="slide104.xml"/><Relationship Id="rId13" Type="http://schemas.openxmlformats.org/officeDocument/2006/relationships/slide" Target="slide131.xml"/><Relationship Id="rId3" Type="http://schemas.openxmlformats.org/officeDocument/2006/relationships/image" Target="../media/image4.png"/><Relationship Id="rId7" Type="http://schemas.openxmlformats.org/officeDocument/2006/relationships/slide" Target="slide97.xml"/><Relationship Id="rId12" Type="http://schemas.openxmlformats.org/officeDocument/2006/relationships/slide" Target="slide130.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11" Type="http://schemas.openxmlformats.org/officeDocument/2006/relationships/slide" Target="slide129.xml"/><Relationship Id="rId5" Type="http://schemas.openxmlformats.org/officeDocument/2006/relationships/slide" Target="slide92.xml"/><Relationship Id="rId10" Type="http://schemas.openxmlformats.org/officeDocument/2006/relationships/slide" Target="slide118.xml"/><Relationship Id="rId4" Type="http://schemas.openxmlformats.org/officeDocument/2006/relationships/slide" Target="slide1.xml"/><Relationship Id="rId9" Type="http://schemas.openxmlformats.org/officeDocument/2006/relationships/slide" Target="slide116.xml"/><Relationship Id="rId14" Type="http://schemas.openxmlformats.org/officeDocument/2006/relationships/slide" Target="slide3.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slide" Target="slide1.xml"/></Relationships>
</file>

<file path=ppt/slides/_rels/slide49.xml.rels><?xml version="1.0" encoding="UTF-8" standalone="yes"?>
<Relationships xmlns="http://schemas.openxmlformats.org/package/2006/relationships"><Relationship Id="rId8" Type="http://schemas.openxmlformats.org/officeDocument/2006/relationships/slide" Target="slide104.xml"/><Relationship Id="rId13" Type="http://schemas.openxmlformats.org/officeDocument/2006/relationships/slide" Target="slide131.xml"/><Relationship Id="rId3" Type="http://schemas.openxmlformats.org/officeDocument/2006/relationships/image" Target="../media/image4.png"/><Relationship Id="rId7" Type="http://schemas.openxmlformats.org/officeDocument/2006/relationships/slide" Target="slide97.xml"/><Relationship Id="rId12" Type="http://schemas.openxmlformats.org/officeDocument/2006/relationships/slide" Target="slide130.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11" Type="http://schemas.openxmlformats.org/officeDocument/2006/relationships/slide" Target="slide129.xml"/><Relationship Id="rId5" Type="http://schemas.openxmlformats.org/officeDocument/2006/relationships/slide" Target="slide92.xml"/><Relationship Id="rId10" Type="http://schemas.openxmlformats.org/officeDocument/2006/relationships/slide" Target="slide118.xml"/><Relationship Id="rId4" Type="http://schemas.openxmlformats.org/officeDocument/2006/relationships/slide" Target="slide1.xml"/><Relationship Id="rId9" Type="http://schemas.openxmlformats.org/officeDocument/2006/relationships/slide" Target="slide116.xml"/><Relationship Id="rId14" Type="http://schemas.openxmlformats.org/officeDocument/2006/relationships/slide" Target="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16.xml"/><Relationship Id="rId4" Type="http://schemas.openxmlformats.org/officeDocument/2006/relationships/slide" Target="slide1.xml"/></Relationships>
</file>

<file path=ppt/slides/_rels/slide50.xml.rels><?xml version="1.0" encoding="UTF-8" standalone="yes"?>
<Relationships xmlns="http://schemas.openxmlformats.org/package/2006/relationships"><Relationship Id="rId8" Type="http://schemas.openxmlformats.org/officeDocument/2006/relationships/slide" Target="slide104.xml"/><Relationship Id="rId13" Type="http://schemas.openxmlformats.org/officeDocument/2006/relationships/slide" Target="slide131.xml"/><Relationship Id="rId3" Type="http://schemas.openxmlformats.org/officeDocument/2006/relationships/image" Target="../media/image4.png"/><Relationship Id="rId7" Type="http://schemas.openxmlformats.org/officeDocument/2006/relationships/slide" Target="slide97.xml"/><Relationship Id="rId12" Type="http://schemas.openxmlformats.org/officeDocument/2006/relationships/slide" Target="slide130.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11" Type="http://schemas.openxmlformats.org/officeDocument/2006/relationships/slide" Target="slide129.xml"/><Relationship Id="rId5" Type="http://schemas.openxmlformats.org/officeDocument/2006/relationships/slide" Target="slide92.xml"/><Relationship Id="rId10" Type="http://schemas.openxmlformats.org/officeDocument/2006/relationships/slide" Target="slide118.xml"/><Relationship Id="rId4" Type="http://schemas.openxmlformats.org/officeDocument/2006/relationships/slide" Target="slide1.xml"/><Relationship Id="rId9" Type="http://schemas.openxmlformats.org/officeDocument/2006/relationships/slide" Target="slide116.xml"/><Relationship Id="rId14" Type="http://schemas.openxmlformats.org/officeDocument/2006/relationships/slide" Target="slide3.xml"/></Relationships>
</file>

<file path=ppt/slides/_rels/slide51.xml.rels><?xml version="1.0" encoding="UTF-8" standalone="yes"?>
<Relationships xmlns="http://schemas.openxmlformats.org/package/2006/relationships"><Relationship Id="rId8" Type="http://schemas.openxmlformats.org/officeDocument/2006/relationships/slide" Target="slide104.xml"/><Relationship Id="rId13" Type="http://schemas.openxmlformats.org/officeDocument/2006/relationships/slide" Target="slide131.xml"/><Relationship Id="rId3" Type="http://schemas.openxmlformats.org/officeDocument/2006/relationships/image" Target="../media/image4.png"/><Relationship Id="rId7" Type="http://schemas.openxmlformats.org/officeDocument/2006/relationships/slide" Target="slide97.xml"/><Relationship Id="rId12" Type="http://schemas.openxmlformats.org/officeDocument/2006/relationships/slide" Target="slide130.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11" Type="http://schemas.openxmlformats.org/officeDocument/2006/relationships/slide" Target="slide129.xml"/><Relationship Id="rId5" Type="http://schemas.openxmlformats.org/officeDocument/2006/relationships/slide" Target="slide92.xml"/><Relationship Id="rId10" Type="http://schemas.openxmlformats.org/officeDocument/2006/relationships/slide" Target="slide118.xml"/><Relationship Id="rId4" Type="http://schemas.openxmlformats.org/officeDocument/2006/relationships/slide" Target="slide1.xml"/><Relationship Id="rId9" Type="http://schemas.openxmlformats.org/officeDocument/2006/relationships/slide" Target="slide116.xml"/><Relationship Id="rId14" Type="http://schemas.openxmlformats.org/officeDocument/2006/relationships/slide" Target="slide3.xml"/></Relationships>
</file>

<file path=ppt/slides/_rels/slide52.xml.rels><?xml version="1.0" encoding="UTF-8" standalone="yes"?>
<Relationships xmlns="http://schemas.openxmlformats.org/package/2006/relationships"><Relationship Id="rId8" Type="http://schemas.openxmlformats.org/officeDocument/2006/relationships/slide" Target="slide104.xml"/><Relationship Id="rId3" Type="http://schemas.openxmlformats.org/officeDocument/2006/relationships/image" Target="../media/image4.png"/><Relationship Id="rId7" Type="http://schemas.openxmlformats.org/officeDocument/2006/relationships/slide" Target="slide9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5" Type="http://schemas.openxmlformats.org/officeDocument/2006/relationships/slide" Target="slide92.xml"/><Relationship Id="rId10" Type="http://schemas.openxmlformats.org/officeDocument/2006/relationships/slide" Target="slide3.xml"/><Relationship Id="rId4" Type="http://schemas.openxmlformats.org/officeDocument/2006/relationships/slide" Target="slide1.xml"/><Relationship Id="rId9" Type="http://schemas.openxmlformats.org/officeDocument/2006/relationships/slide" Target="slide116.xml"/></Relationships>
</file>

<file path=ppt/slides/_rels/slide53.xml.rels><?xml version="1.0" encoding="UTF-8" standalone="yes"?>
<Relationships xmlns="http://schemas.openxmlformats.org/package/2006/relationships"><Relationship Id="rId8" Type="http://schemas.openxmlformats.org/officeDocument/2006/relationships/slide" Target="slide131.xml"/><Relationship Id="rId3" Type="http://schemas.openxmlformats.org/officeDocument/2006/relationships/image" Target="../media/image4.png"/><Relationship Id="rId7" Type="http://schemas.openxmlformats.org/officeDocument/2006/relationships/slide" Target="slide130.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29.xml"/><Relationship Id="rId5" Type="http://schemas.openxmlformats.org/officeDocument/2006/relationships/slide" Target="slide118.xml"/><Relationship Id="rId4" Type="http://schemas.openxmlformats.org/officeDocument/2006/relationships/slide" Target="slide1.xml"/><Relationship Id="rId9" Type="http://schemas.openxmlformats.org/officeDocument/2006/relationships/slide" Target="slide3.xml"/></Relationships>
</file>

<file path=ppt/slides/_rels/slide54.xml.rels><?xml version="1.0" encoding="UTF-8" standalone="yes"?>
<Relationships xmlns="http://schemas.openxmlformats.org/package/2006/relationships"><Relationship Id="rId8" Type="http://schemas.openxmlformats.org/officeDocument/2006/relationships/slide" Target="slide104.xml"/><Relationship Id="rId3" Type="http://schemas.openxmlformats.org/officeDocument/2006/relationships/image" Target="../media/image4.png"/><Relationship Id="rId7" Type="http://schemas.openxmlformats.org/officeDocument/2006/relationships/slide" Target="slide9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11" Type="http://schemas.openxmlformats.org/officeDocument/2006/relationships/slide" Target="slide3.xml"/><Relationship Id="rId5" Type="http://schemas.openxmlformats.org/officeDocument/2006/relationships/slide" Target="slide92.xml"/><Relationship Id="rId10" Type="http://schemas.openxmlformats.org/officeDocument/2006/relationships/slide" Target="slide118.xml"/><Relationship Id="rId4" Type="http://schemas.openxmlformats.org/officeDocument/2006/relationships/slide" Target="slide1.xml"/><Relationship Id="rId9" Type="http://schemas.openxmlformats.org/officeDocument/2006/relationships/slide" Target="slide116.xml"/></Relationships>
</file>

<file path=ppt/slides/_rels/slide55.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image" Target="../media/image4.png"/><Relationship Id="rId7" Type="http://schemas.openxmlformats.org/officeDocument/2006/relationships/slide" Target="slide13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30.xml"/><Relationship Id="rId5" Type="http://schemas.openxmlformats.org/officeDocument/2006/relationships/slide" Target="slide129.xml"/><Relationship Id="rId4" Type="http://schemas.openxmlformats.org/officeDocument/2006/relationships/slide" Target="slide1.xml"/></Relationships>
</file>

<file path=ppt/slides/_rels/slide56.xml.rels><?xml version="1.0" encoding="UTF-8" standalone="yes"?>
<Relationships xmlns="http://schemas.openxmlformats.org/package/2006/relationships"><Relationship Id="rId8" Type="http://schemas.openxmlformats.org/officeDocument/2006/relationships/slide" Target="slide104.xml"/><Relationship Id="rId3" Type="http://schemas.openxmlformats.org/officeDocument/2006/relationships/image" Target="../media/image4.png"/><Relationship Id="rId7" Type="http://schemas.openxmlformats.org/officeDocument/2006/relationships/slide" Target="slide9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11" Type="http://schemas.openxmlformats.org/officeDocument/2006/relationships/slide" Target="slide3.xml"/><Relationship Id="rId5" Type="http://schemas.openxmlformats.org/officeDocument/2006/relationships/slide" Target="slide92.xml"/><Relationship Id="rId10" Type="http://schemas.openxmlformats.org/officeDocument/2006/relationships/slide" Target="slide118.xml"/><Relationship Id="rId4" Type="http://schemas.openxmlformats.org/officeDocument/2006/relationships/slide" Target="slide1.xml"/><Relationship Id="rId9" Type="http://schemas.openxmlformats.org/officeDocument/2006/relationships/slide" Target="slide116.xml"/></Relationships>
</file>

<file path=ppt/slides/_rels/slide57.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image" Target="../media/image4.png"/><Relationship Id="rId7" Type="http://schemas.openxmlformats.org/officeDocument/2006/relationships/slide" Target="slide13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30.xml"/><Relationship Id="rId5" Type="http://schemas.openxmlformats.org/officeDocument/2006/relationships/slide" Target="slide129.xml"/><Relationship Id="rId4" Type="http://schemas.openxmlformats.org/officeDocument/2006/relationships/slide" Target="slide1.xml"/></Relationships>
</file>

<file path=ppt/slides/_rels/slide58.xml.rels><?xml version="1.0" encoding="UTF-8" standalone="yes"?>
<Relationships xmlns="http://schemas.openxmlformats.org/package/2006/relationships"><Relationship Id="rId8" Type="http://schemas.openxmlformats.org/officeDocument/2006/relationships/slide" Target="slide104.xml"/><Relationship Id="rId13" Type="http://schemas.openxmlformats.org/officeDocument/2006/relationships/slide" Target="slide131.xml"/><Relationship Id="rId3" Type="http://schemas.openxmlformats.org/officeDocument/2006/relationships/image" Target="../media/image4.png"/><Relationship Id="rId7" Type="http://schemas.openxmlformats.org/officeDocument/2006/relationships/slide" Target="slide97.xml"/><Relationship Id="rId12" Type="http://schemas.openxmlformats.org/officeDocument/2006/relationships/slide" Target="slide130.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11" Type="http://schemas.openxmlformats.org/officeDocument/2006/relationships/slide" Target="slide129.xml"/><Relationship Id="rId5" Type="http://schemas.openxmlformats.org/officeDocument/2006/relationships/slide" Target="slide92.xml"/><Relationship Id="rId10" Type="http://schemas.openxmlformats.org/officeDocument/2006/relationships/slide" Target="slide118.xml"/><Relationship Id="rId4" Type="http://schemas.openxmlformats.org/officeDocument/2006/relationships/slide" Target="slide1.xml"/><Relationship Id="rId9" Type="http://schemas.openxmlformats.org/officeDocument/2006/relationships/slide" Target="slide116.xml"/><Relationship Id="rId14" Type="http://schemas.openxmlformats.org/officeDocument/2006/relationships/slide" Target="slide3.xml"/></Relationships>
</file>

<file path=ppt/slides/_rels/slide5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slide" Target="slide1.xml"/></Relationships>
</file>

<file path=ppt/slides/_rels/slide6.xml.rels><?xml version="1.0" encoding="UTF-8" standalone="yes"?>
<Relationships xmlns="http://schemas.openxmlformats.org/package/2006/relationships"><Relationship Id="rId8" Type="http://schemas.openxmlformats.org/officeDocument/2006/relationships/slide" Target="slide104.xml"/><Relationship Id="rId3" Type="http://schemas.openxmlformats.org/officeDocument/2006/relationships/image" Target="../media/image4.png"/><Relationship Id="rId7" Type="http://schemas.openxmlformats.org/officeDocument/2006/relationships/slide" Target="slide9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5" Type="http://schemas.openxmlformats.org/officeDocument/2006/relationships/slide" Target="slide92.xml"/><Relationship Id="rId4" Type="http://schemas.openxmlformats.org/officeDocument/2006/relationships/slide" Target="slide1.xml"/><Relationship Id="rId9" Type="http://schemas.openxmlformats.org/officeDocument/2006/relationships/slide" Target="slide3.xml"/></Relationships>
</file>

<file path=ppt/slides/_rels/slide60.xml.rels><?xml version="1.0" encoding="UTF-8" standalone="yes"?>
<Relationships xmlns="http://schemas.openxmlformats.org/package/2006/relationships"><Relationship Id="rId8" Type="http://schemas.openxmlformats.org/officeDocument/2006/relationships/slide" Target="slide104.xml"/><Relationship Id="rId3" Type="http://schemas.openxmlformats.org/officeDocument/2006/relationships/image" Target="../media/image4.png"/><Relationship Id="rId7" Type="http://schemas.openxmlformats.org/officeDocument/2006/relationships/slide" Target="slide9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5" Type="http://schemas.openxmlformats.org/officeDocument/2006/relationships/slide" Target="slide92.xml"/><Relationship Id="rId10" Type="http://schemas.openxmlformats.org/officeDocument/2006/relationships/slide" Target="slide3.xml"/><Relationship Id="rId4" Type="http://schemas.openxmlformats.org/officeDocument/2006/relationships/slide" Target="slide1.xml"/><Relationship Id="rId9" Type="http://schemas.openxmlformats.org/officeDocument/2006/relationships/slide" Target="slide116.xml"/></Relationships>
</file>

<file path=ppt/slides/_rels/slide61.xml.rels><?xml version="1.0" encoding="UTF-8" standalone="yes"?>
<Relationships xmlns="http://schemas.openxmlformats.org/package/2006/relationships"><Relationship Id="rId8" Type="http://schemas.openxmlformats.org/officeDocument/2006/relationships/slide" Target="slide131.xml"/><Relationship Id="rId3" Type="http://schemas.openxmlformats.org/officeDocument/2006/relationships/image" Target="../media/image4.png"/><Relationship Id="rId7" Type="http://schemas.openxmlformats.org/officeDocument/2006/relationships/slide" Target="slide130.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29.xml"/><Relationship Id="rId5" Type="http://schemas.openxmlformats.org/officeDocument/2006/relationships/slide" Target="slide118.xml"/><Relationship Id="rId4" Type="http://schemas.openxmlformats.org/officeDocument/2006/relationships/slide" Target="slide1.xml"/><Relationship Id="rId9" Type="http://schemas.openxmlformats.org/officeDocument/2006/relationships/slide" Target="slide3.xml"/></Relationships>
</file>

<file path=ppt/slides/_rels/slide62.xml.rels><?xml version="1.0" encoding="UTF-8" standalone="yes"?>
<Relationships xmlns="http://schemas.openxmlformats.org/package/2006/relationships"><Relationship Id="rId8" Type="http://schemas.openxmlformats.org/officeDocument/2006/relationships/slide" Target="slide104.xml"/><Relationship Id="rId13" Type="http://schemas.openxmlformats.org/officeDocument/2006/relationships/slide" Target="slide131.xml"/><Relationship Id="rId3" Type="http://schemas.openxmlformats.org/officeDocument/2006/relationships/image" Target="../media/image4.png"/><Relationship Id="rId7" Type="http://schemas.openxmlformats.org/officeDocument/2006/relationships/slide" Target="slide97.xml"/><Relationship Id="rId12" Type="http://schemas.openxmlformats.org/officeDocument/2006/relationships/slide" Target="slide130.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11" Type="http://schemas.openxmlformats.org/officeDocument/2006/relationships/slide" Target="slide129.xml"/><Relationship Id="rId5" Type="http://schemas.openxmlformats.org/officeDocument/2006/relationships/slide" Target="slide92.xml"/><Relationship Id="rId10" Type="http://schemas.openxmlformats.org/officeDocument/2006/relationships/slide" Target="slide118.xml"/><Relationship Id="rId4" Type="http://schemas.openxmlformats.org/officeDocument/2006/relationships/slide" Target="slide1.xml"/><Relationship Id="rId9" Type="http://schemas.openxmlformats.org/officeDocument/2006/relationships/slide" Target="slide116.xml"/><Relationship Id="rId14" Type="http://schemas.openxmlformats.org/officeDocument/2006/relationships/slide" Target="slide3.xml"/></Relationships>
</file>

<file path=ppt/slides/_rels/slide63.xml.rels><?xml version="1.0" encoding="UTF-8" standalone="yes"?>
<Relationships xmlns="http://schemas.openxmlformats.org/package/2006/relationships"><Relationship Id="rId8" Type="http://schemas.openxmlformats.org/officeDocument/2006/relationships/slide" Target="slide104.xml"/><Relationship Id="rId13" Type="http://schemas.openxmlformats.org/officeDocument/2006/relationships/slide" Target="slide131.xml"/><Relationship Id="rId3" Type="http://schemas.openxmlformats.org/officeDocument/2006/relationships/image" Target="../media/image4.png"/><Relationship Id="rId7" Type="http://schemas.openxmlformats.org/officeDocument/2006/relationships/slide" Target="slide97.xml"/><Relationship Id="rId12" Type="http://schemas.openxmlformats.org/officeDocument/2006/relationships/slide" Target="slide130.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11" Type="http://schemas.openxmlformats.org/officeDocument/2006/relationships/slide" Target="slide129.xml"/><Relationship Id="rId5" Type="http://schemas.openxmlformats.org/officeDocument/2006/relationships/slide" Target="slide92.xml"/><Relationship Id="rId10" Type="http://schemas.openxmlformats.org/officeDocument/2006/relationships/slide" Target="slide118.xml"/><Relationship Id="rId4" Type="http://schemas.openxmlformats.org/officeDocument/2006/relationships/slide" Target="slide1.xml"/><Relationship Id="rId9" Type="http://schemas.openxmlformats.org/officeDocument/2006/relationships/slide" Target="slide117.xml"/><Relationship Id="rId14" Type="http://schemas.openxmlformats.org/officeDocument/2006/relationships/slide" Target="slide3.xml"/></Relationships>
</file>

<file path=ppt/slides/_rels/slide64.xml.rels><?xml version="1.0" encoding="UTF-8" standalone="yes"?>
<Relationships xmlns="http://schemas.openxmlformats.org/package/2006/relationships"><Relationship Id="rId8" Type="http://schemas.openxmlformats.org/officeDocument/2006/relationships/slide" Target="slide104.xml"/><Relationship Id="rId13" Type="http://schemas.openxmlformats.org/officeDocument/2006/relationships/slide" Target="slide131.xml"/><Relationship Id="rId3" Type="http://schemas.openxmlformats.org/officeDocument/2006/relationships/image" Target="../media/image4.png"/><Relationship Id="rId7" Type="http://schemas.openxmlformats.org/officeDocument/2006/relationships/slide" Target="slide97.xml"/><Relationship Id="rId12" Type="http://schemas.openxmlformats.org/officeDocument/2006/relationships/slide" Target="slide130.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11" Type="http://schemas.openxmlformats.org/officeDocument/2006/relationships/slide" Target="slide129.xml"/><Relationship Id="rId5" Type="http://schemas.openxmlformats.org/officeDocument/2006/relationships/slide" Target="slide92.xml"/><Relationship Id="rId10" Type="http://schemas.openxmlformats.org/officeDocument/2006/relationships/slide" Target="slide118.xml"/><Relationship Id="rId4" Type="http://schemas.openxmlformats.org/officeDocument/2006/relationships/slide" Target="slide1.xml"/><Relationship Id="rId9" Type="http://schemas.openxmlformats.org/officeDocument/2006/relationships/slide" Target="slide116.xml"/><Relationship Id="rId14" Type="http://schemas.openxmlformats.org/officeDocument/2006/relationships/slide" Target="slide3.xml"/></Relationships>
</file>

<file path=ppt/slides/_rels/slide6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slide" Target="slide1.xml"/></Relationships>
</file>

<file path=ppt/slides/_rels/slide66.xml.rels><?xml version="1.0" encoding="UTF-8" standalone="yes"?>
<Relationships xmlns="http://schemas.openxmlformats.org/package/2006/relationships"><Relationship Id="rId8" Type="http://schemas.openxmlformats.org/officeDocument/2006/relationships/slide" Target="slide104.xml"/><Relationship Id="rId13" Type="http://schemas.openxmlformats.org/officeDocument/2006/relationships/slide" Target="slide130.xml"/><Relationship Id="rId3" Type="http://schemas.openxmlformats.org/officeDocument/2006/relationships/image" Target="../media/image4.png"/><Relationship Id="rId7" Type="http://schemas.openxmlformats.org/officeDocument/2006/relationships/slide" Target="slide97.xml"/><Relationship Id="rId12" Type="http://schemas.openxmlformats.org/officeDocument/2006/relationships/slide" Target="slide129.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11" Type="http://schemas.openxmlformats.org/officeDocument/2006/relationships/slide" Target="slide118.xml"/><Relationship Id="rId5" Type="http://schemas.openxmlformats.org/officeDocument/2006/relationships/slide" Target="slide92.xml"/><Relationship Id="rId15" Type="http://schemas.openxmlformats.org/officeDocument/2006/relationships/slide" Target="slide3.xml"/><Relationship Id="rId10" Type="http://schemas.openxmlformats.org/officeDocument/2006/relationships/slide" Target="slide132.xml"/><Relationship Id="rId4" Type="http://schemas.openxmlformats.org/officeDocument/2006/relationships/slide" Target="slide1.xml"/><Relationship Id="rId9" Type="http://schemas.openxmlformats.org/officeDocument/2006/relationships/slide" Target="slide116.xml"/><Relationship Id="rId14" Type="http://schemas.openxmlformats.org/officeDocument/2006/relationships/slide" Target="slide131.xml"/></Relationships>
</file>

<file path=ppt/slides/_rels/slide67.xml.rels><?xml version="1.0" encoding="UTF-8" standalone="yes"?>
<Relationships xmlns="http://schemas.openxmlformats.org/package/2006/relationships"><Relationship Id="rId8" Type="http://schemas.openxmlformats.org/officeDocument/2006/relationships/slide" Target="slide104.xml"/><Relationship Id="rId13" Type="http://schemas.openxmlformats.org/officeDocument/2006/relationships/slide" Target="slide130.xml"/><Relationship Id="rId3" Type="http://schemas.openxmlformats.org/officeDocument/2006/relationships/image" Target="../media/image4.png"/><Relationship Id="rId7" Type="http://schemas.openxmlformats.org/officeDocument/2006/relationships/slide" Target="slide97.xml"/><Relationship Id="rId12" Type="http://schemas.openxmlformats.org/officeDocument/2006/relationships/slide" Target="slide129.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11" Type="http://schemas.openxmlformats.org/officeDocument/2006/relationships/slide" Target="slide118.xml"/><Relationship Id="rId5" Type="http://schemas.openxmlformats.org/officeDocument/2006/relationships/slide" Target="slide92.xml"/><Relationship Id="rId15" Type="http://schemas.openxmlformats.org/officeDocument/2006/relationships/slide" Target="slide3.xml"/><Relationship Id="rId10" Type="http://schemas.openxmlformats.org/officeDocument/2006/relationships/slide" Target="slide132.xml"/><Relationship Id="rId4" Type="http://schemas.openxmlformats.org/officeDocument/2006/relationships/slide" Target="slide1.xml"/><Relationship Id="rId9" Type="http://schemas.openxmlformats.org/officeDocument/2006/relationships/slide" Target="slide116.xml"/><Relationship Id="rId14" Type="http://schemas.openxmlformats.org/officeDocument/2006/relationships/slide" Target="slide131.xml"/></Relationships>
</file>

<file path=ppt/slides/_rels/slide68.xml.rels><?xml version="1.0" encoding="UTF-8" standalone="yes"?>
<Relationships xmlns="http://schemas.openxmlformats.org/package/2006/relationships"><Relationship Id="rId8" Type="http://schemas.openxmlformats.org/officeDocument/2006/relationships/slide" Target="slide76.xml"/><Relationship Id="rId3" Type="http://schemas.openxmlformats.org/officeDocument/2006/relationships/image" Target="../media/image4.png"/><Relationship Id="rId7" Type="http://schemas.openxmlformats.org/officeDocument/2006/relationships/slide" Target="slide74.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71.xml"/><Relationship Id="rId5" Type="http://schemas.openxmlformats.org/officeDocument/2006/relationships/slide" Target="slide69.xml"/><Relationship Id="rId10" Type="http://schemas.openxmlformats.org/officeDocument/2006/relationships/slide" Target="slide3.xml"/><Relationship Id="rId4" Type="http://schemas.openxmlformats.org/officeDocument/2006/relationships/slide" Target="slide1.xml"/><Relationship Id="rId9" Type="http://schemas.openxmlformats.org/officeDocument/2006/relationships/slide" Target="slide78.xml"/></Relationships>
</file>

<file path=ppt/slides/_rels/slide69.xml.rels><?xml version="1.0" encoding="UTF-8" standalone="yes"?>
<Relationships xmlns="http://schemas.openxmlformats.org/package/2006/relationships"><Relationship Id="rId8" Type="http://schemas.openxmlformats.org/officeDocument/2006/relationships/slide" Target="slide104.xml"/><Relationship Id="rId13" Type="http://schemas.openxmlformats.org/officeDocument/2006/relationships/slide" Target="slide131.xml"/><Relationship Id="rId3" Type="http://schemas.openxmlformats.org/officeDocument/2006/relationships/image" Target="../media/image4.png"/><Relationship Id="rId7" Type="http://schemas.openxmlformats.org/officeDocument/2006/relationships/slide" Target="slide97.xml"/><Relationship Id="rId12" Type="http://schemas.openxmlformats.org/officeDocument/2006/relationships/slide" Target="slide130.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11" Type="http://schemas.openxmlformats.org/officeDocument/2006/relationships/slide" Target="slide129.xml"/><Relationship Id="rId5" Type="http://schemas.openxmlformats.org/officeDocument/2006/relationships/slide" Target="slide92.xml"/><Relationship Id="rId10" Type="http://schemas.openxmlformats.org/officeDocument/2006/relationships/slide" Target="slide118.xml"/><Relationship Id="rId4" Type="http://schemas.openxmlformats.org/officeDocument/2006/relationships/slide" Target="slide1.xml"/><Relationship Id="rId9" Type="http://schemas.openxmlformats.org/officeDocument/2006/relationships/slide" Target="slide116.xml"/><Relationship Id="rId14" Type="http://schemas.openxmlformats.org/officeDocument/2006/relationships/slide" Target="slide3.xml"/></Relationships>
</file>

<file path=ppt/slides/_rels/slide7.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image" Target="../media/image4.png"/><Relationship Id="rId7" Type="http://schemas.openxmlformats.org/officeDocument/2006/relationships/slide" Target="slide118.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32.xml"/><Relationship Id="rId5" Type="http://schemas.openxmlformats.org/officeDocument/2006/relationships/slide" Target="slide116.xml"/><Relationship Id="rId4" Type="http://schemas.openxmlformats.org/officeDocument/2006/relationships/slide" Target="slide1.xml"/></Relationships>
</file>

<file path=ppt/slides/_rels/slide7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slide" Target="slide1.xml"/></Relationships>
</file>

<file path=ppt/slides/_rels/slide71.xml.rels><?xml version="1.0" encoding="UTF-8" standalone="yes"?>
<Relationships xmlns="http://schemas.openxmlformats.org/package/2006/relationships"><Relationship Id="rId8" Type="http://schemas.openxmlformats.org/officeDocument/2006/relationships/slide" Target="slide104.xml"/><Relationship Id="rId3" Type="http://schemas.openxmlformats.org/officeDocument/2006/relationships/image" Target="../media/image4.png"/><Relationship Id="rId7" Type="http://schemas.openxmlformats.org/officeDocument/2006/relationships/slide" Target="slide9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5" Type="http://schemas.openxmlformats.org/officeDocument/2006/relationships/slide" Target="slide92.xml"/><Relationship Id="rId10" Type="http://schemas.openxmlformats.org/officeDocument/2006/relationships/slide" Target="slide3.xml"/><Relationship Id="rId4" Type="http://schemas.openxmlformats.org/officeDocument/2006/relationships/slide" Target="slide1.xml"/><Relationship Id="rId9" Type="http://schemas.openxmlformats.org/officeDocument/2006/relationships/slide" Target="slide116.xml"/></Relationships>
</file>

<file path=ppt/slides/_rels/slide72.xml.rels><?xml version="1.0" encoding="UTF-8" standalone="yes"?>
<Relationships xmlns="http://schemas.openxmlformats.org/package/2006/relationships"><Relationship Id="rId8" Type="http://schemas.openxmlformats.org/officeDocument/2006/relationships/slide" Target="slide131.xml"/><Relationship Id="rId3" Type="http://schemas.openxmlformats.org/officeDocument/2006/relationships/image" Target="../media/image4.png"/><Relationship Id="rId7" Type="http://schemas.openxmlformats.org/officeDocument/2006/relationships/slide" Target="slide130.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29.xml"/><Relationship Id="rId5" Type="http://schemas.openxmlformats.org/officeDocument/2006/relationships/slide" Target="slide118.xml"/><Relationship Id="rId4" Type="http://schemas.openxmlformats.org/officeDocument/2006/relationships/slide" Target="slide1.xml"/><Relationship Id="rId9" Type="http://schemas.openxmlformats.org/officeDocument/2006/relationships/slide" Target="slide3.xml"/></Relationships>
</file>

<file path=ppt/slides/_rels/slide73.xml.rels><?xml version="1.0" encoding="UTF-8" standalone="yes"?>
<Relationships xmlns="http://schemas.openxmlformats.org/package/2006/relationships"><Relationship Id="rId8" Type="http://schemas.openxmlformats.org/officeDocument/2006/relationships/slide" Target="slide104.xml"/><Relationship Id="rId13" Type="http://schemas.openxmlformats.org/officeDocument/2006/relationships/slide" Target="slide131.xml"/><Relationship Id="rId3" Type="http://schemas.openxmlformats.org/officeDocument/2006/relationships/image" Target="../media/image4.png"/><Relationship Id="rId7" Type="http://schemas.openxmlformats.org/officeDocument/2006/relationships/slide" Target="slide97.xml"/><Relationship Id="rId12" Type="http://schemas.openxmlformats.org/officeDocument/2006/relationships/slide" Target="slide130.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11" Type="http://schemas.openxmlformats.org/officeDocument/2006/relationships/slide" Target="slide129.xml"/><Relationship Id="rId5" Type="http://schemas.openxmlformats.org/officeDocument/2006/relationships/slide" Target="slide92.xml"/><Relationship Id="rId10" Type="http://schemas.openxmlformats.org/officeDocument/2006/relationships/slide" Target="slide118.xml"/><Relationship Id="rId4" Type="http://schemas.openxmlformats.org/officeDocument/2006/relationships/slide" Target="slide1.xml"/><Relationship Id="rId9" Type="http://schemas.openxmlformats.org/officeDocument/2006/relationships/slide" Target="slide116.xml"/><Relationship Id="rId14" Type="http://schemas.openxmlformats.org/officeDocument/2006/relationships/slide" Target="slide3.xml"/></Relationships>
</file>

<file path=ppt/slides/_rels/slide74.xml.rels><?xml version="1.0" encoding="UTF-8" standalone="yes"?>
<Relationships xmlns="http://schemas.openxmlformats.org/package/2006/relationships"><Relationship Id="rId8" Type="http://schemas.openxmlformats.org/officeDocument/2006/relationships/slide" Target="slide104.xml"/><Relationship Id="rId3" Type="http://schemas.openxmlformats.org/officeDocument/2006/relationships/image" Target="../media/image4.png"/><Relationship Id="rId7" Type="http://schemas.openxmlformats.org/officeDocument/2006/relationships/slide" Target="slide9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11" Type="http://schemas.openxmlformats.org/officeDocument/2006/relationships/slide" Target="slide3.xml"/><Relationship Id="rId5" Type="http://schemas.openxmlformats.org/officeDocument/2006/relationships/slide" Target="slide92.xml"/><Relationship Id="rId10" Type="http://schemas.openxmlformats.org/officeDocument/2006/relationships/slide" Target="slide118.xml"/><Relationship Id="rId4" Type="http://schemas.openxmlformats.org/officeDocument/2006/relationships/slide" Target="slide1.xml"/><Relationship Id="rId9" Type="http://schemas.openxmlformats.org/officeDocument/2006/relationships/slide" Target="slide116.xml"/></Relationships>
</file>

<file path=ppt/slides/_rels/slide75.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image" Target="../media/image4.png"/><Relationship Id="rId7" Type="http://schemas.openxmlformats.org/officeDocument/2006/relationships/slide" Target="slide13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30.xml"/><Relationship Id="rId5" Type="http://schemas.openxmlformats.org/officeDocument/2006/relationships/slide" Target="slide129.xml"/><Relationship Id="rId4" Type="http://schemas.openxmlformats.org/officeDocument/2006/relationships/slide" Target="slide1.xml"/></Relationships>
</file>

<file path=ppt/slides/_rels/slide76.xml.rels><?xml version="1.0" encoding="UTF-8" standalone="yes"?>
<Relationships xmlns="http://schemas.openxmlformats.org/package/2006/relationships"><Relationship Id="rId8" Type="http://schemas.openxmlformats.org/officeDocument/2006/relationships/slide" Target="slide104.xml"/><Relationship Id="rId3" Type="http://schemas.openxmlformats.org/officeDocument/2006/relationships/image" Target="../media/image4.png"/><Relationship Id="rId7" Type="http://schemas.openxmlformats.org/officeDocument/2006/relationships/slide" Target="slide9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5" Type="http://schemas.openxmlformats.org/officeDocument/2006/relationships/slide" Target="slide92.xml"/><Relationship Id="rId10" Type="http://schemas.openxmlformats.org/officeDocument/2006/relationships/slide" Target="slide3.xml"/><Relationship Id="rId4" Type="http://schemas.openxmlformats.org/officeDocument/2006/relationships/slide" Target="slide1.xml"/><Relationship Id="rId9" Type="http://schemas.openxmlformats.org/officeDocument/2006/relationships/slide" Target="slide116.xml"/></Relationships>
</file>

<file path=ppt/slides/_rels/slide77.xml.rels><?xml version="1.0" encoding="UTF-8" standalone="yes"?>
<Relationships xmlns="http://schemas.openxmlformats.org/package/2006/relationships"><Relationship Id="rId8" Type="http://schemas.openxmlformats.org/officeDocument/2006/relationships/slide" Target="slide131.xml"/><Relationship Id="rId3" Type="http://schemas.openxmlformats.org/officeDocument/2006/relationships/image" Target="../media/image4.png"/><Relationship Id="rId7" Type="http://schemas.openxmlformats.org/officeDocument/2006/relationships/slide" Target="slide130.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29.xml"/><Relationship Id="rId5" Type="http://schemas.openxmlformats.org/officeDocument/2006/relationships/slide" Target="slide118.xml"/><Relationship Id="rId4" Type="http://schemas.openxmlformats.org/officeDocument/2006/relationships/slide" Target="slide1.xml"/><Relationship Id="rId9" Type="http://schemas.openxmlformats.org/officeDocument/2006/relationships/slide" Target="slide3.xml"/></Relationships>
</file>

<file path=ppt/slides/_rels/slide78.xml.rels><?xml version="1.0" encoding="UTF-8" standalone="yes"?>
<Relationships xmlns="http://schemas.openxmlformats.org/package/2006/relationships"><Relationship Id="rId8" Type="http://schemas.openxmlformats.org/officeDocument/2006/relationships/slide" Target="slide104.xml"/><Relationship Id="rId3" Type="http://schemas.openxmlformats.org/officeDocument/2006/relationships/image" Target="../media/image4.png"/><Relationship Id="rId7" Type="http://schemas.openxmlformats.org/officeDocument/2006/relationships/slide" Target="slide9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11" Type="http://schemas.openxmlformats.org/officeDocument/2006/relationships/slide" Target="slide3.xml"/><Relationship Id="rId5" Type="http://schemas.openxmlformats.org/officeDocument/2006/relationships/slide" Target="slide92.xml"/><Relationship Id="rId10" Type="http://schemas.openxmlformats.org/officeDocument/2006/relationships/slide" Target="slide118.xml"/><Relationship Id="rId4" Type="http://schemas.openxmlformats.org/officeDocument/2006/relationships/slide" Target="slide1.xml"/><Relationship Id="rId9" Type="http://schemas.openxmlformats.org/officeDocument/2006/relationships/slide" Target="slide116.xml"/></Relationships>
</file>

<file path=ppt/slides/_rels/slide79.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image" Target="../media/image4.png"/><Relationship Id="rId7" Type="http://schemas.openxmlformats.org/officeDocument/2006/relationships/slide" Target="slide13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30.xml"/><Relationship Id="rId5" Type="http://schemas.openxmlformats.org/officeDocument/2006/relationships/slide" Target="slide129.xml"/><Relationship Id="rId4" Type="http://schemas.openxmlformats.org/officeDocument/2006/relationships/slide" Target="slide1.xml"/></Relationships>
</file>

<file path=ppt/slides/_rels/slide8.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image" Target="../media/image4.png"/><Relationship Id="rId7" Type="http://schemas.openxmlformats.org/officeDocument/2006/relationships/slide" Target="slide13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30.xml"/><Relationship Id="rId5" Type="http://schemas.openxmlformats.org/officeDocument/2006/relationships/slide" Target="slide129.xml"/><Relationship Id="rId4" Type="http://schemas.openxmlformats.org/officeDocument/2006/relationships/slide" Target="slide1.xml"/></Relationships>
</file>

<file path=ppt/slides/_rels/slide80.xml.rels><?xml version="1.0" encoding="UTF-8" standalone="yes"?>
<Relationships xmlns="http://schemas.openxmlformats.org/package/2006/relationships"><Relationship Id="rId8" Type="http://schemas.openxmlformats.org/officeDocument/2006/relationships/slide" Target="slide87.xml"/><Relationship Id="rId3" Type="http://schemas.openxmlformats.org/officeDocument/2006/relationships/image" Target="../media/image4.png"/><Relationship Id="rId7" Type="http://schemas.openxmlformats.org/officeDocument/2006/relationships/slide" Target="slide8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81.xml"/><Relationship Id="rId5" Type="http://schemas.openxmlformats.org/officeDocument/2006/relationships/slide" Target="slide85.xml"/><Relationship Id="rId4" Type="http://schemas.openxmlformats.org/officeDocument/2006/relationships/slide" Target="slide1.xml"/><Relationship Id="rId9" Type="http://schemas.openxmlformats.org/officeDocument/2006/relationships/slide" Target="slide3.xml"/></Relationships>
</file>

<file path=ppt/slides/_rels/slide81.xml.rels><?xml version="1.0" encoding="UTF-8" standalone="yes"?>
<Relationships xmlns="http://schemas.openxmlformats.org/package/2006/relationships"><Relationship Id="rId8" Type="http://schemas.openxmlformats.org/officeDocument/2006/relationships/slide" Target="slide104.xml"/><Relationship Id="rId3" Type="http://schemas.openxmlformats.org/officeDocument/2006/relationships/image" Target="../media/image4.png"/><Relationship Id="rId7" Type="http://schemas.openxmlformats.org/officeDocument/2006/relationships/slide" Target="slide9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11" Type="http://schemas.openxmlformats.org/officeDocument/2006/relationships/slide" Target="slide3.xml"/><Relationship Id="rId5" Type="http://schemas.openxmlformats.org/officeDocument/2006/relationships/slide" Target="slide92.xml"/><Relationship Id="rId10" Type="http://schemas.openxmlformats.org/officeDocument/2006/relationships/slide" Target="slide132.xml"/><Relationship Id="rId4" Type="http://schemas.openxmlformats.org/officeDocument/2006/relationships/slide" Target="slide1.xml"/><Relationship Id="rId9" Type="http://schemas.openxmlformats.org/officeDocument/2006/relationships/slide" Target="slide116.xml"/></Relationships>
</file>

<file path=ppt/slides/_rels/slide82.xml.rels><?xml version="1.0" encoding="UTF-8" standalone="yes"?>
<Relationships xmlns="http://schemas.openxmlformats.org/package/2006/relationships"><Relationship Id="rId8" Type="http://schemas.openxmlformats.org/officeDocument/2006/relationships/slide" Target="slide131.xml"/><Relationship Id="rId3" Type="http://schemas.openxmlformats.org/officeDocument/2006/relationships/image" Target="../media/image4.png"/><Relationship Id="rId7" Type="http://schemas.openxmlformats.org/officeDocument/2006/relationships/slide" Target="slide130.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29.xml"/><Relationship Id="rId5" Type="http://schemas.openxmlformats.org/officeDocument/2006/relationships/slide" Target="slide118.xml"/><Relationship Id="rId4" Type="http://schemas.openxmlformats.org/officeDocument/2006/relationships/slide" Target="slide1.xml"/><Relationship Id="rId9" Type="http://schemas.openxmlformats.org/officeDocument/2006/relationships/slide" Target="slide3.xml"/></Relationships>
</file>

<file path=ppt/slides/_rels/slide83.xml.rels><?xml version="1.0" encoding="UTF-8" standalone="yes"?>
<Relationships xmlns="http://schemas.openxmlformats.org/package/2006/relationships"><Relationship Id="rId8" Type="http://schemas.openxmlformats.org/officeDocument/2006/relationships/slide" Target="slide104.xml"/><Relationship Id="rId3" Type="http://schemas.openxmlformats.org/officeDocument/2006/relationships/image" Target="../media/image4.png"/><Relationship Id="rId7" Type="http://schemas.openxmlformats.org/officeDocument/2006/relationships/slide" Target="slide9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5" Type="http://schemas.openxmlformats.org/officeDocument/2006/relationships/slide" Target="slide92.xml"/><Relationship Id="rId10" Type="http://schemas.openxmlformats.org/officeDocument/2006/relationships/slide" Target="slide3.xml"/><Relationship Id="rId4" Type="http://schemas.openxmlformats.org/officeDocument/2006/relationships/slide" Target="slide1.xml"/><Relationship Id="rId9" Type="http://schemas.openxmlformats.org/officeDocument/2006/relationships/slide" Target="slide116.xml"/></Relationships>
</file>

<file path=ppt/slides/_rels/slide84.xml.rels><?xml version="1.0" encoding="UTF-8" standalone="yes"?>
<Relationships xmlns="http://schemas.openxmlformats.org/package/2006/relationships"><Relationship Id="rId8" Type="http://schemas.openxmlformats.org/officeDocument/2006/relationships/slide" Target="slide130.xml"/><Relationship Id="rId3" Type="http://schemas.openxmlformats.org/officeDocument/2006/relationships/image" Target="../media/image4.png"/><Relationship Id="rId7" Type="http://schemas.openxmlformats.org/officeDocument/2006/relationships/slide" Target="slide129.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18.xml"/><Relationship Id="rId5" Type="http://schemas.openxmlformats.org/officeDocument/2006/relationships/slide" Target="slide132.xml"/><Relationship Id="rId10" Type="http://schemas.openxmlformats.org/officeDocument/2006/relationships/slide" Target="slide3.xml"/><Relationship Id="rId4" Type="http://schemas.openxmlformats.org/officeDocument/2006/relationships/slide" Target="slide1.xml"/><Relationship Id="rId9" Type="http://schemas.openxmlformats.org/officeDocument/2006/relationships/slide" Target="slide131.xml"/></Relationships>
</file>

<file path=ppt/slides/_rels/slide85.xml.rels><?xml version="1.0" encoding="UTF-8" standalone="yes"?>
<Relationships xmlns="http://schemas.openxmlformats.org/package/2006/relationships"><Relationship Id="rId8" Type="http://schemas.openxmlformats.org/officeDocument/2006/relationships/slide" Target="slide104.xml"/><Relationship Id="rId3" Type="http://schemas.openxmlformats.org/officeDocument/2006/relationships/image" Target="../media/image4.png"/><Relationship Id="rId7" Type="http://schemas.openxmlformats.org/officeDocument/2006/relationships/slide" Target="slide9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5" Type="http://schemas.openxmlformats.org/officeDocument/2006/relationships/slide" Target="slide92.xml"/><Relationship Id="rId10" Type="http://schemas.openxmlformats.org/officeDocument/2006/relationships/slide" Target="slide3.xml"/><Relationship Id="rId4" Type="http://schemas.openxmlformats.org/officeDocument/2006/relationships/slide" Target="slide1.xml"/><Relationship Id="rId9" Type="http://schemas.openxmlformats.org/officeDocument/2006/relationships/slide" Target="slide116.xml"/></Relationships>
</file>

<file path=ppt/slides/_rels/slide86.xml.rels><?xml version="1.0" encoding="UTF-8" standalone="yes"?>
<Relationships xmlns="http://schemas.openxmlformats.org/package/2006/relationships"><Relationship Id="rId8" Type="http://schemas.openxmlformats.org/officeDocument/2006/relationships/slide" Target="slide130.xml"/><Relationship Id="rId3" Type="http://schemas.openxmlformats.org/officeDocument/2006/relationships/image" Target="../media/image4.png"/><Relationship Id="rId7" Type="http://schemas.openxmlformats.org/officeDocument/2006/relationships/slide" Target="slide129.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18.xml"/><Relationship Id="rId5" Type="http://schemas.openxmlformats.org/officeDocument/2006/relationships/slide" Target="slide132.xml"/><Relationship Id="rId10" Type="http://schemas.openxmlformats.org/officeDocument/2006/relationships/slide" Target="slide3.xml"/><Relationship Id="rId4" Type="http://schemas.openxmlformats.org/officeDocument/2006/relationships/slide" Target="slide1.xml"/><Relationship Id="rId9" Type="http://schemas.openxmlformats.org/officeDocument/2006/relationships/slide" Target="slide131.xml"/></Relationships>
</file>

<file path=ppt/slides/_rels/slide87.xml.rels><?xml version="1.0" encoding="UTF-8" standalone="yes"?>
<Relationships xmlns="http://schemas.openxmlformats.org/package/2006/relationships"><Relationship Id="rId8" Type="http://schemas.openxmlformats.org/officeDocument/2006/relationships/slide" Target="slide104.xml"/><Relationship Id="rId3" Type="http://schemas.openxmlformats.org/officeDocument/2006/relationships/image" Target="../media/image4.png"/><Relationship Id="rId7" Type="http://schemas.openxmlformats.org/officeDocument/2006/relationships/slide" Target="slide9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5" Type="http://schemas.openxmlformats.org/officeDocument/2006/relationships/slide" Target="slide92.xml"/><Relationship Id="rId4" Type="http://schemas.openxmlformats.org/officeDocument/2006/relationships/slide" Target="slide1.xml"/><Relationship Id="rId9" Type="http://schemas.openxmlformats.org/officeDocument/2006/relationships/slide" Target="slide3.xml"/></Relationships>
</file>

<file path=ppt/slides/_rels/slide88.xml.rels><?xml version="1.0" encoding="UTF-8" standalone="yes"?>
<Relationships xmlns="http://schemas.openxmlformats.org/package/2006/relationships"><Relationship Id="rId8" Type="http://schemas.openxmlformats.org/officeDocument/2006/relationships/slide" Target="slide129.xml"/><Relationship Id="rId3" Type="http://schemas.openxmlformats.org/officeDocument/2006/relationships/image" Target="../media/image4.png"/><Relationship Id="rId7" Type="http://schemas.openxmlformats.org/officeDocument/2006/relationships/slide" Target="slide118.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32.xml"/><Relationship Id="rId11" Type="http://schemas.openxmlformats.org/officeDocument/2006/relationships/slide" Target="slide3.xml"/><Relationship Id="rId5" Type="http://schemas.openxmlformats.org/officeDocument/2006/relationships/slide" Target="slide116.xml"/><Relationship Id="rId10" Type="http://schemas.openxmlformats.org/officeDocument/2006/relationships/slide" Target="slide131.xml"/><Relationship Id="rId4" Type="http://schemas.openxmlformats.org/officeDocument/2006/relationships/slide" Target="slide1.xml"/><Relationship Id="rId9" Type="http://schemas.openxmlformats.org/officeDocument/2006/relationships/slide" Target="slide130.xml"/></Relationships>
</file>

<file path=ppt/slides/_rels/slide8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slide" Target="slide1.xml"/></Relationships>
</file>

<file path=ppt/slides/_rels/slide9.xml.rels><?xml version="1.0" encoding="UTF-8" standalone="yes"?>
<Relationships xmlns="http://schemas.openxmlformats.org/package/2006/relationships"><Relationship Id="rId8" Type="http://schemas.openxmlformats.org/officeDocument/2006/relationships/slide" Target="slide104.xml"/><Relationship Id="rId3" Type="http://schemas.openxmlformats.org/officeDocument/2006/relationships/image" Target="../media/image4.png"/><Relationship Id="rId7" Type="http://schemas.openxmlformats.org/officeDocument/2006/relationships/slide" Target="slide97.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6.xml"/><Relationship Id="rId5" Type="http://schemas.openxmlformats.org/officeDocument/2006/relationships/slide" Target="slide92.xml"/><Relationship Id="rId4" Type="http://schemas.openxmlformats.org/officeDocument/2006/relationships/slide" Target="slide1.xml"/><Relationship Id="rId9" Type="http://schemas.openxmlformats.org/officeDocument/2006/relationships/slide" Target="slide3.xml"/></Relationships>
</file>

<file path=ppt/slides/_rels/slide90.xml.rels><?xml version="1.0" encoding="UTF-8" standalone="yes"?>
<Relationships xmlns="http://schemas.openxmlformats.org/package/2006/relationships"><Relationship Id="rId8" Type="http://schemas.openxmlformats.org/officeDocument/2006/relationships/slide" Target="slide118.xml"/><Relationship Id="rId3" Type="http://schemas.openxmlformats.org/officeDocument/2006/relationships/slide" Target="slide3.xml"/><Relationship Id="rId7" Type="http://schemas.openxmlformats.org/officeDocument/2006/relationships/slide" Target="slide116.xml"/><Relationship Id="rId2" Type="http://schemas.openxmlformats.org/officeDocument/2006/relationships/slide" Target="slide1.xml"/><Relationship Id="rId1" Type="http://schemas.openxmlformats.org/officeDocument/2006/relationships/slideLayout" Target="../slideLayouts/slideLayout3.xml"/><Relationship Id="rId6" Type="http://schemas.openxmlformats.org/officeDocument/2006/relationships/slide" Target="slide97.xml"/><Relationship Id="rId5" Type="http://schemas.openxmlformats.org/officeDocument/2006/relationships/slide" Target="slide96.xml"/><Relationship Id="rId4" Type="http://schemas.openxmlformats.org/officeDocument/2006/relationships/slide" Target="slide92.xml"/><Relationship Id="rId9" Type="http://schemas.openxmlformats.org/officeDocument/2006/relationships/slide" Target="slide129.xml"/></Relationships>
</file>

<file path=ppt/slides/_rels/slide91.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104.xml"/><Relationship Id="rId2" Type="http://schemas.openxmlformats.org/officeDocument/2006/relationships/slide" Target="slide1.xml"/><Relationship Id="rId1" Type="http://schemas.openxmlformats.org/officeDocument/2006/relationships/slideLayout" Target="../slideLayouts/slideLayout3.xml"/><Relationship Id="rId6" Type="http://schemas.openxmlformats.org/officeDocument/2006/relationships/slide" Target="slide132.xml"/><Relationship Id="rId5" Type="http://schemas.openxmlformats.org/officeDocument/2006/relationships/slide" Target="slide131.xml"/><Relationship Id="rId4" Type="http://schemas.openxmlformats.org/officeDocument/2006/relationships/slide" Target="slide130.xml"/></Relationships>
</file>

<file path=ppt/slides/_rels/slide9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3.xml"/><Relationship Id="rId6" Type="http://schemas.openxmlformats.org/officeDocument/2006/relationships/slide" Target="slide95.xml"/><Relationship Id="rId5" Type="http://schemas.openxmlformats.org/officeDocument/2006/relationships/slide" Target="slide94.xml"/><Relationship Id="rId4" Type="http://schemas.openxmlformats.org/officeDocument/2006/relationships/slide" Target="slide93.xml"/></Relationships>
</file>

<file path=ppt/slides/_rels/slide93.xml.rels><?xml version="1.0" encoding="UTF-8" standalone="yes"?>
<Relationships xmlns="http://schemas.openxmlformats.org/package/2006/relationships"><Relationship Id="rId8" Type="http://schemas.openxmlformats.org/officeDocument/2006/relationships/slide" Target="slide81.xml"/><Relationship Id="rId3" Type="http://schemas.openxmlformats.org/officeDocument/2006/relationships/slide" Target="slide3.xml"/><Relationship Id="rId7" Type="http://schemas.openxmlformats.org/officeDocument/2006/relationships/slide" Target="slide63.xml"/><Relationship Id="rId2" Type="http://schemas.openxmlformats.org/officeDocument/2006/relationships/slide" Target="slide1.xml"/><Relationship Id="rId1" Type="http://schemas.openxmlformats.org/officeDocument/2006/relationships/slideLayout" Target="../slideLayouts/slideLayout3.xml"/><Relationship Id="rId6" Type="http://schemas.openxmlformats.org/officeDocument/2006/relationships/slide" Target="slide76.xml"/><Relationship Id="rId5" Type="http://schemas.openxmlformats.org/officeDocument/2006/relationships/slide" Target="slide62.xml"/><Relationship Id="rId4" Type="http://schemas.openxmlformats.org/officeDocument/2006/relationships/slide" Target="slide41.xml"/><Relationship Id="rId9" Type="http://schemas.openxmlformats.org/officeDocument/2006/relationships/slide" Target="slide66.xml"/></Relationships>
</file>

<file path=ppt/slides/_rels/slide94.xml.rels><?xml version="1.0" encoding="UTF-8" standalone="yes"?>
<Relationships xmlns="http://schemas.openxmlformats.org/package/2006/relationships"><Relationship Id="rId8" Type="http://schemas.openxmlformats.org/officeDocument/2006/relationships/slide" Target="slide71.xml"/><Relationship Id="rId3" Type="http://schemas.openxmlformats.org/officeDocument/2006/relationships/slide" Target="slide3.xml"/><Relationship Id="rId7" Type="http://schemas.openxmlformats.org/officeDocument/2006/relationships/slide" Target="slide62.xml"/><Relationship Id="rId2" Type="http://schemas.openxmlformats.org/officeDocument/2006/relationships/slide" Target="slide1.xml"/><Relationship Id="rId1" Type="http://schemas.openxmlformats.org/officeDocument/2006/relationships/slideLayout" Target="../slideLayouts/slideLayout3.xml"/><Relationship Id="rId6" Type="http://schemas.openxmlformats.org/officeDocument/2006/relationships/slide" Target="slide58.xml"/><Relationship Id="rId5" Type="http://schemas.openxmlformats.org/officeDocument/2006/relationships/slide" Target="slide43.xml"/><Relationship Id="rId4" Type="http://schemas.openxmlformats.org/officeDocument/2006/relationships/slide" Target="slide41.xml"/><Relationship Id="rId9" Type="http://schemas.openxmlformats.org/officeDocument/2006/relationships/slide" Target="slide74.xml"/></Relationships>
</file>

<file path=ppt/slides/_rels/slide9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3.xml"/><Relationship Id="rId4" Type="http://schemas.openxmlformats.org/officeDocument/2006/relationships/slide" Target="slide76.xml"/></Relationships>
</file>

<file path=ppt/slides/_rels/slide9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slide" Target="slide3.xml"/></Relationships>
</file>

<file path=ppt/slides/_rels/slide97.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slide" Target="slide99.xml"/><Relationship Id="rId7" Type="http://schemas.openxmlformats.org/officeDocument/2006/relationships/slide" Target="slide103.xml"/><Relationship Id="rId2" Type="http://schemas.openxmlformats.org/officeDocument/2006/relationships/slide" Target="slide98.xml"/><Relationship Id="rId1" Type="http://schemas.openxmlformats.org/officeDocument/2006/relationships/slideLayout" Target="../slideLayouts/slideLayout3.xml"/><Relationship Id="rId6" Type="http://schemas.openxmlformats.org/officeDocument/2006/relationships/slide" Target="slide100.xml"/><Relationship Id="rId5" Type="http://schemas.openxmlformats.org/officeDocument/2006/relationships/slide" Target="slide102.xml"/><Relationship Id="rId4" Type="http://schemas.openxmlformats.org/officeDocument/2006/relationships/slide" Target="slide101.xml"/><Relationship Id="rId9" Type="http://schemas.openxmlformats.org/officeDocument/2006/relationships/slide" Target="slide3.xml"/></Relationships>
</file>

<file path=ppt/slides/_rels/slide98.xml.rels><?xml version="1.0" encoding="UTF-8" standalone="yes"?>
<Relationships xmlns="http://schemas.openxmlformats.org/package/2006/relationships"><Relationship Id="rId8" Type="http://schemas.openxmlformats.org/officeDocument/2006/relationships/slide" Target="slide49.xml"/><Relationship Id="rId13" Type="http://schemas.openxmlformats.org/officeDocument/2006/relationships/slide" Target="slide56.xml"/><Relationship Id="rId18" Type="http://schemas.openxmlformats.org/officeDocument/2006/relationships/slide" Target="slide6.xml"/><Relationship Id="rId26" Type="http://schemas.openxmlformats.org/officeDocument/2006/relationships/slide" Target="slide9.xml"/><Relationship Id="rId3" Type="http://schemas.openxmlformats.org/officeDocument/2006/relationships/slide" Target="slide3.xml"/><Relationship Id="rId21" Type="http://schemas.openxmlformats.org/officeDocument/2006/relationships/slide" Target="slide78.xml"/><Relationship Id="rId7" Type="http://schemas.openxmlformats.org/officeDocument/2006/relationships/slide" Target="slide47.xml"/><Relationship Id="rId12" Type="http://schemas.openxmlformats.org/officeDocument/2006/relationships/slide" Target="slide54.xml"/><Relationship Id="rId17" Type="http://schemas.openxmlformats.org/officeDocument/2006/relationships/slide" Target="slide74.xml"/><Relationship Id="rId25" Type="http://schemas.openxmlformats.org/officeDocument/2006/relationships/slide" Target="slide14.xml"/><Relationship Id="rId2" Type="http://schemas.openxmlformats.org/officeDocument/2006/relationships/slide" Target="slide1.xml"/><Relationship Id="rId16" Type="http://schemas.openxmlformats.org/officeDocument/2006/relationships/slide" Target="slide69.xml"/><Relationship Id="rId20" Type="http://schemas.openxmlformats.org/officeDocument/2006/relationships/slide" Target="slide76.xml"/><Relationship Id="rId1" Type="http://schemas.openxmlformats.org/officeDocument/2006/relationships/slideLayout" Target="../slideLayouts/slideLayout3.xml"/><Relationship Id="rId6" Type="http://schemas.openxmlformats.org/officeDocument/2006/relationships/slide" Target="slide45.xml"/><Relationship Id="rId11" Type="http://schemas.openxmlformats.org/officeDocument/2006/relationships/slide" Target="slide83.xml"/><Relationship Id="rId24" Type="http://schemas.openxmlformats.org/officeDocument/2006/relationships/slide" Target="slide16.xml"/><Relationship Id="rId5" Type="http://schemas.openxmlformats.org/officeDocument/2006/relationships/slide" Target="slide43.xml"/><Relationship Id="rId15" Type="http://schemas.openxmlformats.org/officeDocument/2006/relationships/slide" Target="slide34.xml"/><Relationship Id="rId23" Type="http://schemas.openxmlformats.org/officeDocument/2006/relationships/slide" Target="slide18.xml"/><Relationship Id="rId10" Type="http://schemas.openxmlformats.org/officeDocument/2006/relationships/slide" Target="slide51.xml"/><Relationship Id="rId19" Type="http://schemas.openxmlformats.org/officeDocument/2006/relationships/slide" Target="slide36.xml"/><Relationship Id="rId4" Type="http://schemas.openxmlformats.org/officeDocument/2006/relationships/slide" Target="slide87.xml"/><Relationship Id="rId9" Type="http://schemas.openxmlformats.org/officeDocument/2006/relationships/slide" Target="slide50.xml"/><Relationship Id="rId14" Type="http://schemas.openxmlformats.org/officeDocument/2006/relationships/slide" Target="slide58.xml"/><Relationship Id="rId22" Type="http://schemas.openxmlformats.org/officeDocument/2006/relationships/slide" Target="slide23.xml"/></Relationships>
</file>

<file path=ppt/slides/_rels/slide99.xml.rels><?xml version="1.0" encoding="UTF-8" standalone="yes"?>
<Relationships xmlns="http://schemas.openxmlformats.org/package/2006/relationships"><Relationship Id="rId8" Type="http://schemas.openxmlformats.org/officeDocument/2006/relationships/slide" Target="slide43.xml"/><Relationship Id="rId13" Type="http://schemas.openxmlformats.org/officeDocument/2006/relationships/slide" Target="slide63.xml"/><Relationship Id="rId18" Type="http://schemas.openxmlformats.org/officeDocument/2006/relationships/slide" Target="slide83.xml"/><Relationship Id="rId3" Type="http://schemas.openxmlformats.org/officeDocument/2006/relationships/slide" Target="slide3.xml"/><Relationship Id="rId7" Type="http://schemas.openxmlformats.org/officeDocument/2006/relationships/slide" Target="slide41.xml"/><Relationship Id="rId12" Type="http://schemas.openxmlformats.org/officeDocument/2006/relationships/slide" Target="slide62.xml"/><Relationship Id="rId17" Type="http://schemas.openxmlformats.org/officeDocument/2006/relationships/slide" Target="slide81.xml"/><Relationship Id="rId2" Type="http://schemas.openxmlformats.org/officeDocument/2006/relationships/slide" Target="slide1.xml"/><Relationship Id="rId16" Type="http://schemas.openxmlformats.org/officeDocument/2006/relationships/slide" Target="slide71.xml"/><Relationship Id="rId20" Type="http://schemas.openxmlformats.org/officeDocument/2006/relationships/slide" Target="slide87.xml"/><Relationship Id="rId1" Type="http://schemas.openxmlformats.org/officeDocument/2006/relationships/slideLayout" Target="../slideLayouts/slideLayout3.xml"/><Relationship Id="rId6" Type="http://schemas.openxmlformats.org/officeDocument/2006/relationships/slide" Target="slide31.xml"/><Relationship Id="rId11" Type="http://schemas.openxmlformats.org/officeDocument/2006/relationships/slide" Target="slide60.xml"/><Relationship Id="rId5" Type="http://schemas.openxmlformats.org/officeDocument/2006/relationships/slide" Target="slide28.xml"/><Relationship Id="rId15" Type="http://schemas.openxmlformats.org/officeDocument/2006/relationships/slide" Target="slide67.xml"/><Relationship Id="rId10" Type="http://schemas.openxmlformats.org/officeDocument/2006/relationships/slide" Target="slide56.xml"/><Relationship Id="rId19" Type="http://schemas.openxmlformats.org/officeDocument/2006/relationships/slide" Target="slide85.xml"/><Relationship Id="rId4" Type="http://schemas.openxmlformats.org/officeDocument/2006/relationships/slide" Target="slide6.xml"/><Relationship Id="rId9" Type="http://schemas.openxmlformats.org/officeDocument/2006/relationships/slide" Target="slide52.xml"/><Relationship Id="rId14" Type="http://schemas.openxmlformats.org/officeDocument/2006/relationships/slide" Target="slide6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27298" y="1322637"/>
            <a:ext cx="7847330" cy="966469"/>
          </a:xfrm>
          <a:prstGeom prst="rect">
            <a:avLst/>
          </a:prstGeom>
        </p:spPr>
        <p:txBody>
          <a:bodyPr vert="horz" wrap="square" lIns="0" tIns="0" rIns="0" bIns="0" rtlCol="0">
            <a:spAutoFit/>
          </a:bodyPr>
          <a:lstStyle/>
          <a:p>
            <a:pPr marL="12700" marR="5080">
              <a:lnSpc>
                <a:spcPts val="3810"/>
              </a:lnSpc>
            </a:pPr>
            <a:r>
              <a:rPr sz="3600" b="0" spc="-5" dirty="0">
                <a:solidFill>
                  <a:srgbClr val="412878"/>
                </a:solidFill>
                <a:latin typeface="AQA Chevin Pro Light" panose="020F0303030000060003" pitchFamily="34" charset="0"/>
                <a:cs typeface="Arial" panose="020B0604020202020204" pitchFamily="34" charset="0"/>
              </a:rPr>
              <a:t>GCSE</a:t>
            </a:r>
            <a:r>
              <a:rPr sz="3600" b="0" spc="-15" dirty="0">
                <a:solidFill>
                  <a:srgbClr val="412878"/>
                </a:solidFill>
                <a:latin typeface="AQA Chevin Pro Light" panose="020F0303030000060003" pitchFamily="34" charset="0"/>
                <a:cs typeface="Arial" panose="020B0604020202020204" pitchFamily="34" charset="0"/>
              </a:rPr>
              <a:t> M</a:t>
            </a:r>
            <a:r>
              <a:rPr sz="3600" b="0" spc="5" dirty="0">
                <a:solidFill>
                  <a:srgbClr val="412878"/>
                </a:solidFill>
                <a:latin typeface="AQA Chevin Pro Light" panose="020F0303030000060003" pitchFamily="34" charset="0"/>
                <a:cs typeface="Arial" panose="020B0604020202020204" pitchFamily="34" charset="0"/>
              </a:rPr>
              <a:t>u</a:t>
            </a:r>
            <a:r>
              <a:rPr sz="3600" b="0" spc="-5" dirty="0">
                <a:solidFill>
                  <a:srgbClr val="412878"/>
                </a:solidFill>
                <a:latin typeface="AQA Chevin Pro Light" panose="020F0303030000060003" pitchFamily="34" charset="0"/>
                <a:cs typeface="Arial" panose="020B0604020202020204" pitchFamily="34" charset="0"/>
              </a:rPr>
              <a:t>s</a:t>
            </a:r>
            <a:r>
              <a:rPr sz="3600" b="0" dirty="0">
                <a:solidFill>
                  <a:srgbClr val="412878"/>
                </a:solidFill>
                <a:latin typeface="AQA Chevin Pro Light" panose="020F0303030000060003" pitchFamily="34" charset="0"/>
                <a:cs typeface="Arial" panose="020B0604020202020204" pitchFamily="34" charset="0"/>
              </a:rPr>
              <a:t>i</a:t>
            </a:r>
            <a:r>
              <a:rPr sz="3600" b="0" spc="5" dirty="0">
                <a:solidFill>
                  <a:srgbClr val="412878"/>
                </a:solidFill>
                <a:latin typeface="AQA Chevin Pro Light" panose="020F0303030000060003" pitchFamily="34" charset="0"/>
                <a:cs typeface="Arial" panose="020B0604020202020204" pitchFamily="34" charset="0"/>
              </a:rPr>
              <a:t>c</a:t>
            </a:r>
            <a:r>
              <a:rPr sz="3600" b="0" spc="-5" dirty="0">
                <a:solidFill>
                  <a:srgbClr val="412878"/>
                </a:solidFill>
                <a:latin typeface="AQA Chevin Pro Light" panose="020F0303030000060003" pitchFamily="34" charset="0"/>
                <a:cs typeface="Arial" panose="020B0604020202020204" pitchFamily="34" charset="0"/>
              </a:rPr>
              <a:t>:</a:t>
            </a:r>
            <a:r>
              <a:rPr sz="3600" b="0" spc="-20" dirty="0">
                <a:solidFill>
                  <a:srgbClr val="412878"/>
                </a:solidFill>
                <a:latin typeface="AQA Chevin Pro Light" panose="020F0303030000060003" pitchFamily="34" charset="0"/>
                <a:cs typeface="Arial" panose="020B0604020202020204" pitchFamily="34" charset="0"/>
              </a:rPr>
              <a:t> </a:t>
            </a:r>
            <a:r>
              <a:rPr sz="3600" b="0" spc="-5" dirty="0">
                <a:solidFill>
                  <a:srgbClr val="412878"/>
                </a:solidFill>
                <a:latin typeface="AQA Chevin Pro Light" panose="020F0303030000060003" pitchFamily="34" charset="0"/>
                <a:cs typeface="Arial" panose="020B0604020202020204" pitchFamily="34" charset="0"/>
              </a:rPr>
              <a:t>S</a:t>
            </a:r>
            <a:r>
              <a:rPr sz="3600" b="0" spc="5" dirty="0">
                <a:solidFill>
                  <a:srgbClr val="412878"/>
                </a:solidFill>
                <a:latin typeface="AQA Chevin Pro Light" panose="020F0303030000060003" pitchFamily="34" charset="0"/>
                <a:cs typeface="Arial" panose="020B0604020202020204" pitchFamily="34" charset="0"/>
              </a:rPr>
              <a:t>u</a:t>
            </a:r>
            <a:r>
              <a:rPr sz="3600" b="0" spc="-5" dirty="0">
                <a:solidFill>
                  <a:srgbClr val="412878"/>
                </a:solidFill>
                <a:latin typeface="AQA Chevin Pro Light" panose="020F0303030000060003" pitchFamily="34" charset="0"/>
                <a:cs typeface="Arial" panose="020B0604020202020204" pitchFamily="34" charset="0"/>
              </a:rPr>
              <a:t>gges</a:t>
            </a:r>
            <a:r>
              <a:rPr sz="3600" b="0" spc="-15" dirty="0">
                <a:solidFill>
                  <a:srgbClr val="412878"/>
                </a:solidFill>
                <a:latin typeface="AQA Chevin Pro Light" panose="020F0303030000060003" pitchFamily="34" charset="0"/>
                <a:cs typeface="Arial" panose="020B0604020202020204" pitchFamily="34" charset="0"/>
              </a:rPr>
              <a:t>t</a:t>
            </a:r>
            <a:r>
              <a:rPr sz="3600" b="0" spc="-5" dirty="0">
                <a:solidFill>
                  <a:srgbClr val="412878"/>
                </a:solidFill>
                <a:latin typeface="AQA Chevin Pro Light" panose="020F0303030000060003" pitchFamily="34" charset="0"/>
                <a:cs typeface="Arial" panose="020B0604020202020204" pitchFamily="34" charset="0"/>
              </a:rPr>
              <a:t>ed</a:t>
            </a:r>
            <a:r>
              <a:rPr sz="3600" b="0" spc="5" dirty="0">
                <a:solidFill>
                  <a:srgbClr val="412878"/>
                </a:solidFill>
                <a:latin typeface="AQA Chevin Pro Light" panose="020F0303030000060003" pitchFamily="34" charset="0"/>
                <a:cs typeface="Arial" panose="020B0604020202020204" pitchFamily="34" charset="0"/>
              </a:rPr>
              <a:t> </a:t>
            </a:r>
            <a:r>
              <a:rPr sz="3600" b="0" spc="-5" dirty="0">
                <a:solidFill>
                  <a:srgbClr val="412878"/>
                </a:solidFill>
                <a:latin typeface="AQA Chevin Pro Light" panose="020F0303030000060003" pitchFamily="34" charset="0"/>
                <a:cs typeface="Arial" panose="020B0604020202020204" pitchFamily="34" charset="0"/>
              </a:rPr>
              <a:t>l</a:t>
            </a:r>
            <a:r>
              <a:rPr sz="3600" b="0" dirty="0">
                <a:solidFill>
                  <a:srgbClr val="412878"/>
                </a:solidFill>
                <a:latin typeface="AQA Chevin Pro Light" panose="020F0303030000060003" pitchFamily="34" charset="0"/>
                <a:cs typeface="Arial" panose="020B0604020202020204" pitchFamily="34" charset="0"/>
              </a:rPr>
              <a:t>i</a:t>
            </a:r>
            <a:r>
              <a:rPr sz="3600" b="0" spc="-5" dirty="0">
                <a:solidFill>
                  <a:srgbClr val="412878"/>
                </a:solidFill>
                <a:latin typeface="AQA Chevin Pro Light" panose="020F0303030000060003" pitchFamily="34" charset="0"/>
                <a:cs typeface="Arial" panose="020B0604020202020204" pitchFamily="34" charset="0"/>
              </a:rPr>
              <a:t>s</a:t>
            </a:r>
            <a:r>
              <a:rPr sz="3600" b="0" spc="-15" dirty="0">
                <a:solidFill>
                  <a:srgbClr val="412878"/>
                </a:solidFill>
                <a:latin typeface="AQA Chevin Pro Light" panose="020F0303030000060003" pitchFamily="34" charset="0"/>
                <a:cs typeface="Arial" panose="020B0604020202020204" pitchFamily="34" charset="0"/>
              </a:rPr>
              <a:t>t</a:t>
            </a:r>
            <a:r>
              <a:rPr sz="3600" b="0" dirty="0">
                <a:solidFill>
                  <a:srgbClr val="412878"/>
                </a:solidFill>
                <a:latin typeface="AQA Chevin Pro Light" panose="020F0303030000060003" pitchFamily="34" charset="0"/>
                <a:cs typeface="Arial" panose="020B0604020202020204" pitchFamily="34" charset="0"/>
              </a:rPr>
              <a:t>e</a:t>
            </a:r>
            <a:r>
              <a:rPr sz="3600" b="0" spc="5" dirty="0">
                <a:solidFill>
                  <a:srgbClr val="412878"/>
                </a:solidFill>
                <a:latin typeface="AQA Chevin Pro Light" panose="020F0303030000060003" pitchFamily="34" charset="0"/>
                <a:cs typeface="Arial" panose="020B0604020202020204" pitchFamily="34" charset="0"/>
              </a:rPr>
              <a:t>n</a:t>
            </a:r>
            <a:r>
              <a:rPr sz="3600" b="0" dirty="0">
                <a:solidFill>
                  <a:srgbClr val="412878"/>
                </a:solidFill>
                <a:latin typeface="AQA Chevin Pro Light" panose="020F0303030000060003" pitchFamily="34" charset="0"/>
                <a:cs typeface="Arial" panose="020B0604020202020204" pitchFamily="34" charset="0"/>
              </a:rPr>
              <a:t>i</a:t>
            </a:r>
            <a:r>
              <a:rPr sz="3600" b="0" spc="5" dirty="0">
                <a:solidFill>
                  <a:srgbClr val="412878"/>
                </a:solidFill>
                <a:latin typeface="AQA Chevin Pro Light" panose="020F0303030000060003" pitchFamily="34" charset="0"/>
                <a:cs typeface="Arial" panose="020B0604020202020204" pitchFamily="34" charset="0"/>
              </a:rPr>
              <a:t>n</a:t>
            </a:r>
            <a:r>
              <a:rPr sz="3600" b="0" spc="-5" dirty="0">
                <a:solidFill>
                  <a:srgbClr val="412878"/>
                </a:solidFill>
                <a:latin typeface="AQA Chevin Pro Light" panose="020F0303030000060003" pitchFamily="34" charset="0"/>
                <a:cs typeface="Arial" panose="020B0604020202020204" pitchFamily="34" charset="0"/>
              </a:rPr>
              <a:t>g</a:t>
            </a:r>
            <a:r>
              <a:rPr sz="3600" b="0" dirty="0">
                <a:solidFill>
                  <a:srgbClr val="412878"/>
                </a:solidFill>
                <a:latin typeface="AQA Chevin Pro Light" panose="020F0303030000060003" pitchFamily="34" charset="0"/>
                <a:cs typeface="Arial" panose="020B0604020202020204" pitchFamily="34" charset="0"/>
              </a:rPr>
              <a:t>,</a:t>
            </a:r>
            <a:r>
              <a:rPr sz="3600" b="0" spc="-10" dirty="0">
                <a:solidFill>
                  <a:srgbClr val="412878"/>
                </a:solidFill>
                <a:latin typeface="AQA Chevin Pro Light" panose="020F0303030000060003" pitchFamily="34" charset="0"/>
                <a:cs typeface="Arial" panose="020B0604020202020204" pitchFamily="34" charset="0"/>
              </a:rPr>
              <a:t> </a:t>
            </a:r>
            <a:r>
              <a:rPr sz="3600" b="0" dirty="0">
                <a:solidFill>
                  <a:srgbClr val="412878"/>
                </a:solidFill>
                <a:latin typeface="AQA Chevin Pro Light" panose="020F0303030000060003" pitchFamily="34" charset="0"/>
                <a:cs typeface="Arial" panose="020B0604020202020204" pitchFamily="34" charset="0"/>
              </a:rPr>
              <a:t>m</a:t>
            </a:r>
            <a:r>
              <a:rPr sz="3600" b="0" spc="5" dirty="0">
                <a:solidFill>
                  <a:srgbClr val="412878"/>
                </a:solidFill>
                <a:latin typeface="AQA Chevin Pro Light" panose="020F0303030000060003" pitchFamily="34" charset="0"/>
                <a:cs typeface="Arial" panose="020B0604020202020204" pitchFamily="34" charset="0"/>
              </a:rPr>
              <a:t>u</a:t>
            </a:r>
            <a:r>
              <a:rPr sz="3600" b="0" spc="-5" dirty="0">
                <a:solidFill>
                  <a:srgbClr val="412878"/>
                </a:solidFill>
                <a:latin typeface="AQA Chevin Pro Light" panose="020F0303030000060003" pitchFamily="34" charset="0"/>
                <a:cs typeface="Arial" panose="020B0604020202020204" pitchFamily="34" charset="0"/>
              </a:rPr>
              <a:t>s</a:t>
            </a:r>
            <a:r>
              <a:rPr sz="3600" b="0" dirty="0">
                <a:solidFill>
                  <a:srgbClr val="412878"/>
                </a:solidFill>
                <a:latin typeface="AQA Chevin Pro Light" panose="020F0303030000060003" pitchFamily="34" charset="0"/>
                <a:cs typeface="Arial" panose="020B0604020202020204" pitchFamily="34" charset="0"/>
              </a:rPr>
              <a:t>i</a:t>
            </a:r>
            <a:r>
              <a:rPr sz="3600" b="0" spc="5" dirty="0">
                <a:solidFill>
                  <a:srgbClr val="412878"/>
                </a:solidFill>
                <a:latin typeface="AQA Chevin Pro Light" panose="020F0303030000060003" pitchFamily="34" charset="0"/>
                <a:cs typeface="Arial" panose="020B0604020202020204" pitchFamily="34" charset="0"/>
              </a:rPr>
              <a:t>c</a:t>
            </a:r>
            <a:r>
              <a:rPr sz="3600" b="0" spc="-5" dirty="0">
                <a:solidFill>
                  <a:srgbClr val="412878"/>
                </a:solidFill>
                <a:latin typeface="AQA Chevin Pro Light" panose="020F0303030000060003" pitchFamily="34" charset="0"/>
                <a:cs typeface="Arial" panose="020B0604020202020204" pitchFamily="34" charset="0"/>
              </a:rPr>
              <a:t>al </a:t>
            </a:r>
            <a:r>
              <a:rPr sz="3600" b="0" dirty="0">
                <a:solidFill>
                  <a:srgbClr val="412878"/>
                </a:solidFill>
                <a:latin typeface="AQA Chevin Pro Light" panose="020F0303030000060003" pitchFamily="34" charset="0"/>
                <a:cs typeface="Arial" panose="020B0604020202020204" pitchFamily="34" charset="0"/>
              </a:rPr>
              <a:t>e</a:t>
            </a:r>
            <a:r>
              <a:rPr sz="3600" b="0" spc="-5" dirty="0">
                <a:solidFill>
                  <a:srgbClr val="412878"/>
                </a:solidFill>
                <a:latin typeface="AQA Chevin Pro Light" panose="020F0303030000060003" pitchFamily="34" charset="0"/>
                <a:cs typeface="Arial" panose="020B0604020202020204" pitchFamily="34" charset="0"/>
              </a:rPr>
              <a:t>leme</a:t>
            </a:r>
            <a:r>
              <a:rPr sz="3600" b="0" dirty="0">
                <a:solidFill>
                  <a:srgbClr val="412878"/>
                </a:solidFill>
                <a:latin typeface="AQA Chevin Pro Light" panose="020F0303030000060003" pitchFamily="34" charset="0"/>
                <a:cs typeface="Arial" panose="020B0604020202020204" pitchFamily="34" charset="0"/>
              </a:rPr>
              <a:t>n</a:t>
            </a:r>
            <a:r>
              <a:rPr sz="3600" b="0" spc="-10" dirty="0">
                <a:solidFill>
                  <a:srgbClr val="412878"/>
                </a:solidFill>
                <a:latin typeface="AQA Chevin Pro Light" panose="020F0303030000060003" pitchFamily="34" charset="0"/>
                <a:cs typeface="Arial" panose="020B0604020202020204" pitchFamily="34" charset="0"/>
              </a:rPr>
              <a:t>t</a:t>
            </a:r>
            <a:r>
              <a:rPr sz="3600" b="0" spc="-5" dirty="0">
                <a:solidFill>
                  <a:srgbClr val="412878"/>
                </a:solidFill>
                <a:latin typeface="AQA Chevin Pro Light" panose="020F0303030000060003" pitchFamily="34" charset="0"/>
                <a:cs typeface="Arial" panose="020B0604020202020204" pitchFamily="34" charset="0"/>
              </a:rPr>
              <a:t>s</a:t>
            </a:r>
            <a:r>
              <a:rPr sz="3600" b="0" spc="10" dirty="0">
                <a:solidFill>
                  <a:srgbClr val="412878"/>
                </a:solidFill>
                <a:latin typeface="AQA Chevin Pro Light" panose="020F0303030000060003" pitchFamily="34" charset="0"/>
                <a:cs typeface="Arial" panose="020B0604020202020204" pitchFamily="34" charset="0"/>
              </a:rPr>
              <a:t> </a:t>
            </a:r>
            <a:r>
              <a:rPr sz="3600" b="0" spc="-5" dirty="0">
                <a:solidFill>
                  <a:srgbClr val="412878"/>
                </a:solidFill>
                <a:latin typeface="AQA Chevin Pro Light" panose="020F0303030000060003" pitchFamily="34" charset="0"/>
                <a:cs typeface="Arial" panose="020B0604020202020204" pitchFamily="34" charset="0"/>
              </a:rPr>
              <a:t>a</a:t>
            </a:r>
            <a:r>
              <a:rPr sz="3600" b="0" spc="5" dirty="0">
                <a:solidFill>
                  <a:srgbClr val="412878"/>
                </a:solidFill>
                <a:latin typeface="AQA Chevin Pro Light" panose="020F0303030000060003" pitchFamily="34" charset="0"/>
                <a:cs typeface="Arial" panose="020B0604020202020204" pitchFamily="34" charset="0"/>
              </a:rPr>
              <a:t>n</a:t>
            </a:r>
            <a:r>
              <a:rPr sz="3600" b="0" spc="-5" dirty="0">
                <a:solidFill>
                  <a:srgbClr val="412878"/>
                </a:solidFill>
                <a:latin typeface="AQA Chevin Pro Light" panose="020F0303030000060003" pitchFamily="34" charset="0"/>
                <a:cs typeface="Arial" panose="020B0604020202020204" pitchFamily="34" charset="0"/>
              </a:rPr>
              <a:t>d</a:t>
            </a:r>
            <a:r>
              <a:rPr sz="3600" b="0" spc="-20" dirty="0">
                <a:solidFill>
                  <a:srgbClr val="412878"/>
                </a:solidFill>
                <a:latin typeface="AQA Chevin Pro Light" panose="020F0303030000060003" pitchFamily="34" charset="0"/>
                <a:cs typeface="Arial" panose="020B0604020202020204" pitchFamily="34" charset="0"/>
              </a:rPr>
              <a:t> </a:t>
            </a:r>
            <a:r>
              <a:rPr sz="3600" b="0" dirty="0">
                <a:solidFill>
                  <a:srgbClr val="412878"/>
                </a:solidFill>
                <a:latin typeface="AQA Chevin Pro Light" panose="020F0303030000060003" pitchFamily="34" charset="0"/>
                <a:cs typeface="Arial" panose="020B0604020202020204" pitchFamily="34" charset="0"/>
              </a:rPr>
              <a:t>examp</a:t>
            </a:r>
            <a:r>
              <a:rPr sz="3600" b="0" spc="-5" dirty="0">
                <a:solidFill>
                  <a:srgbClr val="412878"/>
                </a:solidFill>
                <a:latin typeface="AQA Chevin Pro Light" panose="020F0303030000060003" pitchFamily="34" charset="0"/>
                <a:cs typeface="Arial" panose="020B0604020202020204" pitchFamily="34" charset="0"/>
              </a:rPr>
              <a:t>les</a:t>
            </a:r>
            <a:endParaRPr sz="3600"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229600" y="5486400"/>
            <a:ext cx="720000" cy="504000"/>
          </a:xfrm>
          <a:custGeom>
            <a:avLst/>
            <a:gdLst/>
            <a:ahLst/>
            <a:cxnLst/>
            <a:rect l="l" t="t" r="r" b="b"/>
            <a:pathLst>
              <a:path w="3019425" h="1771650">
                <a:moveTo>
                  <a:pt x="3019425" y="0"/>
                </a:moveTo>
                <a:lnTo>
                  <a:pt x="295275" y="0"/>
                </a:lnTo>
                <a:lnTo>
                  <a:pt x="271057" y="978"/>
                </a:lnTo>
                <a:lnTo>
                  <a:pt x="224315" y="8581"/>
                </a:lnTo>
                <a:lnTo>
                  <a:pt x="180338" y="23205"/>
                </a:lnTo>
                <a:lnTo>
                  <a:pt x="139734" y="44240"/>
                </a:lnTo>
                <a:lnTo>
                  <a:pt x="103111" y="71080"/>
                </a:lnTo>
                <a:lnTo>
                  <a:pt x="71076" y="103116"/>
                </a:lnTo>
                <a:lnTo>
                  <a:pt x="44237" y="139740"/>
                </a:lnTo>
                <a:lnTo>
                  <a:pt x="23203" y="180343"/>
                </a:lnTo>
                <a:lnTo>
                  <a:pt x="8581" y="224319"/>
                </a:lnTo>
                <a:lnTo>
                  <a:pt x="978" y="271058"/>
                </a:lnTo>
                <a:lnTo>
                  <a:pt x="0" y="295275"/>
                </a:lnTo>
                <a:lnTo>
                  <a:pt x="0" y="1771650"/>
                </a:lnTo>
                <a:lnTo>
                  <a:pt x="2724137" y="1771650"/>
                </a:lnTo>
                <a:lnTo>
                  <a:pt x="2748355" y="1770671"/>
                </a:lnTo>
                <a:lnTo>
                  <a:pt x="2795097" y="1763068"/>
                </a:lnTo>
                <a:lnTo>
                  <a:pt x="2839075" y="1748444"/>
                </a:lnTo>
                <a:lnTo>
                  <a:pt x="2879681" y="1727409"/>
                </a:lnTo>
                <a:lnTo>
                  <a:pt x="2916306" y="1700569"/>
                </a:lnTo>
                <a:lnTo>
                  <a:pt x="2948343" y="1668533"/>
                </a:lnTo>
                <a:lnTo>
                  <a:pt x="2975183" y="1631909"/>
                </a:lnTo>
                <a:lnTo>
                  <a:pt x="2996219" y="1591306"/>
                </a:lnTo>
                <a:lnTo>
                  <a:pt x="3010843" y="1547330"/>
                </a:lnTo>
                <a:lnTo>
                  <a:pt x="3018446" y="1500591"/>
                </a:lnTo>
                <a:lnTo>
                  <a:pt x="3019425" y="1476375"/>
                </a:lnTo>
                <a:lnTo>
                  <a:pt x="3019425" y="0"/>
                </a:lnTo>
                <a:close/>
              </a:path>
            </a:pathLst>
          </a:custGeom>
          <a:noFill/>
          <a:ln w="19050">
            <a:solidFill>
              <a:srgbClr val="412878"/>
            </a:solidFill>
          </a:ln>
        </p:spPr>
        <p:txBody>
          <a:bodyPr wrap="square" lIns="0" tIns="0" rIns="0" bIns="0" rtlCol="0"/>
          <a:lstStyle/>
          <a:p>
            <a:endParaRPr dirty="0"/>
          </a:p>
        </p:txBody>
      </p:sp>
      <p:sp>
        <p:nvSpPr>
          <p:cNvPr id="7" name="object 7"/>
          <p:cNvSpPr txBox="1"/>
          <p:nvPr/>
        </p:nvSpPr>
        <p:spPr>
          <a:xfrm>
            <a:off x="618740" y="2893493"/>
            <a:ext cx="8220460" cy="3050107"/>
          </a:xfrm>
          <a:prstGeom prst="rect">
            <a:avLst/>
          </a:prstGeom>
        </p:spPr>
        <p:txBody>
          <a:bodyPr vert="horz" wrap="square" lIns="0" tIns="0" rIns="0" bIns="0" rtlCol="0">
            <a:spAutoFit/>
          </a:bodyPr>
          <a:lstStyle/>
          <a:p>
            <a:pPr marL="12700" marR="3564890">
              <a:lnSpc>
                <a:spcPct val="100000"/>
              </a:lnSpc>
            </a:pPr>
            <a:r>
              <a:rPr sz="1100" spc="-5" dirty="0">
                <a:solidFill>
                  <a:srgbClr val="4B4B4B"/>
                </a:solidFill>
                <a:latin typeface="Arial" panose="020B0604020202020204" pitchFamily="34" charset="0"/>
                <a:cs typeface="Arial" panose="020B0604020202020204" pitchFamily="34" charset="0"/>
              </a:rPr>
              <a:t>Su</a:t>
            </a:r>
            <a:r>
              <a:rPr sz="1100" spc="5" dirty="0">
                <a:solidFill>
                  <a:srgbClr val="4B4B4B"/>
                </a:solidFill>
                <a:latin typeface="Arial" panose="020B0604020202020204" pitchFamily="34" charset="0"/>
                <a:cs typeface="Arial" panose="020B0604020202020204" pitchFamily="34" charset="0"/>
              </a:rPr>
              <a:t>gg</a:t>
            </a:r>
            <a:r>
              <a:rPr sz="1100" spc="-5" dirty="0">
                <a:solidFill>
                  <a:srgbClr val="4B4B4B"/>
                </a:solidFill>
                <a:latin typeface="Arial" panose="020B0604020202020204" pitchFamily="34" charset="0"/>
                <a:cs typeface="Arial" panose="020B0604020202020204" pitchFamily="34" charset="0"/>
              </a:rPr>
              <a:t>e</a:t>
            </a:r>
            <a:r>
              <a:rPr sz="1100" dirty="0">
                <a:solidFill>
                  <a:srgbClr val="4B4B4B"/>
                </a:solidFill>
                <a:latin typeface="Arial" panose="020B0604020202020204" pitchFamily="34" charset="0"/>
                <a:cs typeface="Arial" panose="020B0604020202020204" pitchFamily="34" charset="0"/>
              </a:rPr>
              <a:t>s</a:t>
            </a:r>
            <a:r>
              <a:rPr sz="1100" spc="5" dirty="0">
                <a:solidFill>
                  <a:srgbClr val="4B4B4B"/>
                </a:solidFill>
                <a:latin typeface="Arial" panose="020B0604020202020204" pitchFamily="34" charset="0"/>
                <a:cs typeface="Arial" panose="020B0604020202020204" pitchFamily="34" charset="0"/>
              </a:rPr>
              <a:t>t</a:t>
            </a:r>
            <a:r>
              <a:rPr sz="1100" spc="-5" dirty="0">
                <a:solidFill>
                  <a:srgbClr val="4B4B4B"/>
                </a:solidFill>
                <a:latin typeface="Arial" panose="020B0604020202020204" pitchFamily="34" charset="0"/>
                <a:cs typeface="Arial" panose="020B0604020202020204" pitchFamily="34" charset="0"/>
              </a:rPr>
              <a:t>e</a:t>
            </a:r>
            <a:r>
              <a:rPr sz="1100" dirty="0">
                <a:solidFill>
                  <a:srgbClr val="4B4B4B"/>
                </a:solidFill>
                <a:latin typeface="Arial" panose="020B0604020202020204" pitchFamily="34" charset="0"/>
                <a:cs typeface="Arial" panose="020B0604020202020204" pitchFamily="34" charset="0"/>
              </a:rPr>
              <a:t>d</a:t>
            </a:r>
            <a:r>
              <a:rPr sz="1100" spc="-35" dirty="0">
                <a:solidFill>
                  <a:srgbClr val="4B4B4B"/>
                </a:solidFill>
                <a:latin typeface="Arial" panose="020B0604020202020204" pitchFamily="34" charset="0"/>
                <a:cs typeface="Arial" panose="020B0604020202020204" pitchFamily="34" charset="0"/>
              </a:rPr>
              <a:t> </a:t>
            </a:r>
            <a:r>
              <a:rPr sz="1100" spc="-10" dirty="0">
                <a:solidFill>
                  <a:srgbClr val="4B4B4B"/>
                </a:solidFill>
                <a:latin typeface="Arial" panose="020B0604020202020204" pitchFamily="34" charset="0"/>
                <a:cs typeface="Arial" panose="020B0604020202020204" pitchFamily="34" charset="0"/>
              </a:rPr>
              <a:t>li</a:t>
            </a:r>
            <a:r>
              <a:rPr sz="1100" dirty="0">
                <a:solidFill>
                  <a:srgbClr val="4B4B4B"/>
                </a:solidFill>
                <a:latin typeface="Arial" panose="020B0604020202020204" pitchFamily="34" charset="0"/>
                <a:cs typeface="Arial" panose="020B0604020202020204" pitchFamily="34" charset="0"/>
              </a:rPr>
              <a:t>s</a:t>
            </a:r>
            <a:r>
              <a:rPr sz="1100" spc="5" dirty="0">
                <a:solidFill>
                  <a:srgbClr val="4B4B4B"/>
                </a:solidFill>
                <a:latin typeface="Arial" panose="020B0604020202020204" pitchFamily="34" charset="0"/>
                <a:cs typeface="Arial" panose="020B0604020202020204" pitchFamily="34" charset="0"/>
              </a:rPr>
              <a:t>t</a:t>
            </a:r>
            <a:r>
              <a:rPr sz="1100" spc="-5" dirty="0">
                <a:solidFill>
                  <a:srgbClr val="4B4B4B"/>
                </a:solidFill>
                <a:latin typeface="Arial" panose="020B0604020202020204" pitchFamily="34" charset="0"/>
                <a:cs typeface="Arial" panose="020B0604020202020204" pitchFamily="34" charset="0"/>
              </a:rPr>
              <a:t>en</a:t>
            </a:r>
            <a:r>
              <a:rPr sz="1100" spc="-10" dirty="0">
                <a:solidFill>
                  <a:srgbClr val="4B4B4B"/>
                </a:solidFill>
                <a:latin typeface="Arial" panose="020B0604020202020204" pitchFamily="34" charset="0"/>
                <a:cs typeface="Arial" panose="020B0604020202020204" pitchFamily="34" charset="0"/>
              </a:rPr>
              <a:t>i</a:t>
            </a:r>
            <a:r>
              <a:rPr sz="1100" spc="-5" dirty="0">
                <a:solidFill>
                  <a:srgbClr val="4B4B4B"/>
                </a:solidFill>
                <a:latin typeface="Arial" panose="020B0604020202020204" pitchFamily="34" charset="0"/>
                <a:cs typeface="Arial" panose="020B0604020202020204" pitchFamily="34" charset="0"/>
              </a:rPr>
              <a:t>n</a:t>
            </a:r>
            <a:r>
              <a:rPr sz="1100" dirty="0">
                <a:solidFill>
                  <a:srgbClr val="4B4B4B"/>
                </a:solidFill>
                <a:latin typeface="Arial" panose="020B0604020202020204" pitchFamily="34" charset="0"/>
                <a:cs typeface="Arial" panose="020B0604020202020204" pitchFamily="34" charset="0"/>
              </a:rPr>
              <a:t>g </a:t>
            </a:r>
            <a:r>
              <a:rPr sz="1100" spc="-5" dirty="0">
                <a:solidFill>
                  <a:srgbClr val="4B4B4B"/>
                </a:solidFill>
                <a:latin typeface="Arial" panose="020B0604020202020204" pitchFamily="34" charset="0"/>
                <a:cs typeface="Arial" panose="020B0604020202020204" pitchFamily="34" charset="0"/>
              </a:rPr>
              <a:t>p</a:t>
            </a:r>
            <a:r>
              <a:rPr sz="1100" spc="-10" dirty="0">
                <a:solidFill>
                  <a:srgbClr val="4B4B4B"/>
                </a:solidFill>
                <a:latin typeface="Arial" panose="020B0604020202020204" pitchFamily="34" charset="0"/>
                <a:cs typeface="Arial" panose="020B0604020202020204" pitchFamily="34" charset="0"/>
              </a:rPr>
              <a:t>i</a:t>
            </a:r>
            <a:r>
              <a:rPr sz="1100" spc="-5" dirty="0">
                <a:solidFill>
                  <a:srgbClr val="4B4B4B"/>
                </a:solidFill>
                <a:latin typeface="Arial" panose="020B0604020202020204" pitchFamily="34" charset="0"/>
                <a:cs typeface="Arial" panose="020B0604020202020204" pitchFamily="34" charset="0"/>
              </a:rPr>
              <a:t>e</a:t>
            </a:r>
            <a:r>
              <a:rPr sz="1100" dirty="0">
                <a:solidFill>
                  <a:srgbClr val="4B4B4B"/>
                </a:solidFill>
                <a:latin typeface="Arial" panose="020B0604020202020204" pitchFamily="34" charset="0"/>
                <a:cs typeface="Arial" panose="020B0604020202020204" pitchFamily="34" charset="0"/>
              </a:rPr>
              <a:t>c</a:t>
            </a:r>
            <a:r>
              <a:rPr sz="1100" spc="-5" dirty="0">
                <a:solidFill>
                  <a:srgbClr val="4B4B4B"/>
                </a:solidFill>
                <a:latin typeface="Arial" panose="020B0604020202020204" pitchFamily="34" charset="0"/>
                <a:cs typeface="Arial" panose="020B0604020202020204" pitchFamily="34" charset="0"/>
              </a:rPr>
              <a:t>e</a:t>
            </a:r>
            <a:r>
              <a:rPr sz="1100" dirty="0">
                <a:solidFill>
                  <a:srgbClr val="4B4B4B"/>
                </a:solidFill>
                <a:latin typeface="Arial" panose="020B0604020202020204" pitchFamily="34" charset="0"/>
                <a:cs typeface="Arial" panose="020B0604020202020204" pitchFamily="34" charset="0"/>
              </a:rPr>
              <a:t>s</a:t>
            </a:r>
            <a:r>
              <a:rPr sz="1100" spc="5"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a</a:t>
            </a:r>
            <a:r>
              <a:rPr sz="1100" dirty="0">
                <a:solidFill>
                  <a:srgbClr val="4B4B4B"/>
                </a:solidFill>
                <a:latin typeface="Arial" panose="020B0604020202020204" pitchFamily="34" charset="0"/>
                <a:cs typeface="Arial" panose="020B0604020202020204" pitchFamily="34" charset="0"/>
              </a:rPr>
              <a:t>re</a:t>
            </a:r>
            <a:r>
              <a:rPr sz="1100" spc="-2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de</a:t>
            </a:r>
            <a:r>
              <a:rPr sz="1100" dirty="0">
                <a:solidFill>
                  <a:srgbClr val="4B4B4B"/>
                </a:solidFill>
                <a:latin typeface="Arial" panose="020B0604020202020204" pitchFamily="34" charset="0"/>
                <a:cs typeface="Arial" panose="020B0604020202020204" pitchFamily="34" charset="0"/>
              </a:rPr>
              <a:t>s</a:t>
            </a:r>
            <a:r>
              <a:rPr sz="1100" spc="-10" dirty="0">
                <a:solidFill>
                  <a:srgbClr val="4B4B4B"/>
                </a:solidFill>
                <a:latin typeface="Arial" panose="020B0604020202020204" pitchFamily="34" charset="0"/>
                <a:cs typeface="Arial" panose="020B0604020202020204" pitchFamily="34" charset="0"/>
              </a:rPr>
              <a:t>i</a:t>
            </a:r>
            <a:r>
              <a:rPr sz="1100" spc="5" dirty="0">
                <a:solidFill>
                  <a:srgbClr val="4B4B4B"/>
                </a:solidFill>
                <a:latin typeface="Arial" panose="020B0604020202020204" pitchFamily="34" charset="0"/>
                <a:cs typeface="Arial" panose="020B0604020202020204" pitchFamily="34" charset="0"/>
              </a:rPr>
              <a:t>g</a:t>
            </a:r>
            <a:r>
              <a:rPr sz="1100" spc="-5" dirty="0">
                <a:solidFill>
                  <a:srgbClr val="4B4B4B"/>
                </a:solidFill>
                <a:latin typeface="Arial" panose="020B0604020202020204" pitchFamily="34" charset="0"/>
                <a:cs typeface="Arial" panose="020B0604020202020204" pitchFamily="34" charset="0"/>
              </a:rPr>
              <a:t>ne</a:t>
            </a:r>
            <a:r>
              <a:rPr sz="1100" dirty="0">
                <a:solidFill>
                  <a:srgbClr val="4B4B4B"/>
                </a:solidFill>
                <a:latin typeface="Arial" panose="020B0604020202020204" pitchFamily="34" charset="0"/>
                <a:cs typeface="Arial" panose="020B0604020202020204" pitchFamily="34" charset="0"/>
              </a:rPr>
              <a:t>d</a:t>
            </a:r>
            <a:r>
              <a:rPr sz="1100" spc="-1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t</a:t>
            </a:r>
            <a:r>
              <a:rPr sz="1100" dirty="0">
                <a:solidFill>
                  <a:srgbClr val="4B4B4B"/>
                </a:solidFill>
                <a:latin typeface="Arial" panose="020B0604020202020204" pitchFamily="34" charset="0"/>
                <a:cs typeface="Arial" panose="020B0604020202020204" pitchFamily="34" charset="0"/>
              </a:rPr>
              <a:t>o</a:t>
            </a:r>
            <a:r>
              <a:rPr sz="1100" spc="-2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enab</a:t>
            </a:r>
            <a:r>
              <a:rPr sz="1100" spc="-10" dirty="0">
                <a:solidFill>
                  <a:srgbClr val="4B4B4B"/>
                </a:solidFill>
                <a:latin typeface="Arial" panose="020B0604020202020204" pitchFamily="34" charset="0"/>
                <a:cs typeface="Arial" panose="020B0604020202020204" pitchFamily="34" charset="0"/>
              </a:rPr>
              <a:t>l</a:t>
            </a:r>
            <a:r>
              <a:rPr sz="1100" dirty="0">
                <a:solidFill>
                  <a:srgbClr val="4B4B4B"/>
                </a:solidFill>
                <a:latin typeface="Arial" panose="020B0604020202020204" pitchFamily="34" charset="0"/>
                <a:cs typeface="Arial" panose="020B0604020202020204" pitchFamily="34" charset="0"/>
              </a:rPr>
              <a:t>e s</a:t>
            </a:r>
            <a:r>
              <a:rPr sz="1100" spc="5" dirty="0">
                <a:solidFill>
                  <a:srgbClr val="4B4B4B"/>
                </a:solidFill>
                <a:latin typeface="Arial" panose="020B0604020202020204" pitchFamily="34" charset="0"/>
                <a:cs typeface="Arial" panose="020B0604020202020204" pitchFamily="34" charset="0"/>
              </a:rPr>
              <a:t>t</a:t>
            </a:r>
            <a:r>
              <a:rPr sz="1100" spc="-5" dirty="0">
                <a:solidFill>
                  <a:srgbClr val="4B4B4B"/>
                </a:solidFill>
                <a:latin typeface="Arial" panose="020B0604020202020204" pitchFamily="34" charset="0"/>
                <a:cs typeface="Arial" panose="020B0604020202020204" pitchFamily="34" charset="0"/>
              </a:rPr>
              <a:t>uden</a:t>
            </a:r>
            <a:r>
              <a:rPr sz="1100" spc="5" dirty="0">
                <a:solidFill>
                  <a:srgbClr val="4B4B4B"/>
                </a:solidFill>
                <a:latin typeface="Arial" panose="020B0604020202020204" pitchFamily="34" charset="0"/>
                <a:cs typeface="Arial" panose="020B0604020202020204" pitchFamily="34" charset="0"/>
              </a:rPr>
              <a:t>t</a:t>
            </a:r>
            <a:r>
              <a:rPr sz="1100" dirty="0">
                <a:solidFill>
                  <a:srgbClr val="4B4B4B"/>
                </a:solidFill>
                <a:latin typeface="Arial" panose="020B0604020202020204" pitchFamily="34" charset="0"/>
                <a:cs typeface="Arial" panose="020B0604020202020204" pitchFamily="34" charset="0"/>
              </a:rPr>
              <a:t>s</a:t>
            </a:r>
            <a:r>
              <a:rPr sz="1100" spc="-3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t</a:t>
            </a:r>
            <a:r>
              <a:rPr sz="1100" dirty="0">
                <a:solidFill>
                  <a:srgbClr val="4B4B4B"/>
                </a:solidFill>
                <a:latin typeface="Arial" panose="020B0604020202020204" pitchFamily="34" charset="0"/>
                <a:cs typeface="Arial" panose="020B0604020202020204" pitchFamily="34" charset="0"/>
              </a:rPr>
              <a:t>o </a:t>
            </a:r>
            <a:r>
              <a:rPr sz="1100" spc="5" dirty="0">
                <a:solidFill>
                  <a:srgbClr val="4B4B4B"/>
                </a:solidFill>
                <a:latin typeface="Arial" panose="020B0604020202020204" pitchFamily="34" charset="0"/>
                <a:cs typeface="Arial" panose="020B0604020202020204" pitchFamily="34" charset="0"/>
              </a:rPr>
              <a:t>g</a:t>
            </a:r>
            <a:r>
              <a:rPr sz="1100" spc="-5" dirty="0">
                <a:solidFill>
                  <a:srgbClr val="4B4B4B"/>
                </a:solidFill>
                <a:latin typeface="Arial" panose="020B0604020202020204" pitchFamily="34" charset="0"/>
                <a:cs typeface="Arial" panose="020B0604020202020204" pitchFamily="34" charset="0"/>
              </a:rPr>
              <a:t>a</a:t>
            </a:r>
            <a:r>
              <a:rPr sz="1100" spc="-10" dirty="0">
                <a:solidFill>
                  <a:srgbClr val="4B4B4B"/>
                </a:solidFill>
                <a:latin typeface="Arial" panose="020B0604020202020204" pitchFamily="34" charset="0"/>
                <a:cs typeface="Arial" panose="020B0604020202020204" pitchFamily="34" charset="0"/>
              </a:rPr>
              <a:t>i</a:t>
            </a:r>
            <a:r>
              <a:rPr sz="1100" dirty="0">
                <a:solidFill>
                  <a:srgbClr val="4B4B4B"/>
                </a:solidFill>
                <a:latin typeface="Arial" panose="020B0604020202020204" pitchFamily="34" charset="0"/>
                <a:cs typeface="Arial" panose="020B0604020202020204" pitchFamily="34" charset="0"/>
              </a:rPr>
              <a:t>n</a:t>
            </a:r>
            <a:r>
              <a:rPr sz="1100" spc="-1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a</a:t>
            </a:r>
            <a:r>
              <a:rPr sz="1100" dirty="0">
                <a:solidFill>
                  <a:srgbClr val="4B4B4B"/>
                </a:solidFill>
                <a:latin typeface="Arial" panose="020B0604020202020204" pitchFamily="34" charset="0"/>
                <a:cs typeface="Arial" panose="020B0604020202020204" pitchFamily="34" charset="0"/>
              </a:rPr>
              <a:t>n</a:t>
            </a:r>
            <a:r>
              <a:rPr sz="1100" spc="-1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o</a:t>
            </a:r>
            <a:r>
              <a:rPr sz="1100" spc="-15" dirty="0">
                <a:solidFill>
                  <a:srgbClr val="4B4B4B"/>
                </a:solidFill>
                <a:latin typeface="Arial" panose="020B0604020202020204" pitchFamily="34" charset="0"/>
                <a:cs typeface="Arial" panose="020B0604020202020204" pitchFamily="34" charset="0"/>
              </a:rPr>
              <a:t>v</a:t>
            </a:r>
            <a:r>
              <a:rPr sz="1100" spc="-5" dirty="0">
                <a:solidFill>
                  <a:srgbClr val="4B4B4B"/>
                </a:solidFill>
                <a:latin typeface="Arial" panose="020B0604020202020204" pitchFamily="34" charset="0"/>
                <a:cs typeface="Arial" panose="020B0604020202020204" pitchFamily="34" charset="0"/>
              </a:rPr>
              <a:t>e</a:t>
            </a:r>
            <a:r>
              <a:rPr sz="1100" dirty="0">
                <a:solidFill>
                  <a:srgbClr val="4B4B4B"/>
                </a:solidFill>
                <a:latin typeface="Arial" panose="020B0604020202020204" pitchFamily="34" charset="0"/>
                <a:cs typeface="Arial" panose="020B0604020202020204" pitchFamily="34" charset="0"/>
              </a:rPr>
              <a:t>r</a:t>
            </a:r>
            <a:r>
              <a:rPr sz="1100" spc="-15" dirty="0">
                <a:solidFill>
                  <a:srgbClr val="4B4B4B"/>
                </a:solidFill>
                <a:latin typeface="Arial" panose="020B0604020202020204" pitchFamily="34" charset="0"/>
                <a:cs typeface="Arial" panose="020B0604020202020204" pitchFamily="34" charset="0"/>
              </a:rPr>
              <a:t>v</a:t>
            </a:r>
            <a:r>
              <a:rPr sz="1100" spc="-10" dirty="0">
                <a:solidFill>
                  <a:srgbClr val="4B4B4B"/>
                </a:solidFill>
                <a:latin typeface="Arial" panose="020B0604020202020204" pitchFamily="34" charset="0"/>
                <a:cs typeface="Arial" panose="020B0604020202020204" pitchFamily="34" charset="0"/>
              </a:rPr>
              <a:t>i</a:t>
            </a:r>
            <a:r>
              <a:rPr sz="1100" spc="-5" dirty="0">
                <a:solidFill>
                  <a:srgbClr val="4B4B4B"/>
                </a:solidFill>
                <a:latin typeface="Arial" panose="020B0604020202020204" pitchFamily="34" charset="0"/>
                <a:cs typeface="Arial" panose="020B0604020202020204" pitchFamily="34" charset="0"/>
              </a:rPr>
              <a:t>e</a:t>
            </a:r>
            <a:r>
              <a:rPr sz="1100" dirty="0">
                <a:solidFill>
                  <a:srgbClr val="4B4B4B"/>
                </a:solidFill>
                <a:latin typeface="Arial" panose="020B0604020202020204" pitchFamily="34" charset="0"/>
                <a:cs typeface="Arial" panose="020B0604020202020204" pitchFamily="34" charset="0"/>
              </a:rPr>
              <a:t>w</a:t>
            </a:r>
            <a:r>
              <a:rPr sz="1100" spc="2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o</a:t>
            </a:r>
            <a:r>
              <a:rPr sz="1100" dirty="0">
                <a:solidFill>
                  <a:srgbClr val="4B4B4B"/>
                </a:solidFill>
                <a:latin typeface="Arial" panose="020B0604020202020204" pitchFamily="34" charset="0"/>
                <a:cs typeface="Arial" panose="020B0604020202020204" pitchFamily="34" charset="0"/>
              </a:rPr>
              <a:t>f</a:t>
            </a:r>
            <a:r>
              <a:rPr sz="1100" spc="-15" dirty="0">
                <a:solidFill>
                  <a:srgbClr val="4B4B4B"/>
                </a:solidFill>
                <a:latin typeface="Arial" panose="020B0604020202020204" pitchFamily="34" charset="0"/>
                <a:cs typeface="Arial" panose="020B0604020202020204" pitchFamily="34" charset="0"/>
              </a:rPr>
              <a:t> </a:t>
            </a:r>
            <a:r>
              <a:rPr sz="1100" dirty="0">
                <a:solidFill>
                  <a:srgbClr val="4B4B4B"/>
                </a:solidFill>
                <a:latin typeface="Arial" panose="020B0604020202020204" pitchFamily="34" charset="0"/>
                <a:cs typeface="Arial" panose="020B0604020202020204" pitchFamily="34" charset="0"/>
              </a:rPr>
              <a:t>s</a:t>
            </a:r>
            <a:r>
              <a:rPr sz="1100" spc="-5" dirty="0">
                <a:solidFill>
                  <a:srgbClr val="4B4B4B"/>
                </a:solidFill>
                <a:latin typeface="Arial" panose="020B0604020202020204" pitchFamily="34" charset="0"/>
                <a:cs typeface="Arial" panose="020B0604020202020204" pitchFamily="34" charset="0"/>
              </a:rPr>
              <a:t>o</a:t>
            </a:r>
            <a:r>
              <a:rPr sz="1100" dirty="0">
                <a:solidFill>
                  <a:srgbClr val="4B4B4B"/>
                </a:solidFill>
                <a:latin typeface="Arial" panose="020B0604020202020204" pitchFamily="34" charset="0"/>
                <a:cs typeface="Arial" panose="020B0604020202020204" pitchFamily="34" charset="0"/>
              </a:rPr>
              <a:t>me</a:t>
            </a:r>
            <a:r>
              <a:rPr sz="1100" spc="-2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o</a:t>
            </a:r>
            <a:r>
              <a:rPr sz="1100" dirty="0">
                <a:solidFill>
                  <a:srgbClr val="4B4B4B"/>
                </a:solidFill>
                <a:latin typeface="Arial" panose="020B0604020202020204" pitchFamily="34" charset="0"/>
                <a:cs typeface="Arial" panose="020B0604020202020204" pitchFamily="34" charset="0"/>
              </a:rPr>
              <a:t>f</a:t>
            </a:r>
            <a:r>
              <a:rPr sz="1100" spc="-15"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t</a:t>
            </a:r>
            <a:r>
              <a:rPr sz="1100" spc="-5" dirty="0">
                <a:solidFill>
                  <a:srgbClr val="4B4B4B"/>
                </a:solidFill>
                <a:latin typeface="Arial" panose="020B0604020202020204" pitchFamily="34" charset="0"/>
                <a:cs typeface="Arial" panose="020B0604020202020204" pitchFamily="34" charset="0"/>
              </a:rPr>
              <a:t>h</a:t>
            </a:r>
            <a:r>
              <a:rPr sz="1100" dirty="0">
                <a:solidFill>
                  <a:srgbClr val="4B4B4B"/>
                </a:solidFill>
                <a:latin typeface="Arial" panose="020B0604020202020204" pitchFamily="34" charset="0"/>
                <a:cs typeface="Arial" panose="020B0604020202020204" pitchFamily="34" charset="0"/>
              </a:rPr>
              <a:t>e</a:t>
            </a:r>
            <a:r>
              <a:rPr sz="1100" spc="-20" dirty="0">
                <a:solidFill>
                  <a:srgbClr val="4B4B4B"/>
                </a:solidFill>
                <a:latin typeface="Arial" panose="020B0604020202020204" pitchFamily="34" charset="0"/>
                <a:cs typeface="Arial" panose="020B0604020202020204" pitchFamily="34" charset="0"/>
              </a:rPr>
              <a:t> </a:t>
            </a:r>
            <a:r>
              <a:rPr sz="1100" dirty="0">
                <a:solidFill>
                  <a:srgbClr val="4B4B4B"/>
                </a:solidFill>
                <a:latin typeface="Arial" panose="020B0604020202020204" pitchFamily="34" charset="0"/>
                <a:cs typeface="Arial" panose="020B0604020202020204" pitchFamily="34" charset="0"/>
              </a:rPr>
              <a:t>m</a:t>
            </a:r>
            <a:r>
              <a:rPr sz="1100" spc="-5" dirty="0">
                <a:solidFill>
                  <a:srgbClr val="4B4B4B"/>
                </a:solidFill>
                <a:latin typeface="Arial" panose="020B0604020202020204" pitchFamily="34" charset="0"/>
                <a:cs typeface="Arial" panose="020B0604020202020204" pitchFamily="34" charset="0"/>
              </a:rPr>
              <a:t>a</a:t>
            </a:r>
            <a:r>
              <a:rPr sz="1100" spc="-10" dirty="0">
                <a:solidFill>
                  <a:srgbClr val="4B4B4B"/>
                </a:solidFill>
                <a:latin typeface="Arial" panose="020B0604020202020204" pitchFamily="34" charset="0"/>
                <a:cs typeface="Arial" panose="020B0604020202020204" pitchFamily="34" charset="0"/>
              </a:rPr>
              <a:t>i</a:t>
            </a:r>
            <a:r>
              <a:rPr sz="1100" dirty="0">
                <a:solidFill>
                  <a:srgbClr val="4B4B4B"/>
                </a:solidFill>
                <a:latin typeface="Arial" panose="020B0604020202020204" pitchFamily="34" charset="0"/>
                <a:cs typeface="Arial" panose="020B0604020202020204" pitchFamily="34" charset="0"/>
              </a:rPr>
              <a:t>n</a:t>
            </a:r>
            <a:r>
              <a:rPr sz="1100" spc="-10" dirty="0">
                <a:solidFill>
                  <a:srgbClr val="4B4B4B"/>
                </a:solidFill>
                <a:latin typeface="Arial" panose="020B0604020202020204" pitchFamily="34" charset="0"/>
                <a:cs typeface="Arial" panose="020B0604020202020204" pitchFamily="34" charset="0"/>
              </a:rPr>
              <a:t> </a:t>
            </a:r>
            <a:r>
              <a:rPr sz="1100" dirty="0">
                <a:solidFill>
                  <a:srgbClr val="4B4B4B"/>
                </a:solidFill>
                <a:latin typeface="Arial" panose="020B0604020202020204" pitchFamily="34" charset="0"/>
                <a:cs typeface="Arial" panose="020B0604020202020204" pitchFamily="34" charset="0"/>
              </a:rPr>
              <a:t>c</a:t>
            </a:r>
            <a:r>
              <a:rPr sz="1100" spc="-5" dirty="0">
                <a:solidFill>
                  <a:srgbClr val="4B4B4B"/>
                </a:solidFill>
                <a:latin typeface="Arial" panose="020B0604020202020204" pitchFamily="34" charset="0"/>
                <a:cs typeface="Arial" panose="020B0604020202020204" pitchFamily="34" charset="0"/>
              </a:rPr>
              <a:t>ha</a:t>
            </a:r>
            <a:r>
              <a:rPr sz="1100" dirty="0">
                <a:solidFill>
                  <a:srgbClr val="4B4B4B"/>
                </a:solidFill>
                <a:latin typeface="Arial" panose="020B0604020202020204" pitchFamily="34" charset="0"/>
                <a:cs typeface="Arial" panose="020B0604020202020204" pitchFamily="34" charset="0"/>
              </a:rPr>
              <a:t>r</a:t>
            </a:r>
            <a:r>
              <a:rPr sz="1100" spc="-5" dirty="0">
                <a:solidFill>
                  <a:srgbClr val="4B4B4B"/>
                </a:solidFill>
                <a:latin typeface="Arial" panose="020B0604020202020204" pitchFamily="34" charset="0"/>
                <a:cs typeface="Arial" panose="020B0604020202020204" pitchFamily="34" charset="0"/>
              </a:rPr>
              <a:t>a</a:t>
            </a:r>
            <a:r>
              <a:rPr sz="1100" dirty="0">
                <a:solidFill>
                  <a:srgbClr val="4B4B4B"/>
                </a:solidFill>
                <a:latin typeface="Arial" panose="020B0604020202020204" pitchFamily="34" charset="0"/>
                <a:cs typeface="Arial" panose="020B0604020202020204" pitchFamily="34" charset="0"/>
              </a:rPr>
              <a:t>c</a:t>
            </a:r>
            <a:r>
              <a:rPr sz="1100" spc="5" dirty="0">
                <a:solidFill>
                  <a:srgbClr val="4B4B4B"/>
                </a:solidFill>
                <a:latin typeface="Arial" panose="020B0604020202020204" pitchFamily="34" charset="0"/>
                <a:cs typeface="Arial" panose="020B0604020202020204" pitchFamily="34" charset="0"/>
              </a:rPr>
              <a:t>t</a:t>
            </a:r>
            <a:r>
              <a:rPr sz="1100" spc="-5" dirty="0">
                <a:solidFill>
                  <a:srgbClr val="4B4B4B"/>
                </a:solidFill>
                <a:latin typeface="Arial" panose="020B0604020202020204" pitchFamily="34" charset="0"/>
                <a:cs typeface="Arial" panose="020B0604020202020204" pitchFamily="34" charset="0"/>
              </a:rPr>
              <a:t>e</a:t>
            </a:r>
            <a:r>
              <a:rPr sz="1100" dirty="0">
                <a:solidFill>
                  <a:srgbClr val="4B4B4B"/>
                </a:solidFill>
                <a:latin typeface="Arial" panose="020B0604020202020204" pitchFamily="34" charset="0"/>
                <a:cs typeface="Arial" panose="020B0604020202020204" pitchFamily="34" charset="0"/>
              </a:rPr>
              <a:t>r</a:t>
            </a:r>
            <a:r>
              <a:rPr sz="1100" spc="-10" dirty="0">
                <a:solidFill>
                  <a:srgbClr val="4B4B4B"/>
                </a:solidFill>
                <a:latin typeface="Arial" panose="020B0604020202020204" pitchFamily="34" charset="0"/>
                <a:cs typeface="Arial" panose="020B0604020202020204" pitchFamily="34" charset="0"/>
              </a:rPr>
              <a:t>i</a:t>
            </a:r>
            <a:r>
              <a:rPr sz="1100" dirty="0">
                <a:solidFill>
                  <a:srgbClr val="4B4B4B"/>
                </a:solidFill>
                <a:latin typeface="Arial" panose="020B0604020202020204" pitchFamily="34" charset="0"/>
                <a:cs typeface="Arial" panose="020B0604020202020204" pitchFamily="34" charset="0"/>
              </a:rPr>
              <a:t>s</a:t>
            </a:r>
            <a:r>
              <a:rPr sz="1100" spc="5" dirty="0">
                <a:solidFill>
                  <a:srgbClr val="4B4B4B"/>
                </a:solidFill>
                <a:latin typeface="Arial" panose="020B0604020202020204" pitchFamily="34" charset="0"/>
                <a:cs typeface="Arial" panose="020B0604020202020204" pitchFamily="34" charset="0"/>
              </a:rPr>
              <a:t>t</a:t>
            </a:r>
            <a:r>
              <a:rPr sz="1100" spc="-10" dirty="0">
                <a:solidFill>
                  <a:srgbClr val="4B4B4B"/>
                </a:solidFill>
                <a:latin typeface="Arial" panose="020B0604020202020204" pitchFamily="34" charset="0"/>
                <a:cs typeface="Arial" panose="020B0604020202020204" pitchFamily="34" charset="0"/>
              </a:rPr>
              <a:t>i</a:t>
            </a:r>
            <a:r>
              <a:rPr sz="1100" dirty="0">
                <a:solidFill>
                  <a:srgbClr val="4B4B4B"/>
                </a:solidFill>
                <a:latin typeface="Arial" panose="020B0604020202020204" pitchFamily="34" charset="0"/>
                <a:cs typeface="Arial" panose="020B0604020202020204" pitchFamily="34" charset="0"/>
              </a:rPr>
              <a:t>cs</a:t>
            </a:r>
            <a:r>
              <a:rPr sz="1100" spc="-45"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o</a:t>
            </a:r>
            <a:r>
              <a:rPr sz="1100" dirty="0">
                <a:solidFill>
                  <a:srgbClr val="4B4B4B"/>
                </a:solidFill>
                <a:latin typeface="Arial" panose="020B0604020202020204" pitchFamily="34" charset="0"/>
                <a:cs typeface="Arial" panose="020B0604020202020204" pitchFamily="34" charset="0"/>
              </a:rPr>
              <a:t>f</a:t>
            </a:r>
            <a:r>
              <a:rPr sz="1100" spc="-15"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t</a:t>
            </a:r>
            <a:r>
              <a:rPr sz="1100" spc="-5" dirty="0">
                <a:solidFill>
                  <a:srgbClr val="4B4B4B"/>
                </a:solidFill>
                <a:latin typeface="Arial" panose="020B0604020202020204" pitchFamily="34" charset="0"/>
                <a:cs typeface="Arial" panose="020B0604020202020204" pitchFamily="34" charset="0"/>
              </a:rPr>
              <a:t>h</a:t>
            </a:r>
            <a:r>
              <a:rPr sz="1100" dirty="0">
                <a:solidFill>
                  <a:srgbClr val="4B4B4B"/>
                </a:solidFill>
                <a:latin typeface="Arial" panose="020B0604020202020204" pitchFamily="34" charset="0"/>
                <a:cs typeface="Arial" panose="020B0604020202020204" pitchFamily="34" charset="0"/>
              </a:rPr>
              <a:t>e s</a:t>
            </a:r>
            <a:r>
              <a:rPr sz="1100" spc="5" dirty="0">
                <a:solidFill>
                  <a:srgbClr val="4B4B4B"/>
                </a:solidFill>
                <a:latin typeface="Arial" panose="020B0604020202020204" pitchFamily="34" charset="0"/>
                <a:cs typeface="Arial" panose="020B0604020202020204" pitchFamily="34" charset="0"/>
              </a:rPr>
              <a:t>t</a:t>
            </a:r>
            <a:r>
              <a:rPr sz="1100" spc="-15" dirty="0">
                <a:solidFill>
                  <a:srgbClr val="4B4B4B"/>
                </a:solidFill>
                <a:latin typeface="Arial" panose="020B0604020202020204" pitchFamily="34" charset="0"/>
                <a:cs typeface="Arial" panose="020B0604020202020204" pitchFamily="34" charset="0"/>
              </a:rPr>
              <a:t>y</a:t>
            </a:r>
            <a:r>
              <a:rPr sz="1100" spc="-10" dirty="0">
                <a:solidFill>
                  <a:srgbClr val="4B4B4B"/>
                </a:solidFill>
                <a:latin typeface="Arial" panose="020B0604020202020204" pitchFamily="34" charset="0"/>
                <a:cs typeface="Arial" panose="020B0604020202020204" pitchFamily="34" charset="0"/>
              </a:rPr>
              <a:t>l</a:t>
            </a:r>
            <a:r>
              <a:rPr sz="1100" spc="-5" dirty="0">
                <a:solidFill>
                  <a:srgbClr val="4B4B4B"/>
                </a:solidFill>
                <a:latin typeface="Arial" panose="020B0604020202020204" pitchFamily="34" charset="0"/>
                <a:cs typeface="Arial" panose="020B0604020202020204" pitchFamily="34" charset="0"/>
              </a:rPr>
              <a:t>e</a:t>
            </a:r>
            <a:r>
              <a:rPr sz="1100" dirty="0">
                <a:solidFill>
                  <a:srgbClr val="4B4B4B"/>
                </a:solidFill>
                <a:latin typeface="Arial" panose="020B0604020202020204" pitchFamily="34" charset="0"/>
                <a:cs typeface="Arial" panose="020B0604020202020204" pitchFamily="34" charset="0"/>
              </a:rPr>
              <a:t>s</a:t>
            </a:r>
            <a:r>
              <a:rPr sz="1100" spc="-1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an</a:t>
            </a:r>
            <a:r>
              <a:rPr sz="1100" dirty="0">
                <a:solidFill>
                  <a:srgbClr val="4B4B4B"/>
                </a:solidFill>
                <a:latin typeface="Arial" panose="020B0604020202020204" pitchFamily="34" charset="0"/>
                <a:cs typeface="Arial" panose="020B0604020202020204" pitchFamily="34" charset="0"/>
              </a:rPr>
              <a:t>d</a:t>
            </a:r>
            <a:r>
              <a:rPr sz="1100" spc="-1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g</a:t>
            </a:r>
            <a:r>
              <a:rPr sz="1100" spc="-5" dirty="0">
                <a:solidFill>
                  <a:srgbClr val="4B4B4B"/>
                </a:solidFill>
                <a:latin typeface="Arial" panose="020B0604020202020204" pitchFamily="34" charset="0"/>
                <a:cs typeface="Arial" panose="020B0604020202020204" pitchFamily="34" charset="0"/>
              </a:rPr>
              <a:t>en</a:t>
            </a:r>
            <a:r>
              <a:rPr sz="1100" dirty="0">
                <a:solidFill>
                  <a:srgbClr val="4B4B4B"/>
                </a:solidFill>
                <a:latin typeface="Arial" panose="020B0604020202020204" pitchFamily="34" charset="0"/>
                <a:cs typeface="Arial" panose="020B0604020202020204" pitchFamily="34" charset="0"/>
              </a:rPr>
              <a:t>r</a:t>
            </a:r>
            <a:r>
              <a:rPr sz="1100" spc="-5" dirty="0">
                <a:solidFill>
                  <a:srgbClr val="4B4B4B"/>
                </a:solidFill>
                <a:latin typeface="Arial" panose="020B0604020202020204" pitchFamily="34" charset="0"/>
                <a:cs typeface="Arial" panose="020B0604020202020204" pitchFamily="34" charset="0"/>
              </a:rPr>
              <a:t>e</a:t>
            </a:r>
            <a:r>
              <a:rPr sz="1100" dirty="0">
                <a:solidFill>
                  <a:srgbClr val="4B4B4B"/>
                </a:solidFill>
                <a:latin typeface="Arial" panose="020B0604020202020204" pitchFamily="34" charset="0"/>
                <a:cs typeface="Arial" panose="020B0604020202020204" pitchFamily="34" charset="0"/>
              </a:rPr>
              <a:t>s</a:t>
            </a:r>
            <a:r>
              <a:rPr sz="1100" spc="-20" dirty="0">
                <a:solidFill>
                  <a:srgbClr val="4B4B4B"/>
                </a:solidFill>
                <a:latin typeface="Arial" panose="020B0604020202020204" pitchFamily="34" charset="0"/>
                <a:cs typeface="Arial" panose="020B0604020202020204" pitchFamily="34" charset="0"/>
              </a:rPr>
              <a:t> </a:t>
            </a:r>
            <a:r>
              <a:rPr sz="1100" spc="15" dirty="0">
                <a:solidFill>
                  <a:srgbClr val="4B4B4B"/>
                </a:solidFill>
                <a:latin typeface="Arial" panose="020B0604020202020204" pitchFamily="34" charset="0"/>
                <a:cs typeface="Arial" panose="020B0604020202020204" pitchFamily="34" charset="0"/>
              </a:rPr>
              <a:t>f</a:t>
            </a:r>
            <a:r>
              <a:rPr sz="1100" spc="-5" dirty="0">
                <a:solidFill>
                  <a:srgbClr val="4B4B4B"/>
                </a:solidFill>
                <a:latin typeface="Arial" panose="020B0604020202020204" pitchFamily="34" charset="0"/>
                <a:cs typeface="Arial" panose="020B0604020202020204" pitchFamily="34" charset="0"/>
              </a:rPr>
              <a:t>oun</a:t>
            </a:r>
            <a:r>
              <a:rPr sz="1100" dirty="0">
                <a:solidFill>
                  <a:srgbClr val="4B4B4B"/>
                </a:solidFill>
                <a:latin typeface="Arial" panose="020B0604020202020204" pitchFamily="34" charset="0"/>
                <a:cs typeface="Arial" panose="020B0604020202020204" pitchFamily="34" charset="0"/>
              </a:rPr>
              <a:t>d</a:t>
            </a:r>
            <a:r>
              <a:rPr sz="1100" spc="-35" dirty="0">
                <a:solidFill>
                  <a:srgbClr val="4B4B4B"/>
                </a:solidFill>
                <a:latin typeface="Arial" panose="020B0604020202020204" pitchFamily="34" charset="0"/>
                <a:cs typeface="Arial" panose="020B0604020202020204" pitchFamily="34" charset="0"/>
              </a:rPr>
              <a:t> </a:t>
            </a:r>
            <a:r>
              <a:rPr sz="1100" spc="-10" dirty="0">
                <a:solidFill>
                  <a:srgbClr val="4B4B4B"/>
                </a:solidFill>
                <a:latin typeface="Arial" panose="020B0604020202020204" pitchFamily="34" charset="0"/>
                <a:cs typeface="Arial" panose="020B0604020202020204" pitchFamily="34" charset="0"/>
              </a:rPr>
              <a:t>i</a:t>
            </a:r>
            <a:r>
              <a:rPr sz="1100" dirty="0">
                <a:solidFill>
                  <a:srgbClr val="4B4B4B"/>
                </a:solidFill>
                <a:latin typeface="Arial" panose="020B0604020202020204" pitchFamily="34" charset="0"/>
                <a:cs typeface="Arial" panose="020B0604020202020204" pitchFamily="34" charset="0"/>
              </a:rPr>
              <a:t>n m</a:t>
            </a:r>
            <a:r>
              <a:rPr sz="1100" spc="-5" dirty="0">
                <a:solidFill>
                  <a:srgbClr val="4B4B4B"/>
                </a:solidFill>
                <a:latin typeface="Arial" panose="020B0604020202020204" pitchFamily="34" charset="0"/>
                <a:cs typeface="Arial" panose="020B0604020202020204" pitchFamily="34" charset="0"/>
              </a:rPr>
              <a:t>u</a:t>
            </a:r>
            <a:r>
              <a:rPr sz="1100" dirty="0">
                <a:solidFill>
                  <a:srgbClr val="4B4B4B"/>
                </a:solidFill>
                <a:latin typeface="Arial" panose="020B0604020202020204" pitchFamily="34" charset="0"/>
                <a:cs typeface="Arial" panose="020B0604020202020204" pitchFamily="34" charset="0"/>
              </a:rPr>
              <a:t>s</a:t>
            </a:r>
            <a:r>
              <a:rPr sz="1100" spc="-10" dirty="0">
                <a:solidFill>
                  <a:srgbClr val="4B4B4B"/>
                </a:solidFill>
                <a:latin typeface="Arial" panose="020B0604020202020204" pitchFamily="34" charset="0"/>
                <a:cs typeface="Arial" panose="020B0604020202020204" pitchFamily="34" charset="0"/>
              </a:rPr>
              <a:t>i</a:t>
            </a:r>
            <a:r>
              <a:rPr sz="1100" dirty="0">
                <a:solidFill>
                  <a:srgbClr val="4B4B4B"/>
                </a:solidFill>
                <a:latin typeface="Arial" panose="020B0604020202020204" pitchFamily="34" charset="0"/>
                <a:cs typeface="Arial" panose="020B0604020202020204" pitchFamily="34" charset="0"/>
              </a:rPr>
              <a:t>c</a:t>
            </a:r>
            <a:r>
              <a:rPr sz="1100" spc="-20" dirty="0">
                <a:solidFill>
                  <a:srgbClr val="4B4B4B"/>
                </a:solidFill>
                <a:latin typeface="Arial" panose="020B0604020202020204" pitchFamily="34" charset="0"/>
                <a:cs typeface="Arial" panose="020B0604020202020204" pitchFamily="34" charset="0"/>
              </a:rPr>
              <a:t> </a:t>
            </a:r>
            <a:r>
              <a:rPr sz="1100" spc="15" dirty="0">
                <a:solidFill>
                  <a:srgbClr val="4B4B4B"/>
                </a:solidFill>
                <a:latin typeface="Arial" panose="020B0604020202020204" pitchFamily="34" charset="0"/>
                <a:cs typeface="Arial" panose="020B0604020202020204" pitchFamily="34" charset="0"/>
              </a:rPr>
              <a:t>f</a:t>
            </a:r>
            <a:r>
              <a:rPr sz="1100" dirty="0">
                <a:solidFill>
                  <a:srgbClr val="4B4B4B"/>
                </a:solidFill>
                <a:latin typeface="Arial" panose="020B0604020202020204" pitchFamily="34" charset="0"/>
                <a:cs typeface="Arial" panose="020B0604020202020204" pitchFamily="34" charset="0"/>
              </a:rPr>
              <a:t>r</a:t>
            </a:r>
            <a:r>
              <a:rPr sz="1100" spc="-5" dirty="0">
                <a:solidFill>
                  <a:srgbClr val="4B4B4B"/>
                </a:solidFill>
                <a:latin typeface="Arial" panose="020B0604020202020204" pitchFamily="34" charset="0"/>
                <a:cs typeface="Arial" panose="020B0604020202020204" pitchFamily="34" charset="0"/>
              </a:rPr>
              <a:t>o</a:t>
            </a:r>
            <a:r>
              <a:rPr sz="1100" dirty="0">
                <a:solidFill>
                  <a:srgbClr val="4B4B4B"/>
                </a:solidFill>
                <a:latin typeface="Arial" panose="020B0604020202020204" pitchFamily="34" charset="0"/>
                <a:cs typeface="Arial" panose="020B0604020202020204" pitchFamily="34" charset="0"/>
              </a:rPr>
              <a:t>m</a:t>
            </a:r>
            <a:r>
              <a:rPr sz="1100" spc="-4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t</a:t>
            </a:r>
            <a:r>
              <a:rPr sz="1100" spc="-5" dirty="0">
                <a:solidFill>
                  <a:srgbClr val="4B4B4B"/>
                </a:solidFill>
                <a:latin typeface="Arial" panose="020B0604020202020204" pitchFamily="34" charset="0"/>
                <a:cs typeface="Arial" panose="020B0604020202020204" pitchFamily="34" charset="0"/>
              </a:rPr>
              <a:t>h</a:t>
            </a:r>
            <a:r>
              <a:rPr sz="1100" spc="-10" dirty="0">
                <a:solidFill>
                  <a:srgbClr val="4B4B4B"/>
                </a:solidFill>
                <a:latin typeface="Arial" panose="020B0604020202020204" pitchFamily="34" charset="0"/>
                <a:cs typeface="Arial" panose="020B0604020202020204" pitchFamily="34" charset="0"/>
              </a:rPr>
              <a:t>i</a:t>
            </a:r>
            <a:r>
              <a:rPr sz="1100" dirty="0">
                <a:solidFill>
                  <a:srgbClr val="4B4B4B"/>
                </a:solidFill>
                <a:latin typeface="Arial" panose="020B0604020202020204" pitchFamily="34" charset="0"/>
                <a:cs typeface="Arial" panose="020B0604020202020204" pitchFamily="34" charset="0"/>
              </a:rPr>
              <a:t>s</a:t>
            </a:r>
            <a:r>
              <a:rPr sz="1100" spc="-2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pe</a:t>
            </a:r>
            <a:r>
              <a:rPr sz="1100" dirty="0">
                <a:solidFill>
                  <a:srgbClr val="4B4B4B"/>
                </a:solidFill>
                <a:latin typeface="Arial" panose="020B0604020202020204" pitchFamily="34" charset="0"/>
                <a:cs typeface="Arial" panose="020B0604020202020204" pitchFamily="34" charset="0"/>
              </a:rPr>
              <a:t>r</a:t>
            </a:r>
            <a:r>
              <a:rPr sz="1100" spc="-10" dirty="0">
                <a:solidFill>
                  <a:srgbClr val="4B4B4B"/>
                </a:solidFill>
                <a:latin typeface="Arial" panose="020B0604020202020204" pitchFamily="34" charset="0"/>
                <a:cs typeface="Arial" panose="020B0604020202020204" pitchFamily="34" charset="0"/>
              </a:rPr>
              <a:t>i</a:t>
            </a:r>
            <a:r>
              <a:rPr sz="1100" spc="-5" dirty="0">
                <a:solidFill>
                  <a:srgbClr val="4B4B4B"/>
                </a:solidFill>
                <a:latin typeface="Arial" panose="020B0604020202020204" pitchFamily="34" charset="0"/>
                <a:cs typeface="Arial" panose="020B0604020202020204" pitchFamily="34" charset="0"/>
              </a:rPr>
              <a:t>od</a:t>
            </a:r>
            <a:r>
              <a:rPr sz="1100" dirty="0">
                <a:solidFill>
                  <a:srgbClr val="4B4B4B"/>
                </a:solidFill>
                <a:latin typeface="Arial" panose="020B0604020202020204" pitchFamily="34" charset="0"/>
                <a:cs typeface="Arial" panose="020B0604020202020204" pitchFamily="34" charset="0"/>
              </a:rPr>
              <a:t>.</a:t>
            </a:r>
          </a:p>
          <a:p>
            <a:pPr>
              <a:lnSpc>
                <a:spcPct val="100000"/>
              </a:lnSpc>
              <a:spcBef>
                <a:spcPts val="55"/>
              </a:spcBef>
            </a:pPr>
            <a:endParaRPr sz="1100" dirty="0">
              <a:solidFill>
                <a:srgbClr val="4B4B4B"/>
              </a:solidFill>
              <a:latin typeface="Arial" panose="020B0604020202020204" pitchFamily="34" charset="0"/>
              <a:cs typeface="Arial" panose="020B0604020202020204" pitchFamily="34" charset="0"/>
            </a:endParaRPr>
          </a:p>
          <a:p>
            <a:pPr marL="12700" marR="3858895">
              <a:lnSpc>
                <a:spcPct val="100000"/>
              </a:lnSpc>
            </a:pPr>
            <a:r>
              <a:rPr sz="1100" spc="10" dirty="0">
                <a:solidFill>
                  <a:srgbClr val="4B4B4B"/>
                </a:solidFill>
                <a:latin typeface="Arial" panose="020B0604020202020204" pitchFamily="34" charset="0"/>
                <a:cs typeface="Arial" panose="020B0604020202020204" pitchFamily="34" charset="0"/>
              </a:rPr>
              <a:t>T</a:t>
            </a:r>
            <a:r>
              <a:rPr sz="1100" spc="-5" dirty="0">
                <a:solidFill>
                  <a:srgbClr val="4B4B4B"/>
                </a:solidFill>
                <a:latin typeface="Arial" panose="020B0604020202020204" pitchFamily="34" charset="0"/>
                <a:cs typeface="Arial" panose="020B0604020202020204" pitchFamily="34" charset="0"/>
              </a:rPr>
              <a:t>h</a:t>
            </a:r>
            <a:r>
              <a:rPr sz="1100" dirty="0">
                <a:solidFill>
                  <a:srgbClr val="4B4B4B"/>
                </a:solidFill>
                <a:latin typeface="Arial" panose="020B0604020202020204" pitchFamily="34" charset="0"/>
                <a:cs typeface="Arial" panose="020B0604020202020204" pitchFamily="34" charset="0"/>
              </a:rPr>
              <a:t>e</a:t>
            </a:r>
            <a:r>
              <a:rPr sz="1100" spc="-20" dirty="0">
                <a:solidFill>
                  <a:srgbClr val="4B4B4B"/>
                </a:solidFill>
                <a:latin typeface="Arial" panose="020B0604020202020204" pitchFamily="34" charset="0"/>
                <a:cs typeface="Arial" panose="020B0604020202020204" pitchFamily="34" charset="0"/>
              </a:rPr>
              <a:t> </a:t>
            </a:r>
            <a:r>
              <a:rPr sz="1100" dirty="0">
                <a:solidFill>
                  <a:srgbClr val="4B4B4B"/>
                </a:solidFill>
                <a:latin typeface="Arial" panose="020B0604020202020204" pitchFamily="34" charset="0"/>
                <a:cs typeface="Arial" panose="020B0604020202020204" pitchFamily="34" charset="0"/>
              </a:rPr>
              <a:t>s</a:t>
            </a:r>
            <a:r>
              <a:rPr sz="1100" spc="-5" dirty="0">
                <a:solidFill>
                  <a:srgbClr val="4B4B4B"/>
                </a:solidFill>
                <a:latin typeface="Arial" panose="020B0604020202020204" pitchFamily="34" charset="0"/>
                <a:cs typeface="Arial" panose="020B0604020202020204" pitchFamily="34" charset="0"/>
              </a:rPr>
              <a:t>u</a:t>
            </a:r>
            <a:r>
              <a:rPr sz="1100" spc="5" dirty="0">
                <a:solidFill>
                  <a:srgbClr val="4B4B4B"/>
                </a:solidFill>
                <a:latin typeface="Arial" panose="020B0604020202020204" pitchFamily="34" charset="0"/>
                <a:cs typeface="Arial" panose="020B0604020202020204" pitchFamily="34" charset="0"/>
              </a:rPr>
              <a:t>gg</a:t>
            </a:r>
            <a:r>
              <a:rPr sz="1100" spc="-5" dirty="0">
                <a:solidFill>
                  <a:srgbClr val="4B4B4B"/>
                </a:solidFill>
                <a:latin typeface="Arial" panose="020B0604020202020204" pitchFamily="34" charset="0"/>
                <a:cs typeface="Arial" panose="020B0604020202020204" pitchFamily="34" charset="0"/>
              </a:rPr>
              <a:t>e</a:t>
            </a:r>
            <a:r>
              <a:rPr sz="1100" dirty="0">
                <a:solidFill>
                  <a:srgbClr val="4B4B4B"/>
                </a:solidFill>
                <a:latin typeface="Arial" panose="020B0604020202020204" pitchFamily="34" charset="0"/>
                <a:cs typeface="Arial" panose="020B0604020202020204" pitchFamily="34" charset="0"/>
              </a:rPr>
              <a:t>s</a:t>
            </a:r>
            <a:r>
              <a:rPr sz="1100" spc="5" dirty="0">
                <a:solidFill>
                  <a:srgbClr val="4B4B4B"/>
                </a:solidFill>
                <a:latin typeface="Arial" panose="020B0604020202020204" pitchFamily="34" charset="0"/>
                <a:cs typeface="Arial" panose="020B0604020202020204" pitchFamily="34" charset="0"/>
              </a:rPr>
              <a:t>t</a:t>
            </a:r>
            <a:r>
              <a:rPr sz="1100" spc="-5" dirty="0">
                <a:solidFill>
                  <a:srgbClr val="4B4B4B"/>
                </a:solidFill>
                <a:latin typeface="Arial" panose="020B0604020202020204" pitchFamily="34" charset="0"/>
                <a:cs typeface="Arial" panose="020B0604020202020204" pitchFamily="34" charset="0"/>
              </a:rPr>
              <a:t>e</a:t>
            </a:r>
            <a:r>
              <a:rPr sz="1100" dirty="0">
                <a:solidFill>
                  <a:srgbClr val="4B4B4B"/>
                </a:solidFill>
                <a:latin typeface="Arial" panose="020B0604020202020204" pitchFamily="34" charset="0"/>
                <a:cs typeface="Arial" panose="020B0604020202020204" pitchFamily="34" charset="0"/>
              </a:rPr>
              <a:t>d</a:t>
            </a:r>
            <a:r>
              <a:rPr sz="1100" spc="-45" dirty="0">
                <a:solidFill>
                  <a:srgbClr val="4B4B4B"/>
                </a:solidFill>
                <a:latin typeface="Arial" panose="020B0604020202020204" pitchFamily="34" charset="0"/>
                <a:cs typeface="Arial" panose="020B0604020202020204" pitchFamily="34" charset="0"/>
              </a:rPr>
              <a:t> </a:t>
            </a:r>
            <a:r>
              <a:rPr sz="1100" spc="-10" dirty="0">
                <a:solidFill>
                  <a:srgbClr val="4B4B4B"/>
                </a:solidFill>
                <a:latin typeface="Arial" panose="020B0604020202020204" pitchFamily="34" charset="0"/>
                <a:cs typeface="Arial" panose="020B0604020202020204" pitchFamily="34" charset="0"/>
              </a:rPr>
              <a:t>li</a:t>
            </a:r>
            <a:r>
              <a:rPr sz="1100" dirty="0">
                <a:solidFill>
                  <a:srgbClr val="4B4B4B"/>
                </a:solidFill>
                <a:latin typeface="Arial" panose="020B0604020202020204" pitchFamily="34" charset="0"/>
                <a:cs typeface="Arial" panose="020B0604020202020204" pitchFamily="34" charset="0"/>
              </a:rPr>
              <a:t>s</a:t>
            </a:r>
            <a:r>
              <a:rPr sz="1100" spc="5" dirty="0">
                <a:solidFill>
                  <a:srgbClr val="4B4B4B"/>
                </a:solidFill>
                <a:latin typeface="Arial" panose="020B0604020202020204" pitchFamily="34" charset="0"/>
                <a:cs typeface="Arial" panose="020B0604020202020204" pitchFamily="34" charset="0"/>
              </a:rPr>
              <a:t>t</a:t>
            </a:r>
            <a:r>
              <a:rPr sz="1100" spc="-5" dirty="0">
                <a:solidFill>
                  <a:srgbClr val="4B4B4B"/>
                </a:solidFill>
                <a:latin typeface="Arial" panose="020B0604020202020204" pitchFamily="34" charset="0"/>
                <a:cs typeface="Arial" panose="020B0604020202020204" pitchFamily="34" charset="0"/>
              </a:rPr>
              <a:t>en</a:t>
            </a:r>
            <a:r>
              <a:rPr sz="1100" spc="-10" dirty="0">
                <a:solidFill>
                  <a:srgbClr val="4B4B4B"/>
                </a:solidFill>
                <a:latin typeface="Arial" panose="020B0604020202020204" pitchFamily="34" charset="0"/>
                <a:cs typeface="Arial" panose="020B0604020202020204" pitchFamily="34" charset="0"/>
              </a:rPr>
              <a:t>i</a:t>
            </a:r>
            <a:r>
              <a:rPr sz="1100" spc="-5" dirty="0">
                <a:solidFill>
                  <a:srgbClr val="4B4B4B"/>
                </a:solidFill>
                <a:latin typeface="Arial" panose="020B0604020202020204" pitchFamily="34" charset="0"/>
                <a:cs typeface="Arial" panose="020B0604020202020204" pitchFamily="34" charset="0"/>
              </a:rPr>
              <a:t>n</a:t>
            </a:r>
            <a:r>
              <a:rPr sz="1100" dirty="0">
                <a:solidFill>
                  <a:srgbClr val="4B4B4B"/>
                </a:solidFill>
                <a:latin typeface="Arial" panose="020B0604020202020204" pitchFamily="34" charset="0"/>
                <a:cs typeface="Arial" panose="020B0604020202020204" pitchFamily="34" charset="0"/>
              </a:rPr>
              <a:t>g</a:t>
            </a:r>
            <a:r>
              <a:rPr sz="1100" spc="15" dirty="0">
                <a:solidFill>
                  <a:srgbClr val="4B4B4B"/>
                </a:solidFill>
                <a:latin typeface="Arial" panose="020B0604020202020204" pitchFamily="34" charset="0"/>
                <a:cs typeface="Arial" panose="020B0604020202020204" pitchFamily="34" charset="0"/>
              </a:rPr>
              <a:t> </a:t>
            </a:r>
            <a:r>
              <a:rPr sz="1100" spc="-10" dirty="0">
                <a:solidFill>
                  <a:srgbClr val="4B4B4B"/>
                </a:solidFill>
                <a:latin typeface="Arial" panose="020B0604020202020204" pitchFamily="34" charset="0"/>
                <a:cs typeface="Arial" panose="020B0604020202020204" pitchFamily="34" charset="0"/>
              </a:rPr>
              <a:t>li</a:t>
            </a:r>
            <a:r>
              <a:rPr sz="1100" dirty="0">
                <a:solidFill>
                  <a:srgbClr val="4B4B4B"/>
                </a:solidFill>
                <a:latin typeface="Arial" panose="020B0604020202020204" pitchFamily="34" charset="0"/>
                <a:cs typeface="Arial" panose="020B0604020202020204" pitchFamily="34" charset="0"/>
              </a:rPr>
              <a:t>s</a:t>
            </a:r>
            <a:r>
              <a:rPr sz="1100" spc="5" dirty="0">
                <a:solidFill>
                  <a:srgbClr val="4B4B4B"/>
                </a:solidFill>
                <a:latin typeface="Arial" panose="020B0604020202020204" pitchFamily="34" charset="0"/>
                <a:cs typeface="Arial" panose="020B0604020202020204" pitchFamily="34" charset="0"/>
              </a:rPr>
              <a:t>t</a:t>
            </a:r>
            <a:r>
              <a:rPr sz="1100" spc="-5" dirty="0">
                <a:solidFill>
                  <a:srgbClr val="4B4B4B"/>
                </a:solidFill>
                <a:latin typeface="Arial" panose="020B0604020202020204" pitchFamily="34" charset="0"/>
                <a:cs typeface="Arial" panose="020B0604020202020204" pitchFamily="34" charset="0"/>
              </a:rPr>
              <a:t>e</a:t>
            </a:r>
            <a:r>
              <a:rPr sz="1100" dirty="0">
                <a:solidFill>
                  <a:srgbClr val="4B4B4B"/>
                </a:solidFill>
                <a:latin typeface="Arial" panose="020B0604020202020204" pitchFamily="34" charset="0"/>
                <a:cs typeface="Arial" panose="020B0604020202020204" pitchFamily="34" charset="0"/>
              </a:rPr>
              <a:t>d</a:t>
            </a:r>
            <a:r>
              <a:rPr sz="1100" spc="-10" dirty="0">
                <a:solidFill>
                  <a:srgbClr val="4B4B4B"/>
                </a:solidFill>
                <a:latin typeface="Arial" panose="020B0604020202020204" pitchFamily="34" charset="0"/>
                <a:cs typeface="Arial" panose="020B0604020202020204" pitchFamily="34" charset="0"/>
              </a:rPr>
              <a:t> </a:t>
            </a:r>
            <a:r>
              <a:rPr sz="1100" spc="15" dirty="0">
                <a:solidFill>
                  <a:srgbClr val="4B4B4B"/>
                </a:solidFill>
                <a:latin typeface="Arial" panose="020B0604020202020204" pitchFamily="34" charset="0"/>
                <a:cs typeface="Arial" panose="020B0604020202020204" pitchFamily="34" charset="0"/>
              </a:rPr>
              <a:t>f</a:t>
            </a:r>
            <a:r>
              <a:rPr sz="1100" spc="-5" dirty="0">
                <a:solidFill>
                  <a:srgbClr val="4B4B4B"/>
                </a:solidFill>
                <a:latin typeface="Arial" panose="020B0604020202020204" pitchFamily="34" charset="0"/>
                <a:cs typeface="Arial" panose="020B0604020202020204" pitchFamily="34" charset="0"/>
              </a:rPr>
              <a:t>o</a:t>
            </a:r>
            <a:r>
              <a:rPr sz="1100" dirty="0">
                <a:solidFill>
                  <a:srgbClr val="4B4B4B"/>
                </a:solidFill>
                <a:latin typeface="Arial" panose="020B0604020202020204" pitchFamily="34" charset="0"/>
                <a:cs typeface="Arial" panose="020B0604020202020204" pitchFamily="34" charset="0"/>
              </a:rPr>
              <a:t>r</a:t>
            </a:r>
            <a:r>
              <a:rPr sz="1100" spc="-3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ea</a:t>
            </a:r>
            <a:r>
              <a:rPr sz="1100" dirty="0">
                <a:solidFill>
                  <a:srgbClr val="4B4B4B"/>
                </a:solidFill>
                <a:latin typeface="Arial" panose="020B0604020202020204" pitchFamily="34" charset="0"/>
                <a:cs typeface="Arial" panose="020B0604020202020204" pitchFamily="34" charset="0"/>
              </a:rPr>
              <a:t>ch</a:t>
            </a:r>
            <a:r>
              <a:rPr sz="1100" spc="-1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a</a:t>
            </a:r>
            <a:r>
              <a:rPr sz="1100" dirty="0">
                <a:solidFill>
                  <a:srgbClr val="4B4B4B"/>
                </a:solidFill>
                <a:latin typeface="Arial" panose="020B0604020202020204" pitchFamily="34" charset="0"/>
                <a:cs typeface="Arial" panose="020B0604020202020204" pitchFamily="34" charset="0"/>
              </a:rPr>
              <a:t>r</a:t>
            </a:r>
            <a:r>
              <a:rPr sz="1100" spc="-5" dirty="0">
                <a:solidFill>
                  <a:srgbClr val="4B4B4B"/>
                </a:solidFill>
                <a:latin typeface="Arial" panose="020B0604020202020204" pitchFamily="34" charset="0"/>
                <a:cs typeface="Arial" panose="020B0604020202020204" pitchFamily="34" charset="0"/>
              </a:rPr>
              <a:t>e</a:t>
            </a:r>
            <a:r>
              <a:rPr sz="1100" dirty="0">
                <a:solidFill>
                  <a:srgbClr val="4B4B4B"/>
                </a:solidFill>
                <a:latin typeface="Arial" panose="020B0604020202020204" pitchFamily="34" charset="0"/>
                <a:cs typeface="Arial" panose="020B0604020202020204" pitchFamily="34" charset="0"/>
              </a:rPr>
              <a:t>a</a:t>
            </a:r>
            <a:r>
              <a:rPr sz="1100" spc="-2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o</a:t>
            </a:r>
            <a:r>
              <a:rPr sz="1100" dirty="0">
                <a:solidFill>
                  <a:srgbClr val="4B4B4B"/>
                </a:solidFill>
                <a:latin typeface="Arial" panose="020B0604020202020204" pitchFamily="34" charset="0"/>
                <a:cs typeface="Arial" panose="020B0604020202020204" pitchFamily="34" charset="0"/>
              </a:rPr>
              <a:t>f</a:t>
            </a:r>
            <a:r>
              <a:rPr sz="1100" spc="-15" dirty="0">
                <a:solidFill>
                  <a:srgbClr val="4B4B4B"/>
                </a:solidFill>
                <a:latin typeface="Arial" panose="020B0604020202020204" pitchFamily="34" charset="0"/>
                <a:cs typeface="Arial" panose="020B0604020202020204" pitchFamily="34" charset="0"/>
              </a:rPr>
              <a:t> </a:t>
            </a:r>
            <a:r>
              <a:rPr sz="1100" dirty="0">
                <a:solidFill>
                  <a:srgbClr val="4B4B4B"/>
                </a:solidFill>
                <a:latin typeface="Arial" panose="020B0604020202020204" pitchFamily="34" charset="0"/>
                <a:cs typeface="Arial" panose="020B0604020202020204" pitchFamily="34" charset="0"/>
              </a:rPr>
              <a:t>s</a:t>
            </a:r>
            <a:r>
              <a:rPr sz="1100" spc="5" dirty="0">
                <a:solidFill>
                  <a:srgbClr val="4B4B4B"/>
                </a:solidFill>
                <a:latin typeface="Arial" panose="020B0604020202020204" pitchFamily="34" charset="0"/>
                <a:cs typeface="Arial" panose="020B0604020202020204" pitchFamily="34" charset="0"/>
              </a:rPr>
              <a:t>t</a:t>
            </a:r>
            <a:r>
              <a:rPr sz="1100" spc="-5" dirty="0">
                <a:solidFill>
                  <a:srgbClr val="4B4B4B"/>
                </a:solidFill>
                <a:latin typeface="Arial" panose="020B0604020202020204" pitchFamily="34" charset="0"/>
                <a:cs typeface="Arial" panose="020B0604020202020204" pitchFamily="34" charset="0"/>
              </a:rPr>
              <a:t>ud</a:t>
            </a:r>
            <a:r>
              <a:rPr sz="1100" dirty="0">
                <a:solidFill>
                  <a:srgbClr val="4B4B4B"/>
                </a:solidFill>
                <a:latin typeface="Arial" panose="020B0604020202020204" pitchFamily="34" charset="0"/>
                <a:cs typeface="Arial" panose="020B0604020202020204" pitchFamily="34" charset="0"/>
              </a:rPr>
              <a:t>y</a:t>
            </a:r>
            <a:r>
              <a:rPr sz="1100" spc="-20" dirty="0">
                <a:solidFill>
                  <a:srgbClr val="4B4B4B"/>
                </a:solidFill>
                <a:latin typeface="Arial" panose="020B0604020202020204" pitchFamily="34" charset="0"/>
                <a:cs typeface="Arial" panose="020B0604020202020204" pitchFamily="34" charset="0"/>
              </a:rPr>
              <a:t> </a:t>
            </a:r>
            <a:r>
              <a:rPr sz="1100" spc="-10" dirty="0">
                <a:solidFill>
                  <a:srgbClr val="4B4B4B"/>
                </a:solidFill>
                <a:latin typeface="Arial" panose="020B0604020202020204" pitchFamily="34" charset="0"/>
                <a:cs typeface="Arial" panose="020B0604020202020204" pitchFamily="34" charset="0"/>
              </a:rPr>
              <a:t>i</a:t>
            </a:r>
            <a:r>
              <a:rPr sz="1100" dirty="0">
                <a:solidFill>
                  <a:srgbClr val="4B4B4B"/>
                </a:solidFill>
                <a:latin typeface="Arial" panose="020B0604020202020204" pitchFamily="34" charset="0"/>
                <a:cs typeface="Arial" panose="020B0604020202020204" pitchFamily="34" charset="0"/>
              </a:rPr>
              <a:t>s </a:t>
            </a:r>
            <a:r>
              <a:rPr sz="1100" spc="-10" dirty="0">
                <a:solidFill>
                  <a:srgbClr val="4B4B4B"/>
                </a:solidFill>
                <a:latin typeface="Arial" panose="020B0604020202020204" pitchFamily="34" charset="0"/>
                <a:cs typeface="Arial" panose="020B0604020202020204" pitchFamily="34" charset="0"/>
              </a:rPr>
              <a:t>i</a:t>
            </a:r>
            <a:r>
              <a:rPr sz="1100" spc="-5" dirty="0">
                <a:solidFill>
                  <a:srgbClr val="4B4B4B"/>
                </a:solidFill>
                <a:latin typeface="Arial" panose="020B0604020202020204" pitchFamily="34" charset="0"/>
                <a:cs typeface="Arial" panose="020B0604020202020204" pitchFamily="34" charset="0"/>
              </a:rPr>
              <a:t>n</a:t>
            </a:r>
            <a:r>
              <a:rPr sz="1100" spc="5" dirty="0">
                <a:solidFill>
                  <a:srgbClr val="4B4B4B"/>
                </a:solidFill>
                <a:latin typeface="Arial" panose="020B0604020202020204" pitchFamily="34" charset="0"/>
                <a:cs typeface="Arial" panose="020B0604020202020204" pitchFamily="34" charset="0"/>
              </a:rPr>
              <a:t>t</a:t>
            </a:r>
            <a:r>
              <a:rPr sz="1100" spc="-5" dirty="0">
                <a:solidFill>
                  <a:srgbClr val="4B4B4B"/>
                </a:solidFill>
                <a:latin typeface="Arial" panose="020B0604020202020204" pitchFamily="34" charset="0"/>
                <a:cs typeface="Arial" panose="020B0604020202020204" pitchFamily="34" charset="0"/>
              </a:rPr>
              <a:t>ende</a:t>
            </a:r>
            <a:r>
              <a:rPr sz="1100" dirty="0">
                <a:solidFill>
                  <a:srgbClr val="4B4B4B"/>
                </a:solidFill>
                <a:latin typeface="Arial" panose="020B0604020202020204" pitchFamily="34" charset="0"/>
                <a:cs typeface="Arial" panose="020B0604020202020204" pitchFamily="34" charset="0"/>
              </a:rPr>
              <a:t>d</a:t>
            </a:r>
            <a:r>
              <a:rPr sz="1100" spc="-1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a</a:t>
            </a:r>
            <a:r>
              <a:rPr sz="1100" dirty="0">
                <a:solidFill>
                  <a:srgbClr val="4B4B4B"/>
                </a:solidFill>
                <a:latin typeface="Arial" panose="020B0604020202020204" pitchFamily="34" charset="0"/>
                <a:cs typeface="Arial" panose="020B0604020202020204" pitchFamily="34" charset="0"/>
              </a:rPr>
              <a:t>s</a:t>
            </a:r>
            <a:r>
              <a:rPr sz="1100" spc="-10" dirty="0">
                <a:solidFill>
                  <a:srgbClr val="4B4B4B"/>
                </a:solidFill>
                <a:latin typeface="Arial" panose="020B0604020202020204" pitchFamily="34" charset="0"/>
                <a:cs typeface="Arial" panose="020B0604020202020204" pitchFamily="34" charset="0"/>
              </a:rPr>
              <a:t> </a:t>
            </a:r>
            <a:r>
              <a:rPr sz="1100" dirty="0">
                <a:solidFill>
                  <a:srgbClr val="4B4B4B"/>
                </a:solidFill>
                <a:latin typeface="Arial" panose="020B0604020202020204" pitchFamily="34" charset="0"/>
                <a:cs typeface="Arial" panose="020B0604020202020204" pitchFamily="34" charset="0"/>
              </a:rPr>
              <a:t>a</a:t>
            </a:r>
            <a:r>
              <a:rPr sz="1100" spc="-1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g</a:t>
            </a:r>
            <a:r>
              <a:rPr sz="1100" spc="-5" dirty="0">
                <a:solidFill>
                  <a:srgbClr val="4B4B4B"/>
                </a:solidFill>
                <a:latin typeface="Arial" panose="020B0604020202020204" pitchFamily="34" charset="0"/>
                <a:cs typeface="Arial" panose="020B0604020202020204" pitchFamily="34" charset="0"/>
              </a:rPr>
              <a:t>u</a:t>
            </a:r>
            <a:r>
              <a:rPr sz="1100" spc="-10" dirty="0">
                <a:solidFill>
                  <a:srgbClr val="4B4B4B"/>
                </a:solidFill>
                <a:latin typeface="Arial" panose="020B0604020202020204" pitchFamily="34" charset="0"/>
                <a:cs typeface="Arial" panose="020B0604020202020204" pitchFamily="34" charset="0"/>
              </a:rPr>
              <a:t>i</a:t>
            </a:r>
            <a:r>
              <a:rPr sz="1100" spc="-5" dirty="0">
                <a:solidFill>
                  <a:srgbClr val="4B4B4B"/>
                </a:solidFill>
                <a:latin typeface="Arial" panose="020B0604020202020204" pitchFamily="34" charset="0"/>
                <a:cs typeface="Arial" panose="020B0604020202020204" pitchFamily="34" charset="0"/>
              </a:rPr>
              <a:t>d</a:t>
            </a:r>
            <a:r>
              <a:rPr sz="1100" dirty="0">
                <a:solidFill>
                  <a:srgbClr val="4B4B4B"/>
                </a:solidFill>
                <a:latin typeface="Arial" panose="020B0604020202020204" pitchFamily="34" charset="0"/>
                <a:cs typeface="Arial" panose="020B0604020202020204" pitchFamily="34" charset="0"/>
              </a:rPr>
              <a:t>e</a:t>
            </a:r>
            <a:r>
              <a:rPr sz="1100" spc="-1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bu</a:t>
            </a:r>
            <a:r>
              <a:rPr sz="1100" dirty="0">
                <a:solidFill>
                  <a:srgbClr val="4B4B4B"/>
                </a:solidFill>
                <a:latin typeface="Arial" panose="020B0604020202020204" pitchFamily="34" charset="0"/>
                <a:cs typeface="Arial" panose="020B0604020202020204" pitchFamily="34" charset="0"/>
              </a:rPr>
              <a:t>t</a:t>
            </a:r>
            <a:r>
              <a:rPr sz="1100" spc="-15" dirty="0">
                <a:solidFill>
                  <a:srgbClr val="4B4B4B"/>
                </a:solidFill>
                <a:latin typeface="Arial" panose="020B0604020202020204" pitchFamily="34" charset="0"/>
                <a:cs typeface="Arial" panose="020B0604020202020204" pitchFamily="34" charset="0"/>
              </a:rPr>
              <a:t> </a:t>
            </a:r>
            <a:r>
              <a:rPr sz="1100" spc="-10" dirty="0">
                <a:solidFill>
                  <a:srgbClr val="4B4B4B"/>
                </a:solidFill>
                <a:latin typeface="Arial" panose="020B0604020202020204" pitchFamily="34" charset="0"/>
                <a:cs typeface="Arial" panose="020B0604020202020204" pitchFamily="34" charset="0"/>
              </a:rPr>
              <a:t>i</a:t>
            </a:r>
            <a:r>
              <a:rPr sz="1100" dirty="0">
                <a:solidFill>
                  <a:srgbClr val="4B4B4B"/>
                </a:solidFill>
                <a:latin typeface="Arial" panose="020B0604020202020204" pitchFamily="34" charset="0"/>
                <a:cs typeface="Arial" panose="020B0604020202020204" pitchFamily="34" charset="0"/>
              </a:rPr>
              <a:t>s</a:t>
            </a:r>
            <a:r>
              <a:rPr sz="1100" spc="5"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no</a:t>
            </a:r>
            <a:r>
              <a:rPr sz="1100" dirty="0">
                <a:solidFill>
                  <a:srgbClr val="4B4B4B"/>
                </a:solidFill>
                <a:latin typeface="Arial" panose="020B0604020202020204" pitchFamily="34" charset="0"/>
                <a:cs typeface="Arial" panose="020B0604020202020204" pitchFamily="34" charset="0"/>
              </a:rPr>
              <a:t>t</a:t>
            </a:r>
            <a:r>
              <a:rPr sz="1100" spc="-15"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t</a:t>
            </a:r>
            <a:r>
              <a:rPr sz="1100" dirty="0">
                <a:solidFill>
                  <a:srgbClr val="4B4B4B"/>
                </a:solidFill>
                <a:latin typeface="Arial" panose="020B0604020202020204" pitchFamily="34" charset="0"/>
                <a:cs typeface="Arial" panose="020B0604020202020204" pitchFamily="34" charset="0"/>
              </a:rPr>
              <a:t>o</a:t>
            </a:r>
            <a:r>
              <a:rPr sz="1100" spc="-2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b</a:t>
            </a:r>
            <a:r>
              <a:rPr sz="1100" dirty="0">
                <a:solidFill>
                  <a:srgbClr val="4B4B4B"/>
                </a:solidFill>
                <a:latin typeface="Arial" panose="020B0604020202020204" pitchFamily="34" charset="0"/>
                <a:cs typeface="Arial" panose="020B0604020202020204" pitchFamily="34" charset="0"/>
              </a:rPr>
              <a:t>e</a:t>
            </a:r>
            <a:r>
              <a:rPr sz="1100" spc="-1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t</a:t>
            </a:r>
            <a:r>
              <a:rPr sz="1100" spc="-5" dirty="0">
                <a:solidFill>
                  <a:srgbClr val="4B4B4B"/>
                </a:solidFill>
                <a:latin typeface="Arial" panose="020B0604020202020204" pitchFamily="34" charset="0"/>
                <a:cs typeface="Arial" panose="020B0604020202020204" pitchFamily="34" charset="0"/>
              </a:rPr>
              <a:t>a</a:t>
            </a:r>
            <a:r>
              <a:rPr sz="1100" spc="10" dirty="0">
                <a:solidFill>
                  <a:srgbClr val="4B4B4B"/>
                </a:solidFill>
                <a:latin typeface="Arial" panose="020B0604020202020204" pitchFamily="34" charset="0"/>
                <a:cs typeface="Arial" panose="020B0604020202020204" pitchFamily="34" charset="0"/>
              </a:rPr>
              <a:t>k</a:t>
            </a:r>
            <a:r>
              <a:rPr sz="1100" spc="-5" dirty="0">
                <a:solidFill>
                  <a:srgbClr val="4B4B4B"/>
                </a:solidFill>
                <a:latin typeface="Arial" panose="020B0604020202020204" pitchFamily="34" charset="0"/>
                <a:cs typeface="Arial" panose="020B0604020202020204" pitchFamily="34" charset="0"/>
              </a:rPr>
              <a:t>e</a:t>
            </a:r>
            <a:r>
              <a:rPr sz="1100" dirty="0">
                <a:solidFill>
                  <a:srgbClr val="4B4B4B"/>
                </a:solidFill>
                <a:latin typeface="Arial" panose="020B0604020202020204" pitchFamily="34" charset="0"/>
                <a:cs typeface="Arial" panose="020B0604020202020204" pitchFamily="34" charset="0"/>
              </a:rPr>
              <a:t>n</a:t>
            </a:r>
            <a:r>
              <a:rPr sz="1100" spc="-35"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a</a:t>
            </a:r>
            <a:r>
              <a:rPr sz="1100" dirty="0">
                <a:solidFill>
                  <a:srgbClr val="4B4B4B"/>
                </a:solidFill>
                <a:latin typeface="Arial" panose="020B0604020202020204" pitchFamily="34" charset="0"/>
                <a:cs typeface="Arial" panose="020B0604020202020204" pitchFamily="34" charset="0"/>
              </a:rPr>
              <a:t>s</a:t>
            </a:r>
            <a:r>
              <a:rPr sz="1100" spc="-1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p</a:t>
            </a:r>
            <a:r>
              <a:rPr sz="1100" dirty="0">
                <a:solidFill>
                  <a:srgbClr val="4B4B4B"/>
                </a:solidFill>
                <a:latin typeface="Arial" panose="020B0604020202020204" pitchFamily="34" charset="0"/>
                <a:cs typeface="Arial" panose="020B0604020202020204" pitchFamily="34" charset="0"/>
              </a:rPr>
              <a:t>r</a:t>
            </a:r>
            <a:r>
              <a:rPr sz="1100" spc="-5" dirty="0">
                <a:solidFill>
                  <a:srgbClr val="4B4B4B"/>
                </a:solidFill>
                <a:latin typeface="Arial" panose="020B0604020202020204" pitchFamily="34" charset="0"/>
                <a:cs typeface="Arial" panose="020B0604020202020204" pitchFamily="34" charset="0"/>
              </a:rPr>
              <a:t>o</a:t>
            </a:r>
            <a:r>
              <a:rPr sz="1100" dirty="0">
                <a:solidFill>
                  <a:srgbClr val="4B4B4B"/>
                </a:solidFill>
                <a:latin typeface="Arial" panose="020B0604020202020204" pitchFamily="34" charset="0"/>
                <a:cs typeface="Arial" panose="020B0604020202020204" pitchFamily="34" charset="0"/>
              </a:rPr>
              <a:t>scr</a:t>
            </a:r>
            <a:r>
              <a:rPr sz="1100" spc="-10" dirty="0">
                <a:solidFill>
                  <a:srgbClr val="4B4B4B"/>
                </a:solidFill>
                <a:latin typeface="Arial" panose="020B0604020202020204" pitchFamily="34" charset="0"/>
                <a:cs typeface="Arial" panose="020B0604020202020204" pitchFamily="34" charset="0"/>
              </a:rPr>
              <a:t>i</a:t>
            </a:r>
            <a:r>
              <a:rPr sz="1100" spc="-5" dirty="0">
                <a:solidFill>
                  <a:srgbClr val="4B4B4B"/>
                </a:solidFill>
                <a:latin typeface="Arial" panose="020B0604020202020204" pitchFamily="34" charset="0"/>
                <a:cs typeface="Arial" panose="020B0604020202020204" pitchFamily="34" charset="0"/>
              </a:rPr>
              <a:t>p</a:t>
            </a:r>
            <a:r>
              <a:rPr sz="1100" spc="5" dirty="0">
                <a:solidFill>
                  <a:srgbClr val="4B4B4B"/>
                </a:solidFill>
                <a:latin typeface="Arial" panose="020B0604020202020204" pitchFamily="34" charset="0"/>
                <a:cs typeface="Arial" panose="020B0604020202020204" pitchFamily="34" charset="0"/>
              </a:rPr>
              <a:t>t</a:t>
            </a:r>
            <a:r>
              <a:rPr sz="1100" spc="-10" dirty="0">
                <a:solidFill>
                  <a:srgbClr val="4B4B4B"/>
                </a:solidFill>
                <a:latin typeface="Arial" panose="020B0604020202020204" pitchFamily="34" charset="0"/>
                <a:cs typeface="Arial" panose="020B0604020202020204" pitchFamily="34" charset="0"/>
              </a:rPr>
              <a:t>i</a:t>
            </a:r>
            <a:r>
              <a:rPr sz="1100" spc="-15" dirty="0">
                <a:solidFill>
                  <a:srgbClr val="4B4B4B"/>
                </a:solidFill>
                <a:latin typeface="Arial" panose="020B0604020202020204" pitchFamily="34" charset="0"/>
                <a:cs typeface="Arial" panose="020B0604020202020204" pitchFamily="34" charset="0"/>
              </a:rPr>
              <a:t>v</a:t>
            </a:r>
            <a:r>
              <a:rPr sz="1100" spc="-5" dirty="0">
                <a:solidFill>
                  <a:srgbClr val="4B4B4B"/>
                </a:solidFill>
                <a:latin typeface="Arial" panose="020B0604020202020204" pitchFamily="34" charset="0"/>
                <a:cs typeface="Arial" panose="020B0604020202020204" pitchFamily="34" charset="0"/>
              </a:rPr>
              <a:t>e</a:t>
            </a:r>
            <a:r>
              <a:rPr sz="1100" dirty="0">
                <a:solidFill>
                  <a:srgbClr val="4B4B4B"/>
                </a:solidFill>
                <a:latin typeface="Arial" panose="020B0604020202020204" pitchFamily="34" charset="0"/>
                <a:cs typeface="Arial" panose="020B0604020202020204" pitchFamily="34" charset="0"/>
              </a:rPr>
              <a:t>.</a:t>
            </a:r>
          </a:p>
          <a:p>
            <a:pPr>
              <a:lnSpc>
                <a:spcPct val="100000"/>
              </a:lnSpc>
              <a:spcBef>
                <a:spcPts val="55"/>
              </a:spcBef>
            </a:pPr>
            <a:endParaRPr sz="1100" dirty="0">
              <a:solidFill>
                <a:srgbClr val="4B4B4B"/>
              </a:solidFill>
              <a:latin typeface="Arial" panose="020B0604020202020204" pitchFamily="34" charset="0"/>
              <a:cs typeface="Arial" panose="020B0604020202020204" pitchFamily="34" charset="0"/>
            </a:endParaRPr>
          </a:p>
          <a:p>
            <a:pPr marL="12700" marR="3576954">
              <a:lnSpc>
                <a:spcPct val="100000"/>
              </a:lnSpc>
            </a:pPr>
            <a:r>
              <a:rPr sz="1100" spc="25" dirty="0">
                <a:solidFill>
                  <a:srgbClr val="4B4B4B"/>
                </a:solidFill>
                <a:latin typeface="Arial" panose="020B0604020202020204" pitchFamily="34" charset="0"/>
                <a:cs typeface="Arial" panose="020B0604020202020204" pitchFamily="34" charset="0"/>
              </a:rPr>
              <a:t>W</a:t>
            </a:r>
            <a:r>
              <a:rPr sz="1100" dirty="0">
                <a:solidFill>
                  <a:srgbClr val="4B4B4B"/>
                </a:solidFill>
                <a:latin typeface="Arial" panose="020B0604020202020204" pitchFamily="34" charset="0"/>
                <a:cs typeface="Arial" panose="020B0604020202020204" pitchFamily="34" charset="0"/>
              </a:rPr>
              <a:t>e</a:t>
            </a:r>
            <a:r>
              <a:rPr sz="1100" spc="-45"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ha</a:t>
            </a:r>
            <a:r>
              <a:rPr sz="1100" spc="-15" dirty="0">
                <a:solidFill>
                  <a:srgbClr val="4B4B4B"/>
                </a:solidFill>
                <a:latin typeface="Arial" panose="020B0604020202020204" pitchFamily="34" charset="0"/>
                <a:cs typeface="Arial" panose="020B0604020202020204" pitchFamily="34" charset="0"/>
              </a:rPr>
              <a:t>v</a:t>
            </a:r>
            <a:r>
              <a:rPr sz="1100" dirty="0">
                <a:solidFill>
                  <a:srgbClr val="4B4B4B"/>
                </a:solidFill>
                <a:latin typeface="Arial" panose="020B0604020202020204" pitchFamily="34" charset="0"/>
                <a:cs typeface="Arial" panose="020B0604020202020204" pitchFamily="34" charset="0"/>
              </a:rPr>
              <a:t>e </a:t>
            </a:r>
            <a:r>
              <a:rPr sz="1100" spc="-5" dirty="0">
                <a:solidFill>
                  <a:srgbClr val="4B4B4B"/>
                </a:solidFill>
                <a:latin typeface="Arial" panose="020B0604020202020204" pitchFamily="34" charset="0"/>
                <a:cs typeface="Arial" panose="020B0604020202020204" pitchFamily="34" charset="0"/>
              </a:rPr>
              <a:t>a</a:t>
            </a:r>
            <a:r>
              <a:rPr sz="1100" spc="-10" dirty="0">
                <a:solidFill>
                  <a:srgbClr val="4B4B4B"/>
                </a:solidFill>
                <a:latin typeface="Arial" panose="020B0604020202020204" pitchFamily="34" charset="0"/>
                <a:cs typeface="Arial" panose="020B0604020202020204" pitchFamily="34" charset="0"/>
              </a:rPr>
              <a:t>l</a:t>
            </a:r>
            <a:r>
              <a:rPr sz="1100" dirty="0">
                <a:solidFill>
                  <a:srgbClr val="4B4B4B"/>
                </a:solidFill>
                <a:latin typeface="Arial" panose="020B0604020202020204" pitchFamily="34" charset="0"/>
                <a:cs typeface="Arial" panose="020B0604020202020204" pitchFamily="34" charset="0"/>
              </a:rPr>
              <a:t>so </a:t>
            </a:r>
            <a:r>
              <a:rPr sz="1100" spc="-5" dirty="0">
                <a:solidFill>
                  <a:srgbClr val="4B4B4B"/>
                </a:solidFill>
                <a:latin typeface="Arial" panose="020B0604020202020204" pitchFamily="34" charset="0"/>
                <a:cs typeface="Arial" panose="020B0604020202020204" pitchFamily="34" charset="0"/>
              </a:rPr>
              <a:t>p</a:t>
            </a:r>
            <a:r>
              <a:rPr sz="1100" dirty="0">
                <a:solidFill>
                  <a:srgbClr val="4B4B4B"/>
                </a:solidFill>
                <a:latin typeface="Arial" panose="020B0604020202020204" pitchFamily="34" charset="0"/>
                <a:cs typeface="Arial" panose="020B0604020202020204" pitchFamily="34" charset="0"/>
              </a:rPr>
              <a:t>r</a:t>
            </a:r>
            <a:r>
              <a:rPr sz="1100" spc="-5" dirty="0">
                <a:solidFill>
                  <a:srgbClr val="4B4B4B"/>
                </a:solidFill>
                <a:latin typeface="Arial" panose="020B0604020202020204" pitchFamily="34" charset="0"/>
                <a:cs typeface="Arial" panose="020B0604020202020204" pitchFamily="34" charset="0"/>
              </a:rPr>
              <a:t>o</a:t>
            </a:r>
            <a:r>
              <a:rPr sz="1100" spc="-15" dirty="0">
                <a:solidFill>
                  <a:srgbClr val="4B4B4B"/>
                </a:solidFill>
                <a:latin typeface="Arial" panose="020B0604020202020204" pitchFamily="34" charset="0"/>
                <a:cs typeface="Arial" panose="020B0604020202020204" pitchFamily="34" charset="0"/>
              </a:rPr>
              <a:t>v</a:t>
            </a:r>
            <a:r>
              <a:rPr sz="1100" spc="-10" dirty="0">
                <a:solidFill>
                  <a:srgbClr val="4B4B4B"/>
                </a:solidFill>
                <a:latin typeface="Arial" panose="020B0604020202020204" pitchFamily="34" charset="0"/>
                <a:cs typeface="Arial" panose="020B0604020202020204" pitchFamily="34" charset="0"/>
              </a:rPr>
              <a:t>i</a:t>
            </a:r>
            <a:r>
              <a:rPr sz="1100" spc="-5" dirty="0">
                <a:solidFill>
                  <a:srgbClr val="4B4B4B"/>
                </a:solidFill>
                <a:latin typeface="Arial" panose="020B0604020202020204" pitchFamily="34" charset="0"/>
                <a:cs typeface="Arial" panose="020B0604020202020204" pitchFamily="34" charset="0"/>
              </a:rPr>
              <a:t>de</a:t>
            </a:r>
            <a:r>
              <a:rPr sz="1100" dirty="0">
                <a:solidFill>
                  <a:srgbClr val="4B4B4B"/>
                </a:solidFill>
                <a:latin typeface="Arial" panose="020B0604020202020204" pitchFamily="34" charset="0"/>
                <a:cs typeface="Arial" panose="020B0604020202020204" pitchFamily="34" charset="0"/>
              </a:rPr>
              <a:t>d </a:t>
            </a:r>
            <a:r>
              <a:rPr sz="1100" spc="-5" dirty="0">
                <a:solidFill>
                  <a:srgbClr val="4B4B4B"/>
                </a:solidFill>
                <a:latin typeface="Arial" panose="020B0604020202020204" pitchFamily="34" charset="0"/>
                <a:cs typeface="Arial" panose="020B0604020202020204" pitchFamily="34" charset="0"/>
              </a:rPr>
              <a:t>a</a:t>
            </a:r>
            <a:r>
              <a:rPr sz="1100" dirty="0">
                <a:solidFill>
                  <a:srgbClr val="4B4B4B"/>
                </a:solidFill>
                <a:latin typeface="Arial" panose="020B0604020202020204" pitchFamily="34" charset="0"/>
                <a:cs typeface="Arial" panose="020B0604020202020204" pitchFamily="34" charset="0"/>
              </a:rPr>
              <a:t>n</a:t>
            </a:r>
            <a:r>
              <a:rPr sz="1100" spc="-1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e</a:t>
            </a:r>
            <a:r>
              <a:rPr sz="1100" spc="-15" dirty="0">
                <a:solidFill>
                  <a:srgbClr val="4B4B4B"/>
                </a:solidFill>
                <a:latin typeface="Arial" panose="020B0604020202020204" pitchFamily="34" charset="0"/>
                <a:cs typeface="Arial" panose="020B0604020202020204" pitchFamily="34" charset="0"/>
              </a:rPr>
              <a:t>x</a:t>
            </a:r>
            <a:r>
              <a:rPr sz="1100" spc="-5" dirty="0">
                <a:solidFill>
                  <a:srgbClr val="4B4B4B"/>
                </a:solidFill>
                <a:latin typeface="Arial" panose="020B0604020202020204" pitchFamily="34" charset="0"/>
                <a:cs typeface="Arial" panose="020B0604020202020204" pitchFamily="34" charset="0"/>
              </a:rPr>
              <a:t>a</a:t>
            </a:r>
            <a:r>
              <a:rPr sz="1100" dirty="0">
                <a:solidFill>
                  <a:srgbClr val="4B4B4B"/>
                </a:solidFill>
                <a:latin typeface="Arial" panose="020B0604020202020204" pitchFamily="34" charset="0"/>
                <a:cs typeface="Arial" panose="020B0604020202020204" pitchFamily="34" charset="0"/>
              </a:rPr>
              <a:t>m</a:t>
            </a:r>
            <a:r>
              <a:rPr sz="1100" spc="-5" dirty="0">
                <a:solidFill>
                  <a:srgbClr val="4B4B4B"/>
                </a:solidFill>
                <a:latin typeface="Arial" panose="020B0604020202020204" pitchFamily="34" charset="0"/>
                <a:cs typeface="Arial" panose="020B0604020202020204" pitchFamily="34" charset="0"/>
              </a:rPr>
              <a:t>p</a:t>
            </a:r>
            <a:r>
              <a:rPr sz="1100" spc="-10" dirty="0">
                <a:solidFill>
                  <a:srgbClr val="4B4B4B"/>
                </a:solidFill>
                <a:latin typeface="Arial" panose="020B0604020202020204" pitchFamily="34" charset="0"/>
                <a:cs typeface="Arial" panose="020B0604020202020204" pitchFamily="34" charset="0"/>
              </a:rPr>
              <a:t>l</a:t>
            </a:r>
            <a:r>
              <a:rPr sz="1100" dirty="0">
                <a:solidFill>
                  <a:srgbClr val="4B4B4B"/>
                </a:solidFill>
                <a:latin typeface="Arial" panose="020B0604020202020204" pitchFamily="34" charset="0"/>
                <a:cs typeface="Arial" panose="020B0604020202020204" pitchFamily="34" charset="0"/>
              </a:rPr>
              <a:t>e </a:t>
            </a:r>
            <a:r>
              <a:rPr sz="1100" spc="-5" dirty="0">
                <a:solidFill>
                  <a:srgbClr val="4B4B4B"/>
                </a:solidFill>
                <a:latin typeface="Arial" panose="020B0604020202020204" pitchFamily="34" charset="0"/>
                <a:cs typeface="Arial" panose="020B0604020202020204" pitchFamily="34" charset="0"/>
              </a:rPr>
              <a:t>o</a:t>
            </a:r>
            <a:r>
              <a:rPr sz="1100" dirty="0">
                <a:solidFill>
                  <a:srgbClr val="4B4B4B"/>
                </a:solidFill>
                <a:latin typeface="Arial" panose="020B0604020202020204" pitchFamily="34" charset="0"/>
                <a:cs typeface="Arial" panose="020B0604020202020204" pitchFamily="34" charset="0"/>
              </a:rPr>
              <a:t>f</a:t>
            </a:r>
            <a:r>
              <a:rPr sz="1100" spc="-15"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ho</a:t>
            </a:r>
            <a:r>
              <a:rPr sz="1100" dirty="0">
                <a:solidFill>
                  <a:srgbClr val="4B4B4B"/>
                </a:solidFill>
                <a:latin typeface="Arial" panose="020B0604020202020204" pitchFamily="34" charset="0"/>
                <a:cs typeface="Arial" panose="020B0604020202020204" pitchFamily="34" charset="0"/>
              </a:rPr>
              <a:t>w </a:t>
            </a:r>
            <a:r>
              <a:rPr sz="1100" spc="5" dirty="0">
                <a:solidFill>
                  <a:srgbClr val="4B4B4B"/>
                </a:solidFill>
                <a:latin typeface="Arial" panose="020B0604020202020204" pitchFamily="34" charset="0"/>
                <a:cs typeface="Arial" panose="020B0604020202020204" pitchFamily="34" charset="0"/>
              </a:rPr>
              <a:t>t</a:t>
            </a:r>
            <a:r>
              <a:rPr sz="1100" spc="-5" dirty="0">
                <a:solidFill>
                  <a:srgbClr val="4B4B4B"/>
                </a:solidFill>
                <a:latin typeface="Arial" panose="020B0604020202020204" pitchFamily="34" charset="0"/>
                <a:cs typeface="Arial" panose="020B0604020202020204" pitchFamily="34" charset="0"/>
              </a:rPr>
              <a:t>h</a:t>
            </a:r>
            <a:r>
              <a:rPr sz="1100" dirty="0">
                <a:solidFill>
                  <a:srgbClr val="4B4B4B"/>
                </a:solidFill>
                <a:latin typeface="Arial" panose="020B0604020202020204" pitchFamily="34" charset="0"/>
                <a:cs typeface="Arial" panose="020B0604020202020204" pitchFamily="34" charset="0"/>
              </a:rPr>
              <a:t>e</a:t>
            </a:r>
            <a:r>
              <a:rPr sz="1100" spc="-20" dirty="0">
                <a:solidFill>
                  <a:srgbClr val="4B4B4B"/>
                </a:solidFill>
                <a:latin typeface="Arial" panose="020B0604020202020204" pitchFamily="34" charset="0"/>
                <a:cs typeface="Arial" panose="020B0604020202020204" pitchFamily="34" charset="0"/>
              </a:rPr>
              <a:t> </a:t>
            </a:r>
            <a:r>
              <a:rPr sz="1100" dirty="0">
                <a:solidFill>
                  <a:srgbClr val="4B4B4B"/>
                </a:solidFill>
                <a:latin typeface="Arial" panose="020B0604020202020204" pitchFamily="34" charset="0"/>
                <a:cs typeface="Arial" panose="020B0604020202020204" pitchFamily="34" charset="0"/>
              </a:rPr>
              <a:t>s</a:t>
            </a:r>
            <a:r>
              <a:rPr sz="1100" spc="-5" dirty="0">
                <a:solidFill>
                  <a:srgbClr val="4B4B4B"/>
                </a:solidFill>
                <a:latin typeface="Arial" panose="020B0604020202020204" pitchFamily="34" charset="0"/>
                <a:cs typeface="Arial" panose="020B0604020202020204" pitchFamily="34" charset="0"/>
              </a:rPr>
              <a:t>u</a:t>
            </a:r>
            <a:r>
              <a:rPr sz="1100" spc="5" dirty="0">
                <a:solidFill>
                  <a:srgbClr val="4B4B4B"/>
                </a:solidFill>
                <a:latin typeface="Arial" panose="020B0604020202020204" pitchFamily="34" charset="0"/>
                <a:cs typeface="Arial" panose="020B0604020202020204" pitchFamily="34" charset="0"/>
              </a:rPr>
              <a:t>gg</a:t>
            </a:r>
            <a:r>
              <a:rPr sz="1100" spc="-5" dirty="0">
                <a:solidFill>
                  <a:srgbClr val="4B4B4B"/>
                </a:solidFill>
                <a:latin typeface="Arial" panose="020B0604020202020204" pitchFamily="34" charset="0"/>
                <a:cs typeface="Arial" panose="020B0604020202020204" pitchFamily="34" charset="0"/>
              </a:rPr>
              <a:t>e</a:t>
            </a:r>
            <a:r>
              <a:rPr sz="1100" dirty="0">
                <a:solidFill>
                  <a:srgbClr val="4B4B4B"/>
                </a:solidFill>
                <a:latin typeface="Arial" panose="020B0604020202020204" pitchFamily="34" charset="0"/>
                <a:cs typeface="Arial" panose="020B0604020202020204" pitchFamily="34" charset="0"/>
              </a:rPr>
              <a:t>s</a:t>
            </a:r>
            <a:r>
              <a:rPr sz="1100" spc="5" dirty="0">
                <a:solidFill>
                  <a:srgbClr val="4B4B4B"/>
                </a:solidFill>
                <a:latin typeface="Arial" panose="020B0604020202020204" pitchFamily="34" charset="0"/>
                <a:cs typeface="Arial" panose="020B0604020202020204" pitchFamily="34" charset="0"/>
              </a:rPr>
              <a:t>t</a:t>
            </a:r>
            <a:r>
              <a:rPr sz="1100" spc="-5" dirty="0">
                <a:solidFill>
                  <a:srgbClr val="4B4B4B"/>
                </a:solidFill>
                <a:latin typeface="Arial" panose="020B0604020202020204" pitchFamily="34" charset="0"/>
                <a:cs typeface="Arial" panose="020B0604020202020204" pitchFamily="34" charset="0"/>
              </a:rPr>
              <a:t>e</a:t>
            </a:r>
            <a:r>
              <a:rPr sz="1100" dirty="0">
                <a:solidFill>
                  <a:srgbClr val="4B4B4B"/>
                </a:solidFill>
                <a:latin typeface="Arial" panose="020B0604020202020204" pitchFamily="34" charset="0"/>
                <a:cs typeface="Arial" panose="020B0604020202020204" pitchFamily="34" charset="0"/>
              </a:rPr>
              <a:t>d </a:t>
            </a:r>
            <a:r>
              <a:rPr sz="1100" spc="-10" dirty="0">
                <a:solidFill>
                  <a:srgbClr val="4B4B4B"/>
                </a:solidFill>
                <a:latin typeface="Arial" panose="020B0604020202020204" pitchFamily="34" charset="0"/>
                <a:cs typeface="Arial" panose="020B0604020202020204" pitchFamily="34" charset="0"/>
              </a:rPr>
              <a:t>li</a:t>
            </a:r>
            <a:r>
              <a:rPr sz="1100" dirty="0">
                <a:solidFill>
                  <a:srgbClr val="4B4B4B"/>
                </a:solidFill>
                <a:latin typeface="Arial" panose="020B0604020202020204" pitchFamily="34" charset="0"/>
                <a:cs typeface="Arial" panose="020B0604020202020204" pitchFamily="34" charset="0"/>
              </a:rPr>
              <a:t>s</a:t>
            </a:r>
            <a:r>
              <a:rPr sz="1100" spc="5" dirty="0">
                <a:solidFill>
                  <a:srgbClr val="4B4B4B"/>
                </a:solidFill>
                <a:latin typeface="Arial" panose="020B0604020202020204" pitchFamily="34" charset="0"/>
                <a:cs typeface="Arial" panose="020B0604020202020204" pitchFamily="34" charset="0"/>
              </a:rPr>
              <a:t>t</a:t>
            </a:r>
            <a:r>
              <a:rPr sz="1100" spc="-5" dirty="0">
                <a:solidFill>
                  <a:srgbClr val="4B4B4B"/>
                </a:solidFill>
                <a:latin typeface="Arial" panose="020B0604020202020204" pitchFamily="34" charset="0"/>
                <a:cs typeface="Arial" panose="020B0604020202020204" pitchFamily="34" charset="0"/>
              </a:rPr>
              <a:t>en</a:t>
            </a:r>
            <a:r>
              <a:rPr sz="1100" spc="-10" dirty="0">
                <a:solidFill>
                  <a:srgbClr val="4B4B4B"/>
                </a:solidFill>
                <a:latin typeface="Arial" panose="020B0604020202020204" pitchFamily="34" charset="0"/>
                <a:cs typeface="Arial" panose="020B0604020202020204" pitchFamily="34" charset="0"/>
              </a:rPr>
              <a:t>i</a:t>
            </a:r>
            <a:r>
              <a:rPr sz="1100" spc="-5" dirty="0">
                <a:solidFill>
                  <a:srgbClr val="4B4B4B"/>
                </a:solidFill>
                <a:latin typeface="Arial" panose="020B0604020202020204" pitchFamily="34" charset="0"/>
                <a:cs typeface="Arial" panose="020B0604020202020204" pitchFamily="34" charset="0"/>
              </a:rPr>
              <a:t>n</a:t>
            </a:r>
            <a:r>
              <a:rPr sz="1100" dirty="0">
                <a:solidFill>
                  <a:srgbClr val="4B4B4B"/>
                </a:solidFill>
                <a:latin typeface="Arial" panose="020B0604020202020204" pitchFamily="34" charset="0"/>
                <a:cs typeface="Arial" panose="020B0604020202020204" pitchFamily="34" charset="0"/>
              </a:rPr>
              <a:t>g </a:t>
            </a:r>
            <a:r>
              <a:rPr sz="1100" spc="-5" dirty="0">
                <a:solidFill>
                  <a:srgbClr val="4B4B4B"/>
                </a:solidFill>
                <a:latin typeface="Arial" panose="020B0604020202020204" pitchFamily="34" charset="0"/>
                <a:cs typeface="Arial" panose="020B0604020202020204" pitchFamily="34" charset="0"/>
              </a:rPr>
              <a:t>p</a:t>
            </a:r>
            <a:r>
              <a:rPr sz="1100" spc="-10" dirty="0">
                <a:solidFill>
                  <a:srgbClr val="4B4B4B"/>
                </a:solidFill>
                <a:latin typeface="Arial" panose="020B0604020202020204" pitchFamily="34" charset="0"/>
                <a:cs typeface="Arial" panose="020B0604020202020204" pitchFamily="34" charset="0"/>
              </a:rPr>
              <a:t>i</a:t>
            </a:r>
            <a:r>
              <a:rPr sz="1100" spc="-5" dirty="0">
                <a:solidFill>
                  <a:srgbClr val="4B4B4B"/>
                </a:solidFill>
                <a:latin typeface="Arial" panose="020B0604020202020204" pitchFamily="34" charset="0"/>
                <a:cs typeface="Arial" panose="020B0604020202020204" pitchFamily="34" charset="0"/>
              </a:rPr>
              <a:t>e</a:t>
            </a:r>
            <a:r>
              <a:rPr sz="1100" dirty="0">
                <a:solidFill>
                  <a:srgbClr val="4B4B4B"/>
                </a:solidFill>
                <a:latin typeface="Arial" panose="020B0604020202020204" pitchFamily="34" charset="0"/>
                <a:cs typeface="Arial" panose="020B0604020202020204" pitchFamily="34" charset="0"/>
              </a:rPr>
              <a:t>c</a:t>
            </a:r>
            <a:r>
              <a:rPr sz="1100" spc="-5" dirty="0">
                <a:solidFill>
                  <a:srgbClr val="4B4B4B"/>
                </a:solidFill>
                <a:latin typeface="Arial" panose="020B0604020202020204" pitchFamily="34" charset="0"/>
                <a:cs typeface="Arial" panose="020B0604020202020204" pitchFamily="34" charset="0"/>
              </a:rPr>
              <a:t>e</a:t>
            </a:r>
            <a:r>
              <a:rPr sz="1100" dirty="0">
                <a:solidFill>
                  <a:srgbClr val="4B4B4B"/>
                </a:solidFill>
                <a:latin typeface="Arial" panose="020B0604020202020204" pitchFamily="34" charset="0"/>
                <a:cs typeface="Arial" panose="020B0604020202020204" pitchFamily="34" charset="0"/>
              </a:rPr>
              <a:t>s</a:t>
            </a:r>
            <a:r>
              <a:rPr sz="1100" spc="5" dirty="0">
                <a:solidFill>
                  <a:srgbClr val="4B4B4B"/>
                </a:solidFill>
                <a:latin typeface="Arial" panose="020B0604020202020204" pitchFamily="34" charset="0"/>
                <a:cs typeface="Arial" panose="020B0604020202020204" pitchFamily="34" charset="0"/>
              </a:rPr>
              <a:t> </a:t>
            </a:r>
            <a:r>
              <a:rPr sz="1100" dirty="0">
                <a:solidFill>
                  <a:srgbClr val="4B4B4B"/>
                </a:solidFill>
                <a:latin typeface="Arial" panose="020B0604020202020204" pitchFamily="34" charset="0"/>
                <a:cs typeface="Arial" panose="020B0604020202020204" pitchFamily="34" charset="0"/>
              </a:rPr>
              <a:t>m</a:t>
            </a:r>
            <a:r>
              <a:rPr sz="1100" spc="-5" dirty="0">
                <a:solidFill>
                  <a:srgbClr val="4B4B4B"/>
                </a:solidFill>
                <a:latin typeface="Arial" panose="020B0604020202020204" pitchFamily="34" charset="0"/>
                <a:cs typeface="Arial" panose="020B0604020202020204" pitchFamily="34" charset="0"/>
              </a:rPr>
              <a:t>a</a:t>
            </a:r>
            <a:r>
              <a:rPr sz="1100" dirty="0">
                <a:solidFill>
                  <a:srgbClr val="4B4B4B"/>
                </a:solidFill>
                <a:latin typeface="Arial" panose="020B0604020202020204" pitchFamily="34" charset="0"/>
                <a:cs typeface="Arial" panose="020B0604020202020204" pitchFamily="34" charset="0"/>
              </a:rPr>
              <a:t>y</a:t>
            </a:r>
            <a:r>
              <a:rPr sz="1100" spc="-2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b</a:t>
            </a:r>
            <a:r>
              <a:rPr sz="1100" dirty="0">
                <a:solidFill>
                  <a:srgbClr val="4B4B4B"/>
                </a:solidFill>
                <a:latin typeface="Arial" panose="020B0604020202020204" pitchFamily="34" charset="0"/>
                <a:cs typeface="Arial" panose="020B0604020202020204" pitchFamily="34" charset="0"/>
              </a:rPr>
              <a:t>e</a:t>
            </a:r>
            <a:r>
              <a:rPr sz="1100" spc="-1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u</a:t>
            </a:r>
            <a:r>
              <a:rPr sz="1100" dirty="0">
                <a:solidFill>
                  <a:srgbClr val="4B4B4B"/>
                </a:solidFill>
                <a:latin typeface="Arial" panose="020B0604020202020204" pitchFamily="34" charset="0"/>
                <a:cs typeface="Arial" panose="020B0604020202020204" pitchFamily="34" charset="0"/>
              </a:rPr>
              <a:t>s</a:t>
            </a:r>
            <a:r>
              <a:rPr sz="1100" spc="-5" dirty="0">
                <a:solidFill>
                  <a:srgbClr val="4B4B4B"/>
                </a:solidFill>
                <a:latin typeface="Arial" panose="020B0604020202020204" pitchFamily="34" charset="0"/>
                <a:cs typeface="Arial" panose="020B0604020202020204" pitchFamily="34" charset="0"/>
              </a:rPr>
              <a:t>e</a:t>
            </a:r>
            <a:r>
              <a:rPr sz="1100" dirty="0">
                <a:solidFill>
                  <a:srgbClr val="4B4B4B"/>
                </a:solidFill>
                <a:latin typeface="Arial" panose="020B0604020202020204" pitchFamily="34" charset="0"/>
                <a:cs typeface="Arial" panose="020B0604020202020204" pitchFamily="34" charset="0"/>
              </a:rPr>
              <a:t>d</a:t>
            </a:r>
            <a:r>
              <a:rPr sz="1100" spc="-1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t</a:t>
            </a:r>
            <a:r>
              <a:rPr sz="1100" dirty="0">
                <a:solidFill>
                  <a:srgbClr val="4B4B4B"/>
                </a:solidFill>
                <a:latin typeface="Arial" panose="020B0604020202020204" pitchFamily="34" charset="0"/>
                <a:cs typeface="Arial" panose="020B0604020202020204" pitchFamily="34" charset="0"/>
              </a:rPr>
              <a:t>o</a:t>
            </a:r>
            <a:r>
              <a:rPr sz="1100" spc="-20" dirty="0">
                <a:solidFill>
                  <a:srgbClr val="4B4B4B"/>
                </a:solidFill>
                <a:latin typeface="Arial" panose="020B0604020202020204" pitchFamily="34" charset="0"/>
                <a:cs typeface="Arial" panose="020B0604020202020204" pitchFamily="34" charset="0"/>
              </a:rPr>
              <a:t> </a:t>
            </a:r>
            <a:r>
              <a:rPr sz="1100" dirty="0">
                <a:solidFill>
                  <a:srgbClr val="4B4B4B"/>
                </a:solidFill>
                <a:latin typeface="Arial" panose="020B0604020202020204" pitchFamily="34" charset="0"/>
                <a:cs typeface="Arial" panose="020B0604020202020204" pitchFamily="34" charset="0"/>
              </a:rPr>
              <a:t>s</a:t>
            </a:r>
            <a:r>
              <a:rPr sz="1100" spc="-5" dirty="0">
                <a:solidFill>
                  <a:srgbClr val="4B4B4B"/>
                </a:solidFill>
                <a:latin typeface="Arial" panose="020B0604020202020204" pitchFamily="34" charset="0"/>
                <a:cs typeface="Arial" panose="020B0604020202020204" pitchFamily="34" charset="0"/>
              </a:rPr>
              <a:t>ho</a:t>
            </a:r>
            <a:r>
              <a:rPr sz="1100" dirty="0">
                <a:solidFill>
                  <a:srgbClr val="4B4B4B"/>
                </a:solidFill>
                <a:latin typeface="Arial" panose="020B0604020202020204" pitchFamily="34" charset="0"/>
                <a:cs typeface="Arial" panose="020B0604020202020204" pitchFamily="34" charset="0"/>
              </a:rPr>
              <a:t>w</a:t>
            </a:r>
            <a:r>
              <a:rPr sz="1100" spc="-5" dirty="0">
                <a:solidFill>
                  <a:srgbClr val="4B4B4B"/>
                </a:solidFill>
                <a:latin typeface="Arial" panose="020B0604020202020204" pitchFamily="34" charset="0"/>
                <a:cs typeface="Arial" panose="020B0604020202020204" pitchFamily="34" charset="0"/>
              </a:rPr>
              <a:t> </a:t>
            </a:r>
            <a:r>
              <a:rPr sz="1100" spc="-10" dirty="0">
                <a:solidFill>
                  <a:srgbClr val="4B4B4B"/>
                </a:solidFill>
                <a:latin typeface="Arial" panose="020B0604020202020204" pitchFamily="34" charset="0"/>
                <a:cs typeface="Arial" panose="020B0604020202020204" pitchFamily="34" charset="0"/>
              </a:rPr>
              <a:t>li</a:t>
            </a:r>
            <a:r>
              <a:rPr sz="1100" spc="-5" dirty="0">
                <a:solidFill>
                  <a:srgbClr val="4B4B4B"/>
                </a:solidFill>
                <a:latin typeface="Arial" panose="020B0604020202020204" pitchFamily="34" charset="0"/>
                <a:cs typeface="Arial" panose="020B0604020202020204" pitchFamily="34" charset="0"/>
              </a:rPr>
              <a:t>n</a:t>
            </a:r>
            <a:r>
              <a:rPr sz="1100" spc="10" dirty="0">
                <a:solidFill>
                  <a:srgbClr val="4B4B4B"/>
                </a:solidFill>
                <a:latin typeface="Arial" panose="020B0604020202020204" pitchFamily="34" charset="0"/>
                <a:cs typeface="Arial" panose="020B0604020202020204" pitchFamily="34" charset="0"/>
              </a:rPr>
              <a:t>k</a:t>
            </a:r>
            <a:r>
              <a:rPr sz="1100" dirty="0">
                <a:solidFill>
                  <a:srgbClr val="4B4B4B"/>
                </a:solidFill>
                <a:latin typeface="Arial" panose="020B0604020202020204" pitchFamily="34" charset="0"/>
                <a:cs typeface="Arial" panose="020B0604020202020204" pitchFamily="34" charset="0"/>
              </a:rPr>
              <a:t>s</a:t>
            </a:r>
            <a:r>
              <a:rPr sz="1100" spc="-1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t</a:t>
            </a:r>
            <a:r>
              <a:rPr sz="1100" dirty="0">
                <a:solidFill>
                  <a:srgbClr val="4B4B4B"/>
                </a:solidFill>
                <a:latin typeface="Arial" panose="020B0604020202020204" pitchFamily="34" charset="0"/>
                <a:cs typeface="Arial" panose="020B0604020202020204" pitchFamily="34" charset="0"/>
              </a:rPr>
              <a:t>o</a:t>
            </a:r>
            <a:r>
              <a:rPr sz="1100" spc="-20" dirty="0">
                <a:solidFill>
                  <a:srgbClr val="4B4B4B"/>
                </a:solidFill>
                <a:latin typeface="Arial" panose="020B0604020202020204" pitchFamily="34" charset="0"/>
                <a:cs typeface="Arial" panose="020B0604020202020204" pitchFamily="34" charset="0"/>
              </a:rPr>
              <a:t> </a:t>
            </a:r>
            <a:r>
              <a:rPr sz="1100" dirty="0">
                <a:solidFill>
                  <a:srgbClr val="4B4B4B"/>
                </a:solidFill>
                <a:latin typeface="Arial" panose="020B0604020202020204" pitchFamily="34" charset="0"/>
                <a:cs typeface="Arial" panose="020B0604020202020204" pitchFamily="34" charset="0"/>
              </a:rPr>
              <a:t>m</a:t>
            </a:r>
            <a:r>
              <a:rPr sz="1100" spc="-5" dirty="0">
                <a:solidFill>
                  <a:srgbClr val="4B4B4B"/>
                </a:solidFill>
                <a:latin typeface="Arial" panose="020B0604020202020204" pitchFamily="34" charset="0"/>
                <a:cs typeface="Arial" panose="020B0604020202020204" pitchFamily="34" charset="0"/>
              </a:rPr>
              <a:t>u</a:t>
            </a:r>
            <a:r>
              <a:rPr sz="1100" dirty="0">
                <a:solidFill>
                  <a:srgbClr val="4B4B4B"/>
                </a:solidFill>
                <a:latin typeface="Arial" panose="020B0604020202020204" pitchFamily="34" charset="0"/>
                <a:cs typeface="Arial" panose="020B0604020202020204" pitchFamily="34" charset="0"/>
              </a:rPr>
              <a:t>s</a:t>
            </a:r>
            <a:r>
              <a:rPr sz="1100" spc="-10" dirty="0">
                <a:solidFill>
                  <a:srgbClr val="4B4B4B"/>
                </a:solidFill>
                <a:latin typeface="Arial" panose="020B0604020202020204" pitchFamily="34" charset="0"/>
                <a:cs typeface="Arial" panose="020B0604020202020204" pitchFamily="34" charset="0"/>
              </a:rPr>
              <a:t>i</a:t>
            </a:r>
            <a:r>
              <a:rPr sz="1100" dirty="0">
                <a:solidFill>
                  <a:srgbClr val="4B4B4B"/>
                </a:solidFill>
                <a:latin typeface="Arial" panose="020B0604020202020204" pitchFamily="34" charset="0"/>
                <a:cs typeface="Arial" panose="020B0604020202020204" pitchFamily="34" charset="0"/>
              </a:rPr>
              <a:t>c</a:t>
            </a:r>
            <a:r>
              <a:rPr sz="1100" spc="-5" dirty="0">
                <a:solidFill>
                  <a:srgbClr val="4B4B4B"/>
                </a:solidFill>
                <a:latin typeface="Arial" panose="020B0604020202020204" pitchFamily="34" charset="0"/>
                <a:cs typeface="Arial" panose="020B0604020202020204" pitchFamily="34" charset="0"/>
              </a:rPr>
              <a:t>a</a:t>
            </a:r>
            <a:r>
              <a:rPr sz="1100" dirty="0">
                <a:solidFill>
                  <a:srgbClr val="4B4B4B"/>
                </a:solidFill>
                <a:latin typeface="Arial" panose="020B0604020202020204" pitchFamily="34" charset="0"/>
                <a:cs typeface="Arial" panose="020B0604020202020204" pitchFamily="34" charset="0"/>
              </a:rPr>
              <a:t>l </a:t>
            </a:r>
            <a:r>
              <a:rPr sz="1100" spc="-5" dirty="0">
                <a:solidFill>
                  <a:srgbClr val="4B4B4B"/>
                </a:solidFill>
                <a:latin typeface="Arial" panose="020B0604020202020204" pitchFamily="34" charset="0"/>
                <a:cs typeface="Arial" panose="020B0604020202020204" pitchFamily="34" charset="0"/>
              </a:rPr>
              <a:t>e</a:t>
            </a:r>
            <a:r>
              <a:rPr sz="1100" spc="-10" dirty="0">
                <a:solidFill>
                  <a:srgbClr val="4B4B4B"/>
                </a:solidFill>
                <a:latin typeface="Arial" panose="020B0604020202020204" pitchFamily="34" charset="0"/>
                <a:cs typeface="Arial" panose="020B0604020202020204" pitchFamily="34" charset="0"/>
              </a:rPr>
              <a:t>l</a:t>
            </a:r>
            <a:r>
              <a:rPr sz="1100" spc="-5" dirty="0">
                <a:solidFill>
                  <a:srgbClr val="4B4B4B"/>
                </a:solidFill>
                <a:latin typeface="Arial" panose="020B0604020202020204" pitchFamily="34" charset="0"/>
                <a:cs typeface="Arial" panose="020B0604020202020204" pitchFamily="34" charset="0"/>
              </a:rPr>
              <a:t>e</a:t>
            </a:r>
            <a:r>
              <a:rPr sz="1100" dirty="0">
                <a:solidFill>
                  <a:srgbClr val="4B4B4B"/>
                </a:solidFill>
                <a:latin typeface="Arial" panose="020B0604020202020204" pitchFamily="34" charset="0"/>
                <a:cs typeface="Arial" panose="020B0604020202020204" pitchFamily="34" charset="0"/>
              </a:rPr>
              <a:t>m</a:t>
            </a:r>
            <a:r>
              <a:rPr sz="1100" spc="-5" dirty="0">
                <a:solidFill>
                  <a:srgbClr val="4B4B4B"/>
                </a:solidFill>
                <a:latin typeface="Arial" panose="020B0604020202020204" pitchFamily="34" charset="0"/>
                <a:cs typeface="Arial" panose="020B0604020202020204" pitchFamily="34" charset="0"/>
              </a:rPr>
              <a:t>en</a:t>
            </a:r>
            <a:r>
              <a:rPr sz="1100" spc="5" dirty="0">
                <a:solidFill>
                  <a:srgbClr val="4B4B4B"/>
                </a:solidFill>
                <a:latin typeface="Arial" panose="020B0604020202020204" pitchFamily="34" charset="0"/>
                <a:cs typeface="Arial" panose="020B0604020202020204" pitchFamily="34" charset="0"/>
              </a:rPr>
              <a:t>t</a:t>
            </a:r>
            <a:r>
              <a:rPr sz="1100" dirty="0">
                <a:solidFill>
                  <a:srgbClr val="4B4B4B"/>
                </a:solidFill>
                <a:latin typeface="Arial" panose="020B0604020202020204" pitchFamily="34" charset="0"/>
                <a:cs typeface="Arial" panose="020B0604020202020204" pitchFamily="34" charset="0"/>
              </a:rPr>
              <a:t>s</a:t>
            </a:r>
            <a:r>
              <a:rPr sz="1100" spc="-2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an</a:t>
            </a:r>
            <a:r>
              <a:rPr sz="1100" dirty="0">
                <a:solidFill>
                  <a:srgbClr val="4B4B4B"/>
                </a:solidFill>
                <a:latin typeface="Arial" panose="020B0604020202020204" pitchFamily="34" charset="0"/>
                <a:cs typeface="Arial" panose="020B0604020202020204" pitchFamily="34" charset="0"/>
              </a:rPr>
              <a:t>d</a:t>
            </a:r>
            <a:r>
              <a:rPr sz="1100" spc="-10" dirty="0">
                <a:solidFill>
                  <a:srgbClr val="4B4B4B"/>
                </a:solidFill>
                <a:latin typeface="Arial" panose="020B0604020202020204" pitchFamily="34" charset="0"/>
                <a:cs typeface="Arial" panose="020B0604020202020204" pitchFamily="34" charset="0"/>
              </a:rPr>
              <a:t> </a:t>
            </a:r>
            <a:r>
              <a:rPr sz="1100" dirty="0">
                <a:solidFill>
                  <a:srgbClr val="4B4B4B"/>
                </a:solidFill>
                <a:latin typeface="Arial" panose="020B0604020202020204" pitchFamily="34" charset="0"/>
                <a:cs typeface="Arial" panose="020B0604020202020204" pitchFamily="34" charset="0"/>
              </a:rPr>
              <a:t>m</a:t>
            </a:r>
            <a:r>
              <a:rPr sz="1100" spc="-5" dirty="0">
                <a:solidFill>
                  <a:srgbClr val="4B4B4B"/>
                </a:solidFill>
                <a:latin typeface="Arial" panose="020B0604020202020204" pitchFamily="34" charset="0"/>
                <a:cs typeface="Arial" panose="020B0604020202020204" pitchFamily="34" charset="0"/>
              </a:rPr>
              <a:t>u</a:t>
            </a:r>
            <a:r>
              <a:rPr sz="1100" dirty="0">
                <a:solidFill>
                  <a:srgbClr val="4B4B4B"/>
                </a:solidFill>
                <a:latin typeface="Arial" panose="020B0604020202020204" pitchFamily="34" charset="0"/>
                <a:cs typeface="Arial" panose="020B0604020202020204" pitchFamily="34" charset="0"/>
              </a:rPr>
              <a:t>s</a:t>
            </a:r>
            <a:r>
              <a:rPr sz="1100" spc="-10" dirty="0">
                <a:solidFill>
                  <a:srgbClr val="4B4B4B"/>
                </a:solidFill>
                <a:latin typeface="Arial" panose="020B0604020202020204" pitchFamily="34" charset="0"/>
                <a:cs typeface="Arial" panose="020B0604020202020204" pitchFamily="34" charset="0"/>
              </a:rPr>
              <a:t>i</a:t>
            </a:r>
            <a:r>
              <a:rPr sz="1100" dirty="0">
                <a:solidFill>
                  <a:srgbClr val="4B4B4B"/>
                </a:solidFill>
                <a:latin typeface="Arial" panose="020B0604020202020204" pitchFamily="34" charset="0"/>
                <a:cs typeface="Arial" panose="020B0604020202020204" pitchFamily="34" charset="0"/>
              </a:rPr>
              <a:t>c</a:t>
            </a:r>
            <a:r>
              <a:rPr sz="1100" spc="-5" dirty="0">
                <a:solidFill>
                  <a:srgbClr val="4B4B4B"/>
                </a:solidFill>
                <a:latin typeface="Arial" panose="020B0604020202020204" pitchFamily="34" charset="0"/>
                <a:cs typeface="Arial" panose="020B0604020202020204" pitchFamily="34" charset="0"/>
              </a:rPr>
              <a:t>a</a:t>
            </a:r>
            <a:r>
              <a:rPr sz="1100" dirty="0">
                <a:solidFill>
                  <a:srgbClr val="4B4B4B"/>
                </a:solidFill>
                <a:latin typeface="Arial" panose="020B0604020202020204" pitchFamily="34" charset="0"/>
                <a:cs typeface="Arial" panose="020B0604020202020204" pitchFamily="34" charset="0"/>
              </a:rPr>
              <a:t>l</a:t>
            </a:r>
            <a:r>
              <a:rPr sz="1100" spc="-15" dirty="0">
                <a:solidFill>
                  <a:srgbClr val="4B4B4B"/>
                </a:solidFill>
                <a:latin typeface="Arial" panose="020B0604020202020204" pitchFamily="34" charset="0"/>
                <a:cs typeface="Arial" panose="020B0604020202020204" pitchFamily="34" charset="0"/>
              </a:rPr>
              <a:t> </a:t>
            </a:r>
            <a:r>
              <a:rPr sz="1100" spc="-10" dirty="0">
                <a:solidFill>
                  <a:srgbClr val="4B4B4B"/>
                </a:solidFill>
                <a:latin typeface="Arial" panose="020B0604020202020204" pitchFamily="34" charset="0"/>
                <a:cs typeface="Arial" panose="020B0604020202020204" pitchFamily="34" charset="0"/>
              </a:rPr>
              <a:t>l</a:t>
            </a:r>
            <a:r>
              <a:rPr sz="1100" spc="-5" dirty="0">
                <a:solidFill>
                  <a:srgbClr val="4B4B4B"/>
                </a:solidFill>
                <a:latin typeface="Arial" panose="020B0604020202020204" pitchFamily="34" charset="0"/>
                <a:cs typeface="Arial" panose="020B0604020202020204" pitchFamily="34" charset="0"/>
              </a:rPr>
              <a:t>an</a:t>
            </a:r>
            <a:r>
              <a:rPr sz="1100" spc="5" dirty="0">
                <a:solidFill>
                  <a:srgbClr val="4B4B4B"/>
                </a:solidFill>
                <a:latin typeface="Arial" panose="020B0604020202020204" pitchFamily="34" charset="0"/>
                <a:cs typeface="Arial" panose="020B0604020202020204" pitchFamily="34" charset="0"/>
              </a:rPr>
              <a:t>g</a:t>
            </a:r>
            <a:r>
              <a:rPr sz="1100" spc="-5" dirty="0">
                <a:solidFill>
                  <a:srgbClr val="4B4B4B"/>
                </a:solidFill>
                <a:latin typeface="Arial" panose="020B0604020202020204" pitchFamily="34" charset="0"/>
                <a:cs typeface="Arial" panose="020B0604020202020204" pitchFamily="34" charset="0"/>
              </a:rPr>
              <a:t>ua</a:t>
            </a:r>
            <a:r>
              <a:rPr sz="1100" spc="5" dirty="0">
                <a:solidFill>
                  <a:srgbClr val="4B4B4B"/>
                </a:solidFill>
                <a:latin typeface="Arial" panose="020B0604020202020204" pitchFamily="34" charset="0"/>
                <a:cs typeface="Arial" panose="020B0604020202020204" pitchFamily="34" charset="0"/>
              </a:rPr>
              <a:t>g</a:t>
            </a:r>
            <a:r>
              <a:rPr sz="1100" dirty="0">
                <a:solidFill>
                  <a:srgbClr val="4B4B4B"/>
                </a:solidFill>
                <a:latin typeface="Arial" panose="020B0604020202020204" pitchFamily="34" charset="0"/>
                <a:cs typeface="Arial" panose="020B0604020202020204" pitchFamily="34" charset="0"/>
              </a:rPr>
              <a:t>e</a:t>
            </a:r>
            <a:r>
              <a:rPr sz="1100" spc="-10" dirty="0">
                <a:solidFill>
                  <a:srgbClr val="4B4B4B"/>
                </a:solidFill>
                <a:latin typeface="Arial" panose="020B0604020202020204" pitchFamily="34" charset="0"/>
                <a:cs typeface="Arial" panose="020B0604020202020204" pitchFamily="34" charset="0"/>
              </a:rPr>
              <a:t> </a:t>
            </a:r>
            <a:r>
              <a:rPr sz="1100" spc="15" dirty="0">
                <a:solidFill>
                  <a:srgbClr val="4B4B4B"/>
                </a:solidFill>
                <a:latin typeface="Arial" panose="020B0604020202020204" pitchFamily="34" charset="0"/>
                <a:cs typeface="Arial" panose="020B0604020202020204" pitchFamily="34" charset="0"/>
              </a:rPr>
              <a:t>f</a:t>
            </a:r>
            <a:r>
              <a:rPr sz="1100" spc="-5" dirty="0">
                <a:solidFill>
                  <a:srgbClr val="4B4B4B"/>
                </a:solidFill>
                <a:latin typeface="Arial" panose="020B0604020202020204" pitchFamily="34" charset="0"/>
                <a:cs typeface="Arial" panose="020B0604020202020204" pitchFamily="34" charset="0"/>
              </a:rPr>
              <a:t>o</a:t>
            </a:r>
            <a:r>
              <a:rPr sz="1100" dirty="0">
                <a:solidFill>
                  <a:srgbClr val="4B4B4B"/>
                </a:solidFill>
                <a:latin typeface="Arial" panose="020B0604020202020204" pitchFamily="34" charset="0"/>
                <a:cs typeface="Arial" panose="020B0604020202020204" pitchFamily="34" charset="0"/>
              </a:rPr>
              <a:t>r</a:t>
            </a:r>
            <a:r>
              <a:rPr sz="1100" spc="-4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ea</a:t>
            </a:r>
            <a:r>
              <a:rPr sz="1100" dirty="0">
                <a:solidFill>
                  <a:srgbClr val="4B4B4B"/>
                </a:solidFill>
                <a:latin typeface="Arial" panose="020B0604020202020204" pitchFamily="34" charset="0"/>
                <a:cs typeface="Arial" panose="020B0604020202020204" pitchFamily="34" charset="0"/>
              </a:rPr>
              <a:t>ch</a:t>
            </a:r>
            <a:r>
              <a:rPr sz="1100" spc="-1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a</a:t>
            </a:r>
            <a:r>
              <a:rPr sz="1100" dirty="0">
                <a:solidFill>
                  <a:srgbClr val="4B4B4B"/>
                </a:solidFill>
                <a:latin typeface="Arial" panose="020B0604020202020204" pitchFamily="34" charset="0"/>
                <a:cs typeface="Arial" panose="020B0604020202020204" pitchFamily="34" charset="0"/>
              </a:rPr>
              <a:t>r</a:t>
            </a:r>
            <a:r>
              <a:rPr sz="1100" spc="-5" dirty="0">
                <a:solidFill>
                  <a:srgbClr val="4B4B4B"/>
                </a:solidFill>
                <a:latin typeface="Arial" panose="020B0604020202020204" pitchFamily="34" charset="0"/>
                <a:cs typeface="Arial" panose="020B0604020202020204" pitchFamily="34" charset="0"/>
              </a:rPr>
              <a:t>e</a:t>
            </a:r>
            <a:r>
              <a:rPr sz="1100" dirty="0">
                <a:solidFill>
                  <a:srgbClr val="4B4B4B"/>
                </a:solidFill>
                <a:latin typeface="Arial" panose="020B0604020202020204" pitchFamily="34" charset="0"/>
                <a:cs typeface="Arial" panose="020B0604020202020204" pitchFamily="34" charset="0"/>
              </a:rPr>
              <a:t>a</a:t>
            </a:r>
            <a:r>
              <a:rPr sz="1100" spc="-20" dirty="0">
                <a:solidFill>
                  <a:srgbClr val="4B4B4B"/>
                </a:solidFill>
                <a:latin typeface="Arial" panose="020B0604020202020204" pitchFamily="34" charset="0"/>
                <a:cs typeface="Arial" panose="020B0604020202020204" pitchFamily="34" charset="0"/>
              </a:rPr>
              <a:t> </a:t>
            </a:r>
            <a:r>
              <a:rPr sz="1100" spc="-5" dirty="0">
                <a:solidFill>
                  <a:srgbClr val="4B4B4B"/>
                </a:solidFill>
                <a:latin typeface="Arial" panose="020B0604020202020204" pitchFamily="34" charset="0"/>
                <a:cs typeface="Arial" panose="020B0604020202020204" pitchFamily="34" charset="0"/>
              </a:rPr>
              <a:t>o</a:t>
            </a:r>
            <a:r>
              <a:rPr sz="1100" dirty="0">
                <a:solidFill>
                  <a:srgbClr val="4B4B4B"/>
                </a:solidFill>
                <a:latin typeface="Arial" panose="020B0604020202020204" pitchFamily="34" charset="0"/>
                <a:cs typeface="Arial" panose="020B0604020202020204" pitchFamily="34" charset="0"/>
              </a:rPr>
              <a:t>f</a:t>
            </a:r>
            <a:r>
              <a:rPr sz="1100" spc="-15" dirty="0">
                <a:solidFill>
                  <a:srgbClr val="4B4B4B"/>
                </a:solidFill>
                <a:latin typeface="Arial" panose="020B0604020202020204" pitchFamily="34" charset="0"/>
                <a:cs typeface="Arial" panose="020B0604020202020204" pitchFamily="34" charset="0"/>
              </a:rPr>
              <a:t> </a:t>
            </a:r>
            <a:r>
              <a:rPr sz="1100" dirty="0">
                <a:solidFill>
                  <a:srgbClr val="4B4B4B"/>
                </a:solidFill>
                <a:latin typeface="Arial" panose="020B0604020202020204" pitchFamily="34" charset="0"/>
                <a:cs typeface="Arial" panose="020B0604020202020204" pitchFamily="34" charset="0"/>
              </a:rPr>
              <a:t>s</a:t>
            </a:r>
            <a:r>
              <a:rPr sz="1100" spc="5" dirty="0">
                <a:solidFill>
                  <a:srgbClr val="4B4B4B"/>
                </a:solidFill>
                <a:latin typeface="Arial" panose="020B0604020202020204" pitchFamily="34" charset="0"/>
                <a:cs typeface="Arial" panose="020B0604020202020204" pitchFamily="34" charset="0"/>
              </a:rPr>
              <a:t>t</a:t>
            </a:r>
            <a:r>
              <a:rPr sz="1100" spc="-5" dirty="0">
                <a:solidFill>
                  <a:srgbClr val="4B4B4B"/>
                </a:solidFill>
                <a:latin typeface="Arial" panose="020B0604020202020204" pitchFamily="34" charset="0"/>
                <a:cs typeface="Arial" panose="020B0604020202020204" pitchFamily="34" charset="0"/>
              </a:rPr>
              <a:t>ud</a:t>
            </a:r>
            <a:r>
              <a:rPr sz="1100" spc="-15" dirty="0">
                <a:solidFill>
                  <a:srgbClr val="4B4B4B"/>
                </a:solidFill>
                <a:latin typeface="Arial" panose="020B0604020202020204" pitchFamily="34" charset="0"/>
                <a:cs typeface="Arial" panose="020B0604020202020204" pitchFamily="34" charset="0"/>
              </a:rPr>
              <a:t>y</a:t>
            </a:r>
            <a:r>
              <a:rPr sz="1100" dirty="0">
                <a:solidFill>
                  <a:srgbClr val="4B4B4B"/>
                </a:solidFill>
                <a:latin typeface="Arial" panose="020B0604020202020204" pitchFamily="34" charset="0"/>
                <a:cs typeface="Arial" panose="020B0604020202020204" pitchFamily="34" charset="0"/>
              </a:rPr>
              <a:t>.</a:t>
            </a:r>
            <a:r>
              <a:rPr sz="1100" spc="-15" dirty="0">
                <a:solidFill>
                  <a:srgbClr val="4B4B4B"/>
                </a:solidFill>
                <a:latin typeface="Arial" panose="020B0604020202020204" pitchFamily="34" charset="0"/>
                <a:cs typeface="Arial" panose="020B0604020202020204" pitchFamily="34" charset="0"/>
              </a:rPr>
              <a:t> </a:t>
            </a:r>
            <a:endParaRPr sz="1100" dirty="0">
              <a:solidFill>
                <a:srgbClr val="4B4B4B"/>
              </a:solidFill>
              <a:latin typeface="Arial" panose="020B0604020202020204" pitchFamily="34" charset="0"/>
              <a:cs typeface="Arial" panose="020B0604020202020204" pitchFamily="34" charset="0"/>
            </a:endParaRPr>
          </a:p>
          <a:p>
            <a:pPr>
              <a:lnSpc>
                <a:spcPct val="100000"/>
              </a:lnSpc>
            </a:pPr>
            <a:endParaRPr lang="en-GB" sz="1100" dirty="0" smtClean="0">
              <a:solidFill>
                <a:srgbClr val="4B4B4B"/>
              </a:solidFill>
              <a:latin typeface="Arial" panose="020B0604020202020204" pitchFamily="34" charset="0"/>
              <a:cs typeface="Arial" panose="020B0604020202020204" pitchFamily="34" charset="0"/>
            </a:endParaRPr>
          </a:p>
          <a:p>
            <a:pPr marL="12700" marR="3576954">
              <a:spcBef>
                <a:spcPts val="52"/>
              </a:spcBef>
            </a:pPr>
            <a:r>
              <a:rPr lang="en-GB" sz="1100" i="1" spc="25" dirty="0">
                <a:solidFill>
                  <a:srgbClr val="4B4B4B"/>
                </a:solidFill>
                <a:latin typeface="Arial" panose="020B0604020202020204" pitchFamily="34" charset="0"/>
                <a:cs typeface="Arial" panose="020B0604020202020204" pitchFamily="34" charset="0"/>
              </a:rPr>
              <a:t>Please note that not all the individual musical features of each element are currently</a:t>
            </a:r>
          </a:p>
          <a:p>
            <a:pPr marL="12700" marR="3576954">
              <a:spcBef>
                <a:spcPts val="52"/>
              </a:spcBef>
            </a:pPr>
            <a:r>
              <a:rPr lang="en-GB" sz="1100" i="1" spc="25" dirty="0">
                <a:solidFill>
                  <a:srgbClr val="4B4B4B"/>
                </a:solidFill>
                <a:latin typeface="Arial" panose="020B0604020202020204" pitchFamily="34" charset="0"/>
                <a:cs typeface="Arial" panose="020B0604020202020204" pitchFamily="34" charset="0"/>
              </a:rPr>
              <a:t>Linked to specific pieces</a:t>
            </a:r>
            <a:endParaRPr sz="1100" i="1" spc="25" dirty="0">
              <a:solidFill>
                <a:srgbClr val="4B4B4B"/>
              </a:solidFill>
              <a:latin typeface="Arial" panose="020B0604020202020204" pitchFamily="34" charset="0"/>
              <a:cs typeface="Arial" panose="020B0604020202020204" pitchFamily="34" charset="0"/>
            </a:endParaRPr>
          </a:p>
          <a:p>
            <a:pPr marL="12700" marR="3576954">
              <a:spcBef>
                <a:spcPts val="52"/>
              </a:spcBef>
            </a:pPr>
            <a:endParaRPr lang="en-GB" sz="1100" i="1" spc="25" dirty="0">
              <a:solidFill>
                <a:srgbClr val="4B4B4B"/>
              </a:solidFill>
              <a:latin typeface="Arial" panose="020B0604020202020204" pitchFamily="34" charset="0"/>
              <a:cs typeface="Arial" panose="020B0604020202020204" pitchFamily="34" charset="0"/>
            </a:endParaRPr>
          </a:p>
          <a:p>
            <a:pPr marL="12700" marR="3576954">
              <a:spcBef>
                <a:spcPts val="52"/>
              </a:spcBef>
            </a:pPr>
            <a:r>
              <a:rPr lang="en-GB" sz="1100" i="1" spc="25" dirty="0">
                <a:solidFill>
                  <a:srgbClr val="4B4B4B"/>
                </a:solidFill>
                <a:latin typeface="Arial" panose="020B0604020202020204" pitchFamily="34" charset="0"/>
                <a:cs typeface="Arial" panose="020B0604020202020204" pitchFamily="34" charset="0"/>
              </a:rPr>
              <a:t>Future examples will be added to our </a:t>
            </a:r>
            <a:r>
              <a:rPr lang="en-GB" sz="1100" i="1" spc="25" dirty="0" smtClean="0">
                <a:solidFill>
                  <a:srgbClr val="4B4B4B"/>
                </a:solidFill>
                <a:latin typeface="Arial" panose="020B0604020202020204" pitchFamily="34" charset="0"/>
                <a:cs typeface="Arial" panose="020B0604020202020204" pitchFamily="34" charset="0"/>
              </a:rPr>
              <a:t>website.</a:t>
            </a:r>
            <a:endParaRPr sz="1100" i="1" spc="25" dirty="0" smtClean="0">
              <a:solidFill>
                <a:srgbClr val="4B4B4B"/>
              </a:solidFill>
              <a:latin typeface="Arial" panose="020B0604020202020204" pitchFamily="34" charset="0"/>
              <a:cs typeface="Arial" panose="020B0604020202020204" pitchFamily="34" charset="0"/>
            </a:endParaRPr>
          </a:p>
          <a:p>
            <a:pPr marR="5080" algn="r">
              <a:lnSpc>
                <a:spcPct val="100000"/>
              </a:lnSpc>
            </a:pPr>
            <a:r>
              <a:rPr sz="1100" dirty="0" smtClean="0">
                <a:solidFill>
                  <a:srgbClr val="412878"/>
                </a:solidFill>
                <a:latin typeface="Arial"/>
                <a:cs typeface="Arial"/>
                <a:hlinkClick r:id="rId2" action="ppaction://hlinksldjump"/>
              </a:rPr>
              <a:t>C</a:t>
            </a:r>
            <a:r>
              <a:rPr sz="1100" spc="-10" dirty="0" smtClean="0">
                <a:solidFill>
                  <a:srgbClr val="412878"/>
                </a:solidFill>
                <a:latin typeface="Arial"/>
                <a:cs typeface="Arial"/>
                <a:hlinkClick r:id="rId2" action="ppaction://hlinksldjump"/>
              </a:rPr>
              <a:t>on</a:t>
            </a:r>
            <a:r>
              <a:rPr sz="1100" dirty="0" smtClean="0">
                <a:solidFill>
                  <a:srgbClr val="412878"/>
                </a:solidFill>
                <a:latin typeface="Arial"/>
                <a:cs typeface="Arial"/>
                <a:hlinkClick r:id="rId2" action="ppaction://hlinksldjump"/>
              </a:rPr>
              <a:t>te</a:t>
            </a:r>
            <a:r>
              <a:rPr sz="1100" spc="-10" dirty="0" smtClean="0">
                <a:solidFill>
                  <a:srgbClr val="412878"/>
                </a:solidFill>
                <a:latin typeface="Arial"/>
                <a:cs typeface="Arial"/>
                <a:hlinkClick r:id="rId2" action="ppaction://hlinksldjump"/>
              </a:rPr>
              <a:t>n</a:t>
            </a:r>
            <a:r>
              <a:rPr sz="1100" dirty="0" smtClean="0">
                <a:solidFill>
                  <a:srgbClr val="412878"/>
                </a:solidFill>
                <a:latin typeface="Arial"/>
                <a:cs typeface="Arial"/>
                <a:hlinkClick r:id="rId2" action="ppaction://hlinksldjump"/>
              </a:rPr>
              <a:t>ts</a:t>
            </a:r>
            <a:endParaRPr sz="1100" dirty="0">
              <a:solidFill>
                <a:srgbClr val="412878"/>
              </a:solidFill>
              <a:latin typeface="Arial"/>
              <a:cs typeface="Arial"/>
            </a:endParaRPr>
          </a:p>
        </p:txBody>
      </p:sp>
      <p:sp>
        <p:nvSpPr>
          <p:cNvPr id="8" name="object 8"/>
          <p:cNvSpPr txBox="1"/>
          <p:nvPr/>
        </p:nvSpPr>
        <p:spPr>
          <a:xfrm>
            <a:off x="527298" y="6567037"/>
            <a:ext cx="542925" cy="123111"/>
          </a:xfrm>
          <a:prstGeom prst="rect">
            <a:avLst/>
          </a:prstGeom>
        </p:spPr>
        <p:txBody>
          <a:bodyPr vert="horz" wrap="square" lIns="0" tIns="0" rIns="0" bIns="0" rtlCol="0">
            <a:spAutoFit/>
          </a:bodyPr>
          <a:lstStyle/>
          <a:p>
            <a:pPr marL="12700">
              <a:lnSpc>
                <a:spcPct val="100000"/>
              </a:lnSpc>
              <a:spcBef>
                <a:spcPts val="640"/>
              </a:spcBef>
            </a:pPr>
            <a:r>
              <a:rPr sz="800" dirty="0" smtClean="0">
                <a:latin typeface="Arial"/>
                <a:cs typeface="Arial"/>
              </a:rPr>
              <a:t>V</a:t>
            </a:r>
            <a:r>
              <a:rPr sz="800" spc="-5" dirty="0" smtClean="0">
                <a:latin typeface="Arial"/>
                <a:cs typeface="Arial"/>
              </a:rPr>
              <a:t>er</a:t>
            </a:r>
            <a:r>
              <a:rPr sz="800" spc="5" dirty="0" smtClean="0">
                <a:latin typeface="Arial"/>
                <a:cs typeface="Arial"/>
              </a:rPr>
              <a:t>s</a:t>
            </a:r>
            <a:r>
              <a:rPr sz="800" dirty="0" smtClean="0">
                <a:latin typeface="Arial"/>
                <a:cs typeface="Arial"/>
              </a:rPr>
              <a:t>i</a:t>
            </a:r>
            <a:r>
              <a:rPr sz="800" spc="-5" dirty="0" smtClean="0">
                <a:latin typeface="Arial"/>
                <a:cs typeface="Arial"/>
              </a:rPr>
              <a:t>o</a:t>
            </a:r>
            <a:r>
              <a:rPr sz="800" dirty="0" smtClean="0">
                <a:latin typeface="Arial"/>
                <a:cs typeface="Arial"/>
              </a:rPr>
              <a:t>n </a:t>
            </a:r>
            <a:r>
              <a:rPr lang="en-GB" sz="800" spc="-5" dirty="0">
                <a:latin typeface="Arial"/>
                <a:cs typeface="Arial"/>
              </a:rPr>
              <a:t>1</a:t>
            </a:r>
            <a:r>
              <a:rPr sz="800" dirty="0" smtClean="0">
                <a:latin typeface="Arial"/>
                <a:cs typeface="Arial"/>
              </a:rPr>
              <a:t>.0</a:t>
            </a:r>
            <a:endParaRPr sz="800" dirty="0">
              <a:latin typeface="Arial"/>
              <a:cs typeface="Arial"/>
            </a:endParaRPr>
          </a:p>
        </p:txBody>
      </p:sp>
      <p:sp>
        <p:nvSpPr>
          <p:cNvPr id="9" name="object 9"/>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Chopin – Prelude Op. 28, No. 15</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271688" y="5702595"/>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414836" y="5828076"/>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10</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1996518997"/>
              </p:ext>
            </p:extLst>
          </p:nvPr>
        </p:nvGraphicFramePr>
        <p:xfrm>
          <a:off x="228600" y="1108631"/>
          <a:ext cx="7848600" cy="4031138"/>
        </p:xfrm>
        <a:graphic>
          <a:graphicData uri="http://schemas.openxmlformats.org/drawingml/2006/table">
            <a:tbl>
              <a:tblPr firstRow="1" bandRow="1">
                <a:tableStyleId>{5C22544A-7EE6-4342-B048-85BDC9FD1C3A}</a:tableStyleId>
              </a:tblPr>
              <a:tblGrid>
                <a:gridCol w="672554"/>
                <a:gridCol w="1361283"/>
                <a:gridCol w="5814763"/>
              </a:tblGrid>
              <a:tr h="3387169">
                <a:tc rowSpan="2">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Raindrop</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Solo piano</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Use of sustaining pedal</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Marked </a:t>
                      </a:r>
                      <a:r>
                        <a:rPr lang="en-US" sz="1800" b="0" dirty="0" err="1" smtClean="0">
                          <a:solidFill>
                            <a:srgbClr val="4B4B4B"/>
                          </a:solidFill>
                          <a:effectLst/>
                          <a:latin typeface="Arial" panose="020B0604020202020204" pitchFamily="34" charset="0"/>
                          <a:ea typeface="+mn-ea"/>
                          <a:cs typeface="Arial" panose="020B0604020202020204" pitchFamily="34" charset="0"/>
                        </a:rPr>
                        <a:t>una</a:t>
                      </a:r>
                      <a:r>
                        <a:rPr lang="en-US" sz="1800" b="0" dirty="0" smtClean="0">
                          <a:solidFill>
                            <a:srgbClr val="4B4B4B"/>
                          </a:solidFill>
                          <a:effectLst/>
                          <a:latin typeface="Arial" panose="020B0604020202020204" pitchFamily="34" charset="0"/>
                          <a:ea typeface="+mn-ea"/>
                          <a:cs typeface="Arial" panose="020B0604020202020204" pitchFamily="34" charset="0"/>
                        </a:rPr>
                        <a:t> corda (literally ‘one string’: on a grand piano, depressing the left foot pedal moves the piano keyboard to the right, resulting in the hammers hitting just two strings where there are three tuned to one note and, in all cases, using a part of the hammer which is less used and tends, therefore, to produce a softer, duller tone)</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Marked ‘</a:t>
                      </a:r>
                      <a:r>
                        <a:rPr lang="en-US" sz="1800" b="0" dirty="0" err="1" smtClean="0">
                          <a:solidFill>
                            <a:srgbClr val="4B4B4B"/>
                          </a:solidFill>
                          <a:effectLst/>
                          <a:latin typeface="Arial" panose="020B0604020202020204" pitchFamily="34" charset="0"/>
                          <a:ea typeface="+mn-ea"/>
                          <a:cs typeface="Arial" panose="020B0604020202020204" pitchFamily="34" charset="0"/>
                        </a:rPr>
                        <a:t>tre</a:t>
                      </a:r>
                      <a:r>
                        <a:rPr lang="en-US" sz="1800" b="0" dirty="0" smtClean="0">
                          <a:solidFill>
                            <a:srgbClr val="4B4B4B"/>
                          </a:solidFill>
                          <a:effectLst/>
                          <a:latin typeface="Arial" panose="020B0604020202020204" pitchFamily="34" charset="0"/>
                          <a:ea typeface="+mn-ea"/>
                          <a:cs typeface="Arial" panose="020B0604020202020204" pitchFamily="34" charset="0"/>
                        </a:rPr>
                        <a:t> </a:t>
                      </a:r>
                      <a:r>
                        <a:rPr lang="en-US" sz="1800" b="0" dirty="0" err="1" smtClean="0">
                          <a:solidFill>
                            <a:srgbClr val="4B4B4B"/>
                          </a:solidFill>
                          <a:effectLst/>
                          <a:latin typeface="Arial" panose="020B0604020202020204" pitchFamily="34" charset="0"/>
                          <a:ea typeface="+mn-ea"/>
                          <a:cs typeface="Arial" panose="020B0604020202020204" pitchFamily="34" charset="0"/>
                        </a:rPr>
                        <a:t>corde</a:t>
                      </a:r>
                      <a:r>
                        <a:rPr lang="en-US" sz="1800" b="0" dirty="0" smtClean="0">
                          <a:solidFill>
                            <a:srgbClr val="4B4B4B"/>
                          </a:solidFill>
                          <a:effectLst/>
                          <a:latin typeface="Arial" panose="020B0604020202020204" pitchFamily="34" charset="0"/>
                          <a:ea typeface="+mn-ea"/>
                          <a:cs typeface="Arial" panose="020B0604020202020204" pitchFamily="34" charset="0"/>
                        </a:rPr>
                        <a:t>’ (‘three strings’) later to denote the raising of this pedal and the return to the normal playing position</a:t>
                      </a:r>
                      <a:endParaRPr lang="en-GB" sz="1800" b="0" dirty="0" smtClean="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43969">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Dynamics</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Initially p – piano (quietly) with use of crescendo and diminuendo signs; peaks at </a:t>
                      </a:r>
                      <a:r>
                        <a:rPr lang="en-US" sz="1800" b="0" dirty="0" err="1" smtClean="0">
                          <a:solidFill>
                            <a:srgbClr val="4B4B4B"/>
                          </a:solidFill>
                          <a:effectLst/>
                          <a:latin typeface="Arial" panose="020B0604020202020204" pitchFamily="34" charset="0"/>
                          <a:ea typeface="+mn-ea"/>
                          <a:cs typeface="Arial" panose="020B0604020202020204" pitchFamily="34" charset="0"/>
                        </a:rPr>
                        <a:t>ff</a:t>
                      </a:r>
                      <a:r>
                        <a:rPr lang="en-US" sz="1800" b="0" dirty="0" smtClean="0">
                          <a:solidFill>
                            <a:srgbClr val="4B4B4B"/>
                          </a:solidFill>
                          <a:effectLst/>
                          <a:latin typeface="Arial" panose="020B0604020202020204" pitchFamily="34" charset="0"/>
                          <a:ea typeface="+mn-ea"/>
                          <a:cs typeface="Arial" panose="020B0604020202020204" pitchFamily="34" charset="0"/>
                        </a:rPr>
                        <a:t> - fortissimo (very loud)</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271688" y="5092995"/>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7"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4737241"/>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65178"/>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Modal</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190366" y="5673267"/>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6" name="object 6"/>
          <p:cNvSpPr txBox="1"/>
          <p:nvPr/>
        </p:nvSpPr>
        <p:spPr>
          <a:xfrm>
            <a:off x="8333512" y="5844790"/>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2" action="ppaction://hlinksldjump"/>
              </a:rPr>
              <a:t>H</a:t>
            </a:r>
            <a:r>
              <a:rPr sz="1200" dirty="0">
                <a:solidFill>
                  <a:srgbClr val="FFFFFF"/>
                </a:solidFill>
                <a:latin typeface="Arial"/>
                <a:cs typeface="Arial"/>
                <a:hlinkClick r:id="rId2" action="ppaction://hlinksldjump"/>
              </a:rPr>
              <a:t>o</a:t>
            </a:r>
            <a:r>
              <a:rPr sz="1200" spc="5" dirty="0">
                <a:solidFill>
                  <a:srgbClr val="FFFFFF"/>
                </a:solidFill>
                <a:latin typeface="Arial"/>
                <a:cs typeface="Arial"/>
                <a:hlinkClick r:id="rId2" action="ppaction://hlinksldjump"/>
              </a:rPr>
              <a:t>m</a:t>
            </a:r>
            <a:r>
              <a:rPr sz="1200" dirty="0">
                <a:solidFill>
                  <a:srgbClr val="FFFFFF"/>
                </a:solidFill>
                <a:latin typeface="Arial"/>
                <a:cs typeface="Arial"/>
                <a:hlinkClick r:id="rId2" action="ppaction://hlinksldjump"/>
              </a:rPr>
              <a:t>e</a:t>
            </a:r>
            <a:endParaRPr sz="1200" dirty="0">
              <a:latin typeface="Arial"/>
              <a:cs typeface="Arial"/>
            </a:endParaRPr>
          </a:p>
        </p:txBody>
      </p:sp>
      <p:sp>
        <p:nvSpPr>
          <p:cNvPr id="13" name="object 13"/>
          <p:cNvSpPr/>
          <p:nvPr/>
        </p:nvSpPr>
        <p:spPr>
          <a:xfrm>
            <a:off x="8190366" y="5007683"/>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15" name="object 15"/>
          <p:cNvSpPr txBox="1"/>
          <p:nvPr/>
        </p:nvSpPr>
        <p:spPr>
          <a:xfrm>
            <a:off x="8190366" y="5090406"/>
            <a:ext cx="658074"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100</a:t>
            </a:fld>
            <a:r>
              <a:rPr spc="10" dirty="0"/>
              <a:t> </a:t>
            </a:r>
            <a:r>
              <a:rPr spc="-5" dirty="0"/>
              <a:t>o</a:t>
            </a:r>
            <a:r>
              <a:rPr dirty="0"/>
              <a:t>f</a:t>
            </a:r>
            <a:r>
              <a:rPr spc="10" dirty="0"/>
              <a:t> </a:t>
            </a:r>
            <a:r>
              <a:rPr lang="en-GB" spc="10"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6" name="Rectangle 15"/>
          <p:cNvSpPr/>
          <p:nvPr/>
        </p:nvSpPr>
        <p:spPr>
          <a:xfrm>
            <a:off x="533400" y="1219200"/>
            <a:ext cx="6172200" cy="923330"/>
          </a:xfrm>
          <a:prstGeom prst="rect">
            <a:avLst/>
          </a:prstGeom>
        </p:spPr>
        <p:txBody>
          <a:bodyPr wrap="square">
            <a:spAutoFit/>
          </a:bodyPr>
          <a:lstStyle/>
          <a:p>
            <a:r>
              <a:rPr lang="en-GB" dirty="0">
                <a:latin typeface="Arial" panose="020B0604020202020204" pitchFamily="34" charset="0"/>
                <a:cs typeface="Arial" panose="020B0604020202020204" pitchFamily="34" charset="0"/>
                <a:hlinkClick r:id="rId4" action="ppaction://hlinksldjump"/>
              </a:rPr>
              <a:t>Hans Zimmer – The Curse of the Black Pearl</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5" action="ppaction://hlinksldjump"/>
              </a:rPr>
              <a:t>Steve Reich </a:t>
            </a:r>
            <a:r>
              <a:rPr lang="en-GB" dirty="0" smtClean="0">
                <a:latin typeface="Arial" panose="020B0604020202020204" pitchFamily="34" charset="0"/>
                <a:cs typeface="Arial" panose="020B0604020202020204" pitchFamily="34" charset="0"/>
                <a:hlinkClick r:id="rId5" action="ppaction://hlinksldjump"/>
              </a:rPr>
              <a:t>– </a:t>
            </a:r>
            <a:r>
              <a:rPr lang="en-GB" dirty="0">
                <a:latin typeface="Arial" panose="020B0604020202020204" pitchFamily="34" charset="0"/>
                <a:cs typeface="Arial" panose="020B0604020202020204" pitchFamily="34" charset="0"/>
                <a:hlinkClick r:id="rId5" action="ppaction://hlinksldjump"/>
              </a:rPr>
              <a:t>Electric Counterpoint Movement </a:t>
            </a:r>
            <a:r>
              <a:rPr lang="en-GB" dirty="0" smtClean="0">
                <a:latin typeface="Arial" panose="020B0604020202020204" pitchFamily="34" charset="0"/>
                <a:cs typeface="Arial" panose="020B0604020202020204" pitchFamily="34" charset="0"/>
                <a:hlinkClick r:id="rId5" action="ppaction://hlinksldjump"/>
              </a:rPr>
              <a:t>3 </a:t>
            </a:r>
            <a:r>
              <a:rPr lang="en-GB" dirty="0" smtClean="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668756457"/>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65178"/>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Modulation</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211849" y="5658608"/>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6" name="object 6"/>
          <p:cNvSpPr txBox="1"/>
          <p:nvPr/>
        </p:nvSpPr>
        <p:spPr>
          <a:xfrm>
            <a:off x="8354996" y="5827637"/>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2" action="ppaction://hlinksldjump"/>
              </a:rPr>
              <a:t>H</a:t>
            </a:r>
            <a:r>
              <a:rPr sz="1200" dirty="0">
                <a:solidFill>
                  <a:srgbClr val="FFFFFF"/>
                </a:solidFill>
                <a:latin typeface="Arial"/>
                <a:cs typeface="Arial"/>
                <a:hlinkClick r:id="rId2" action="ppaction://hlinksldjump"/>
              </a:rPr>
              <a:t>o</a:t>
            </a:r>
            <a:r>
              <a:rPr sz="1200" spc="5" dirty="0">
                <a:solidFill>
                  <a:srgbClr val="FFFFFF"/>
                </a:solidFill>
                <a:latin typeface="Arial"/>
                <a:cs typeface="Arial"/>
                <a:hlinkClick r:id="rId2" action="ppaction://hlinksldjump"/>
              </a:rPr>
              <a:t>m</a:t>
            </a:r>
            <a:r>
              <a:rPr sz="1200" dirty="0">
                <a:solidFill>
                  <a:srgbClr val="FFFFFF"/>
                </a:solidFill>
                <a:latin typeface="Arial"/>
                <a:cs typeface="Arial"/>
                <a:hlinkClick r:id="rId2" action="ppaction://hlinksldjump"/>
              </a:rPr>
              <a:t>e</a:t>
            </a:r>
            <a:endParaRPr sz="1200" dirty="0">
              <a:latin typeface="Arial"/>
              <a:cs typeface="Arial"/>
            </a:endParaRPr>
          </a:p>
        </p:txBody>
      </p:sp>
      <p:sp>
        <p:nvSpPr>
          <p:cNvPr id="13" name="object 13"/>
          <p:cNvSpPr/>
          <p:nvPr/>
        </p:nvSpPr>
        <p:spPr>
          <a:xfrm>
            <a:off x="8211849" y="5004139"/>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5" name="object 15"/>
          <p:cNvSpPr txBox="1"/>
          <p:nvPr/>
        </p:nvSpPr>
        <p:spPr>
          <a:xfrm>
            <a:off x="8261525" y="5086862"/>
            <a:ext cx="620646"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101</a:t>
            </a:fld>
            <a:r>
              <a:rPr spc="10" dirty="0"/>
              <a:t> </a:t>
            </a:r>
            <a:r>
              <a:rPr spc="-5" dirty="0"/>
              <a:t>o</a:t>
            </a:r>
            <a:r>
              <a:rPr dirty="0"/>
              <a:t>f</a:t>
            </a:r>
            <a:r>
              <a:rPr spc="10" dirty="0"/>
              <a:t> </a:t>
            </a:r>
            <a:r>
              <a:rPr lang="en-GB"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6" name="Rectangle 15"/>
          <p:cNvSpPr/>
          <p:nvPr/>
        </p:nvSpPr>
        <p:spPr>
          <a:xfrm>
            <a:off x="533400" y="1219200"/>
            <a:ext cx="5105400" cy="369332"/>
          </a:xfrm>
          <a:prstGeom prst="rect">
            <a:avLst/>
          </a:prstGeom>
        </p:spPr>
        <p:txBody>
          <a:bodyPr wrap="square">
            <a:spAutoFit/>
          </a:bodyPr>
          <a:lstStyle/>
          <a:p>
            <a:r>
              <a:rPr lang="en-GB" dirty="0"/>
              <a:t> </a:t>
            </a:r>
          </a:p>
        </p:txBody>
      </p:sp>
      <p:sp>
        <p:nvSpPr>
          <p:cNvPr id="17" name="Rectangle 16"/>
          <p:cNvSpPr/>
          <p:nvPr/>
        </p:nvSpPr>
        <p:spPr>
          <a:xfrm>
            <a:off x="531628" y="1198721"/>
            <a:ext cx="6248400" cy="3693319"/>
          </a:xfrm>
          <a:prstGeom prst="rect">
            <a:avLst/>
          </a:prstGeom>
        </p:spPr>
        <p:txBody>
          <a:bodyPr wrap="square">
            <a:spAutoFit/>
          </a:bodyPr>
          <a:lstStyle/>
          <a:p>
            <a:r>
              <a:rPr lang="en-GB" dirty="0">
                <a:latin typeface="Arial" panose="020B0604020202020204" pitchFamily="34" charset="0"/>
                <a:cs typeface="Arial" panose="020B0604020202020204" pitchFamily="34" charset="0"/>
                <a:hlinkClick r:id="rId4" action="ppaction://hlinksldjump"/>
              </a:rPr>
              <a:t>Hans Zimmer – The Curse of the Black Pearl</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5" action="ppaction://hlinksldjump"/>
              </a:rPr>
              <a:t>Bernstein </a:t>
            </a:r>
            <a:r>
              <a:rPr lang="en-GB" dirty="0" smtClean="0">
                <a:latin typeface="Arial" panose="020B0604020202020204" pitchFamily="34" charset="0"/>
                <a:cs typeface="Arial" panose="020B0604020202020204" pitchFamily="34" charset="0"/>
                <a:hlinkClick r:id="rId5" action="ppaction://hlinksldjump"/>
              </a:rPr>
              <a:t>– </a:t>
            </a:r>
            <a:r>
              <a:rPr lang="en-GB" dirty="0">
                <a:latin typeface="Arial" panose="020B0604020202020204" pitchFamily="34" charset="0"/>
                <a:cs typeface="Arial" panose="020B0604020202020204" pitchFamily="34" charset="0"/>
                <a:hlinkClick r:id="rId5" action="ppaction://hlinksldjump"/>
              </a:rPr>
              <a:t>America</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6" action="ppaction://hlinksldjump"/>
              </a:rPr>
              <a:t>Winifred Phillips – Victoria’s Lab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7" action="ppaction://hlinksldjump"/>
              </a:rPr>
              <a:t>Harry </a:t>
            </a:r>
            <a:r>
              <a:rPr lang="en-GB" dirty="0" err="1">
                <a:latin typeface="Arial" panose="020B0604020202020204" pitchFamily="34" charset="0"/>
                <a:cs typeface="Arial" panose="020B0604020202020204" pitchFamily="34" charset="0"/>
                <a:hlinkClick r:id="rId7" action="ppaction://hlinksldjump"/>
              </a:rPr>
              <a:t>Gregson</a:t>
            </a:r>
            <a:r>
              <a:rPr lang="en-GB" dirty="0">
                <a:latin typeface="Arial" panose="020B0604020202020204" pitchFamily="34" charset="0"/>
                <a:cs typeface="Arial" panose="020B0604020202020204" pitchFamily="34" charset="0"/>
                <a:hlinkClick r:id="rId7" action="ppaction://hlinksldjump"/>
              </a:rPr>
              <a:t>-Williams – Old Snake</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8" action="ppaction://hlinksldjump"/>
              </a:rPr>
              <a:t>Bartok – Concerto for Orchestra Movement 2</a:t>
            </a: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hlinkClick r:id="rId9" action="ppaction://hlinksldjump"/>
              </a:rPr>
              <a:t>Alicia Keys </a:t>
            </a:r>
            <a:r>
              <a:rPr lang="en-GB" dirty="0">
                <a:latin typeface="Arial" panose="020B0604020202020204" pitchFamily="34" charset="0"/>
                <a:cs typeface="Arial" panose="020B0604020202020204" pitchFamily="34" charset="0"/>
                <a:hlinkClick r:id="rId9" action="ppaction://hlinksldjump"/>
              </a:rPr>
              <a:t>– Brand </a:t>
            </a:r>
            <a:r>
              <a:rPr lang="en-GB" dirty="0" smtClean="0">
                <a:latin typeface="Arial" panose="020B0604020202020204" pitchFamily="34" charset="0"/>
                <a:cs typeface="Arial" panose="020B0604020202020204" pitchFamily="34" charset="0"/>
                <a:hlinkClick r:id="rId9" action="ppaction://hlinksldjump"/>
              </a:rPr>
              <a:t>New </a:t>
            </a:r>
            <a:r>
              <a:rPr lang="en-GB" dirty="0">
                <a:latin typeface="Arial" panose="020B0604020202020204" pitchFamily="34" charset="0"/>
                <a:cs typeface="Arial" panose="020B0604020202020204" pitchFamily="34" charset="0"/>
                <a:hlinkClick r:id="rId9" action="ppaction://hlinksldjump"/>
              </a:rPr>
              <a:t>Me</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0" action="ppaction://hlinksldjump"/>
              </a:rPr>
              <a:t>Beethoven – </a:t>
            </a:r>
            <a:r>
              <a:rPr lang="en-GB" dirty="0" smtClean="0">
                <a:latin typeface="Arial" panose="020B0604020202020204" pitchFamily="34" charset="0"/>
                <a:cs typeface="Arial" panose="020B0604020202020204" pitchFamily="34" charset="0"/>
                <a:hlinkClick r:id="rId10" action="ppaction://hlinksldjump"/>
              </a:rPr>
              <a:t>6th Symphony: 4th Movement</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1" action="ppaction://hlinksldjump"/>
              </a:rPr>
              <a:t>Handel </a:t>
            </a:r>
            <a:r>
              <a:rPr lang="en-GB" dirty="0" smtClean="0">
                <a:latin typeface="Arial" panose="020B0604020202020204" pitchFamily="34" charset="0"/>
                <a:cs typeface="Arial" panose="020B0604020202020204" pitchFamily="34" charset="0"/>
                <a:hlinkClick r:id="rId11" action="ppaction://hlinksldjump"/>
              </a:rPr>
              <a:t>– Messiah: </a:t>
            </a:r>
            <a:r>
              <a:rPr lang="en-GB" dirty="0">
                <a:latin typeface="Arial" panose="020B0604020202020204" pitchFamily="34" charset="0"/>
                <a:cs typeface="Arial" panose="020B0604020202020204" pitchFamily="34" charset="0"/>
                <a:hlinkClick r:id="rId11" action="ppaction://hlinksldjump"/>
              </a:rPr>
              <a:t>The Trumpet Shall Sound</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2" action="ppaction://hlinksldjump"/>
              </a:rPr>
              <a:t>Mozart – Clarinet Concerto in A Major Last Movement: Rondo</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3" action="ppaction://hlinksldjump"/>
              </a:rPr>
              <a:t>Haydn – Symphony no. 103 first movement</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4" action="ppaction://hlinksldjump"/>
              </a:rPr>
              <a:t>Chopin – Prelude Op. 28 No. </a:t>
            </a:r>
            <a:r>
              <a:rPr lang="en-GB" dirty="0" smtClean="0">
                <a:latin typeface="Arial" panose="020B0604020202020204" pitchFamily="34" charset="0"/>
                <a:cs typeface="Arial" panose="020B0604020202020204" pitchFamily="34" charset="0"/>
                <a:hlinkClick r:id="rId14" action="ppaction://hlinksldjump"/>
              </a:rPr>
              <a:t>15 Raindrop</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5" action="ppaction://hlinksldjump"/>
              </a:rPr>
              <a:t>Verdi – Requiem: </a:t>
            </a:r>
            <a:r>
              <a:rPr lang="en-GB" dirty="0" err="1">
                <a:latin typeface="Arial" panose="020B0604020202020204" pitchFamily="34" charset="0"/>
                <a:cs typeface="Arial" panose="020B0604020202020204" pitchFamily="34" charset="0"/>
                <a:hlinkClick r:id="rId15" action="ppaction://hlinksldjump"/>
              </a:rPr>
              <a:t>Agnus</a:t>
            </a:r>
            <a:r>
              <a:rPr lang="en-GB" dirty="0">
                <a:latin typeface="Arial" panose="020B0604020202020204" pitchFamily="34" charset="0"/>
                <a:cs typeface="Arial" panose="020B0604020202020204" pitchFamily="34" charset="0"/>
                <a:hlinkClick r:id="rId15" action="ppaction://hlinksldjump"/>
              </a:rPr>
              <a:t> Dei</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349049"/>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65178"/>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Pentatonic</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131177" y="5687775"/>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6" name="object 6"/>
          <p:cNvSpPr txBox="1"/>
          <p:nvPr/>
        </p:nvSpPr>
        <p:spPr>
          <a:xfrm>
            <a:off x="8298212" y="5850875"/>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2" action="ppaction://hlinksldjump"/>
              </a:rPr>
              <a:t>H</a:t>
            </a:r>
            <a:r>
              <a:rPr sz="1200" dirty="0">
                <a:solidFill>
                  <a:srgbClr val="FFFFFF"/>
                </a:solidFill>
                <a:latin typeface="Arial"/>
                <a:cs typeface="Arial"/>
                <a:hlinkClick r:id="rId2" action="ppaction://hlinksldjump"/>
              </a:rPr>
              <a:t>o</a:t>
            </a:r>
            <a:r>
              <a:rPr sz="1200" spc="5" dirty="0">
                <a:solidFill>
                  <a:srgbClr val="FFFFFF"/>
                </a:solidFill>
                <a:latin typeface="Arial"/>
                <a:cs typeface="Arial"/>
                <a:hlinkClick r:id="rId2" action="ppaction://hlinksldjump"/>
              </a:rPr>
              <a:t>m</a:t>
            </a:r>
            <a:r>
              <a:rPr sz="1200" dirty="0">
                <a:solidFill>
                  <a:srgbClr val="FFFFFF"/>
                </a:solidFill>
                <a:latin typeface="Arial"/>
                <a:cs typeface="Arial"/>
                <a:hlinkClick r:id="rId2" action="ppaction://hlinksldjump"/>
              </a:rPr>
              <a:t>e</a:t>
            </a:r>
            <a:endParaRPr sz="1200" dirty="0">
              <a:latin typeface="Arial"/>
              <a:cs typeface="Arial"/>
            </a:endParaRPr>
          </a:p>
        </p:txBody>
      </p:sp>
      <p:sp>
        <p:nvSpPr>
          <p:cNvPr id="12" name="object 12"/>
          <p:cNvSpPr/>
          <p:nvPr/>
        </p:nvSpPr>
        <p:spPr>
          <a:xfrm>
            <a:off x="8182352" y="4892040"/>
            <a:ext cx="708651" cy="771143"/>
          </a:xfrm>
          <a:prstGeom prst="rect">
            <a:avLst/>
          </a:prstGeom>
          <a:blipFill>
            <a:blip r:embed="rId3" cstate="print"/>
            <a:stretch>
              <a:fillRect/>
            </a:stretch>
          </a:blipFill>
        </p:spPr>
        <p:txBody>
          <a:bodyPr wrap="square" lIns="0" tIns="0" rIns="0" bIns="0" rtlCol="0"/>
          <a:lstStyle/>
          <a:p>
            <a:endParaRPr dirty="0"/>
          </a:p>
        </p:txBody>
      </p:sp>
      <p:sp>
        <p:nvSpPr>
          <p:cNvPr id="13" name="object 13"/>
          <p:cNvSpPr/>
          <p:nvPr/>
        </p:nvSpPr>
        <p:spPr>
          <a:xfrm>
            <a:off x="8128527" y="4981117"/>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15" name="object 15"/>
          <p:cNvSpPr txBox="1"/>
          <p:nvPr/>
        </p:nvSpPr>
        <p:spPr>
          <a:xfrm>
            <a:off x="8157993" y="5048451"/>
            <a:ext cx="666367" cy="369332"/>
          </a:xfrm>
          <a:prstGeom prst="rect">
            <a:avLst/>
          </a:prstGeom>
        </p:spPr>
        <p:txBody>
          <a:bodyPr vert="horz" wrap="square" lIns="0" tIns="0" rIns="0" bIns="0" rtlCol="0">
            <a:spAutoFit/>
          </a:bodyPr>
          <a:lstStyle/>
          <a:p>
            <a:pPr marL="12700" marR="5080" algn="ctr">
              <a:lnSpc>
                <a:spcPct val="100000"/>
              </a:lnSpc>
            </a:pPr>
            <a:r>
              <a:rPr sz="1200" dirty="0">
                <a:solidFill>
                  <a:srgbClr val="FFFFFF"/>
                </a:solidFill>
                <a:latin typeface="Arial"/>
                <a:cs typeface="Arial"/>
                <a:hlinkClick r:id="rId4" action="ppaction://hlinksldjump"/>
              </a:rPr>
              <a:t>A</a:t>
            </a:r>
            <a:r>
              <a:rPr sz="1200" spc="-5" dirty="0">
                <a:solidFill>
                  <a:srgbClr val="FFFFFF"/>
                </a:solidFill>
                <a:latin typeface="Arial"/>
                <a:cs typeface="Arial"/>
                <a:hlinkClick r:id="rId4" action="ppaction://hlinksldjump"/>
              </a:rPr>
              <a:t>r</a:t>
            </a:r>
            <a:r>
              <a:rPr sz="1200" dirty="0">
                <a:solidFill>
                  <a:srgbClr val="FFFFFF"/>
                </a:solidFill>
                <a:latin typeface="Arial"/>
                <a:cs typeface="Arial"/>
                <a:hlinkClick r:id="rId4" action="ppaction://hlinksldjump"/>
              </a:rPr>
              <a:t>eas of </a:t>
            </a:r>
            <a:r>
              <a:rPr sz="1200" spc="-5" dirty="0">
                <a:solidFill>
                  <a:srgbClr val="FFFFFF"/>
                </a:solidFill>
                <a:latin typeface="Arial"/>
                <a:cs typeface="Arial"/>
                <a:hlinkClick r:id="rId4" action="ppaction://hlinksldjump"/>
              </a:rPr>
              <a:t>St</a:t>
            </a:r>
            <a:r>
              <a:rPr sz="1200" dirty="0">
                <a:solidFill>
                  <a:srgbClr val="FFFFFF"/>
                </a:solidFill>
                <a:latin typeface="Arial"/>
                <a:cs typeface="Arial"/>
                <a:hlinkClick r:id="rId4" action="ppaction://hlinksldjump"/>
              </a:rPr>
              <a:t>udy</a:t>
            </a:r>
            <a:endParaRPr sz="12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102</a:t>
            </a:fld>
            <a:r>
              <a:rPr spc="10" dirty="0"/>
              <a:t> </a:t>
            </a:r>
            <a:r>
              <a:rPr spc="-5" dirty="0"/>
              <a:t>o</a:t>
            </a:r>
            <a:r>
              <a:rPr dirty="0"/>
              <a:t>f</a:t>
            </a:r>
            <a:r>
              <a:rPr spc="10" dirty="0"/>
              <a:t> </a:t>
            </a:r>
            <a:r>
              <a:rPr lang="en-GB" spc="10"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6" name="Rectangle 15"/>
          <p:cNvSpPr/>
          <p:nvPr/>
        </p:nvSpPr>
        <p:spPr>
          <a:xfrm>
            <a:off x="533400" y="1219200"/>
            <a:ext cx="5105400" cy="646331"/>
          </a:xfrm>
          <a:prstGeom prst="rect">
            <a:avLst/>
          </a:prstGeom>
        </p:spPr>
        <p:txBody>
          <a:bodyPr wrap="square">
            <a:spAutoFit/>
          </a:bodyPr>
          <a:lstStyle/>
          <a:p>
            <a:r>
              <a:rPr lang="en-GB" dirty="0">
                <a:latin typeface="Arial" panose="020B0604020202020204" pitchFamily="34" charset="0"/>
                <a:cs typeface="Arial" panose="020B0604020202020204" pitchFamily="34" charset="0"/>
                <a:hlinkClick r:id="rId5" action="ppaction://hlinksldjump"/>
              </a:rPr>
              <a:t>Paul Simon – You Can Call Me Al</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6" action="ppaction://hlinksldjump"/>
              </a:rPr>
              <a:t>Bob Marley – Stir it </a:t>
            </a:r>
            <a:r>
              <a:rPr lang="en-GB" dirty="0" smtClean="0">
                <a:latin typeface="Arial" panose="020B0604020202020204" pitchFamily="34" charset="0"/>
                <a:cs typeface="Arial" panose="020B0604020202020204" pitchFamily="34" charset="0"/>
                <a:hlinkClick r:id="rId6" action="ppaction://hlinksldjump"/>
              </a:rPr>
              <a:t>Up</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7602404"/>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65178"/>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Blues scale</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181782" y="5674872"/>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6" name="object 6"/>
          <p:cNvSpPr txBox="1"/>
          <p:nvPr/>
        </p:nvSpPr>
        <p:spPr>
          <a:xfrm>
            <a:off x="8324929" y="5837972"/>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2" action="ppaction://hlinksldjump"/>
              </a:rPr>
              <a:t>H</a:t>
            </a:r>
            <a:r>
              <a:rPr sz="1200" dirty="0">
                <a:solidFill>
                  <a:srgbClr val="FFFFFF"/>
                </a:solidFill>
                <a:latin typeface="Arial"/>
                <a:cs typeface="Arial"/>
                <a:hlinkClick r:id="rId2" action="ppaction://hlinksldjump"/>
              </a:rPr>
              <a:t>o</a:t>
            </a:r>
            <a:r>
              <a:rPr sz="1200" spc="5" dirty="0">
                <a:solidFill>
                  <a:srgbClr val="FFFFFF"/>
                </a:solidFill>
                <a:latin typeface="Arial"/>
                <a:cs typeface="Arial"/>
                <a:hlinkClick r:id="rId2" action="ppaction://hlinksldjump"/>
              </a:rPr>
              <a:t>m</a:t>
            </a:r>
            <a:r>
              <a:rPr sz="1200" dirty="0">
                <a:solidFill>
                  <a:srgbClr val="FFFFFF"/>
                </a:solidFill>
                <a:latin typeface="Arial"/>
                <a:cs typeface="Arial"/>
                <a:hlinkClick r:id="rId2" action="ppaction://hlinksldjump"/>
              </a:rPr>
              <a:t>e</a:t>
            </a:r>
            <a:endParaRPr sz="1200" dirty="0">
              <a:latin typeface="Arial"/>
              <a:cs typeface="Arial"/>
            </a:endParaRPr>
          </a:p>
        </p:txBody>
      </p:sp>
      <p:sp>
        <p:nvSpPr>
          <p:cNvPr id="13" name="object 13"/>
          <p:cNvSpPr/>
          <p:nvPr/>
        </p:nvSpPr>
        <p:spPr>
          <a:xfrm>
            <a:off x="8215935" y="4968951"/>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5" name="object 15"/>
          <p:cNvSpPr txBox="1"/>
          <p:nvPr/>
        </p:nvSpPr>
        <p:spPr>
          <a:xfrm>
            <a:off x="8276419" y="5036285"/>
            <a:ext cx="599032"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103</a:t>
            </a:fld>
            <a:r>
              <a:rPr spc="10" dirty="0"/>
              <a:t> </a:t>
            </a:r>
            <a:r>
              <a:rPr spc="-5" dirty="0"/>
              <a:t>o</a:t>
            </a:r>
            <a:r>
              <a:rPr dirty="0"/>
              <a:t>f</a:t>
            </a:r>
            <a:r>
              <a:rPr spc="10" dirty="0"/>
              <a:t> </a:t>
            </a:r>
            <a:r>
              <a:rPr lang="en-GB" spc="10"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7" name="Rectangle 16"/>
          <p:cNvSpPr/>
          <p:nvPr/>
        </p:nvSpPr>
        <p:spPr>
          <a:xfrm>
            <a:off x="609600" y="1295400"/>
            <a:ext cx="4572000" cy="646331"/>
          </a:xfrm>
          <a:prstGeom prst="rect">
            <a:avLst/>
          </a:prstGeom>
        </p:spPr>
        <p:txBody>
          <a:bodyPr>
            <a:spAutoFit/>
          </a:bodyPr>
          <a:lstStyle/>
          <a:p>
            <a:r>
              <a:rPr lang="en-GB" dirty="0">
                <a:latin typeface="Arial" panose="020B0604020202020204" pitchFamily="34" charset="0"/>
                <a:cs typeface="Arial" panose="020B0604020202020204" pitchFamily="34" charset="0"/>
                <a:hlinkClick r:id="rId4" action="ppaction://hlinksldjump"/>
              </a:rPr>
              <a:t>Robert Johnson – Sweet Home Chicago</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5" action="ppaction://hlinksldjump"/>
              </a:rPr>
              <a:t>Led Zeppelin </a:t>
            </a:r>
            <a:r>
              <a:rPr lang="en-GB" dirty="0" smtClean="0">
                <a:latin typeface="Arial" panose="020B0604020202020204" pitchFamily="34" charset="0"/>
                <a:cs typeface="Arial" panose="020B0604020202020204" pitchFamily="34" charset="0"/>
                <a:hlinkClick r:id="rId5" action="ppaction://hlinksldjump"/>
              </a:rPr>
              <a:t>– </a:t>
            </a:r>
            <a:r>
              <a:rPr lang="en-GB" dirty="0">
                <a:latin typeface="Arial" panose="020B0604020202020204" pitchFamily="34" charset="0"/>
                <a:cs typeface="Arial" panose="020B0604020202020204" pitchFamily="34" charset="0"/>
                <a:hlinkClick r:id="rId5" action="ppaction://hlinksldjump"/>
              </a:rPr>
              <a:t>Black Dog</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840262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spc="-10" dirty="0">
                <a:solidFill>
                  <a:srgbClr val="412878"/>
                </a:solidFill>
                <a:latin typeface="AQA Chevin Pro Light" panose="020F0303030000060003" pitchFamily="34" charset="0"/>
                <a:cs typeface="Arial" panose="020B0604020202020204" pitchFamily="34" charset="0"/>
              </a:rPr>
              <a:t>S</a:t>
            </a:r>
            <a:r>
              <a:rPr spc="-5" dirty="0">
                <a:solidFill>
                  <a:srgbClr val="412878"/>
                </a:solidFill>
                <a:latin typeface="AQA Chevin Pro Light" panose="020F0303030000060003" pitchFamily="34" charset="0"/>
                <a:cs typeface="Arial" panose="020B0604020202020204" pitchFamily="34" charset="0"/>
              </a:rPr>
              <a:t>t</a:t>
            </a:r>
            <a:r>
              <a:rPr dirty="0">
                <a:solidFill>
                  <a:srgbClr val="412878"/>
                </a:solidFill>
                <a:latin typeface="AQA Chevin Pro Light" panose="020F0303030000060003" pitchFamily="34" charset="0"/>
                <a:cs typeface="Arial" panose="020B0604020202020204" pitchFamily="34" charset="0"/>
              </a:rPr>
              <a:t>r</a:t>
            </a:r>
            <a:r>
              <a:rPr spc="-5" dirty="0">
                <a:solidFill>
                  <a:srgbClr val="412878"/>
                </a:solidFill>
                <a:latin typeface="AQA Chevin Pro Light" panose="020F0303030000060003" pitchFamily="34" charset="0"/>
                <a:cs typeface="Arial" panose="020B0604020202020204" pitchFamily="34" charset="0"/>
              </a:rPr>
              <a:t>uctu</a:t>
            </a:r>
            <a:r>
              <a:rPr dirty="0">
                <a:solidFill>
                  <a:srgbClr val="412878"/>
                </a:solidFill>
                <a:latin typeface="AQA Chevin Pro Light" panose="020F0303030000060003" pitchFamily="34" charset="0"/>
                <a:cs typeface="Arial" panose="020B0604020202020204" pitchFamily="34" charset="0"/>
              </a:rPr>
              <a:t>re</a:t>
            </a:r>
            <a:r>
              <a:rPr spc="-30" dirty="0">
                <a:solidFill>
                  <a:srgbClr val="412878"/>
                </a:solidFill>
                <a:latin typeface="AQA Chevin Pro Light" panose="020F0303030000060003" pitchFamily="34" charset="0"/>
                <a:cs typeface="Arial" panose="020B0604020202020204" pitchFamily="34" charset="0"/>
              </a:rPr>
              <a:t> </a:t>
            </a:r>
            <a:r>
              <a:rPr dirty="0">
                <a:solidFill>
                  <a:srgbClr val="412878"/>
                </a:solidFill>
                <a:latin typeface="AQA Chevin Pro Light" panose="020F0303030000060003" pitchFamily="34" charset="0"/>
                <a:cs typeface="Arial" panose="020B0604020202020204" pitchFamily="34" charset="0"/>
              </a:rPr>
              <a:t>e</a:t>
            </a:r>
            <a:r>
              <a:rPr spc="-5" dirty="0">
                <a:solidFill>
                  <a:srgbClr val="412878"/>
                </a:solidFill>
                <a:latin typeface="AQA Chevin Pro Light" panose="020F0303030000060003" pitchFamily="34" charset="0"/>
                <a:cs typeface="Arial" panose="020B0604020202020204" pitchFamily="34" charset="0"/>
              </a:rPr>
              <a:t>x</a:t>
            </a:r>
            <a:r>
              <a:rPr spc="-10" dirty="0">
                <a:solidFill>
                  <a:srgbClr val="412878"/>
                </a:solidFill>
                <a:latin typeface="AQA Chevin Pro Light" panose="020F0303030000060003" pitchFamily="34" charset="0"/>
                <a:cs typeface="Arial" panose="020B0604020202020204" pitchFamily="34" charset="0"/>
              </a:rPr>
              <a:t>a</a:t>
            </a:r>
            <a:r>
              <a:rPr dirty="0">
                <a:solidFill>
                  <a:srgbClr val="412878"/>
                </a:solidFill>
                <a:latin typeface="AQA Chevin Pro Light" panose="020F0303030000060003" pitchFamily="34" charset="0"/>
                <a:cs typeface="Arial" panose="020B0604020202020204" pitchFamily="34" charset="0"/>
              </a:rPr>
              <a:t>mples</a:t>
            </a:r>
          </a:p>
        </p:txBody>
      </p:sp>
      <p:sp>
        <p:nvSpPr>
          <p:cNvPr id="17" name="object 17"/>
          <p:cNvSpPr txBox="1"/>
          <p:nvPr/>
        </p:nvSpPr>
        <p:spPr>
          <a:xfrm>
            <a:off x="632917" y="1205299"/>
            <a:ext cx="3286760" cy="276999"/>
          </a:xfrm>
          <a:prstGeom prst="rect">
            <a:avLst/>
          </a:prstGeom>
        </p:spPr>
        <p:txBody>
          <a:bodyPr vert="horz" wrap="square" lIns="0" tIns="0" rIns="0" bIns="0" rtlCol="0">
            <a:spAutoFit/>
          </a:bodyPr>
          <a:lstStyle/>
          <a:p>
            <a:pPr marL="12700">
              <a:lnSpc>
                <a:spcPct val="100000"/>
              </a:lnSpc>
            </a:pPr>
            <a:r>
              <a:rPr sz="1800" dirty="0">
                <a:solidFill>
                  <a:srgbClr val="412878"/>
                </a:solidFill>
                <a:latin typeface="Arial"/>
                <a:cs typeface="Arial"/>
              </a:rPr>
              <a:t>E</a:t>
            </a:r>
            <a:r>
              <a:rPr sz="1800" spc="-15" dirty="0">
                <a:solidFill>
                  <a:srgbClr val="412878"/>
                </a:solidFill>
                <a:latin typeface="Arial"/>
                <a:cs typeface="Arial"/>
              </a:rPr>
              <a:t>x</a:t>
            </a:r>
            <a:r>
              <a:rPr sz="1800" spc="-10" dirty="0">
                <a:solidFill>
                  <a:srgbClr val="412878"/>
                </a:solidFill>
                <a:latin typeface="Arial"/>
                <a:cs typeface="Arial"/>
              </a:rPr>
              <a:t>a</a:t>
            </a:r>
            <a:r>
              <a:rPr sz="1800" dirty="0">
                <a:solidFill>
                  <a:srgbClr val="412878"/>
                </a:solidFill>
                <a:latin typeface="Arial"/>
                <a:cs typeface="Arial"/>
              </a:rPr>
              <a:t>m</a:t>
            </a:r>
            <a:r>
              <a:rPr sz="1800" spc="-10" dirty="0">
                <a:solidFill>
                  <a:srgbClr val="412878"/>
                </a:solidFill>
                <a:latin typeface="Arial"/>
                <a:cs typeface="Arial"/>
              </a:rPr>
              <a:t>p</a:t>
            </a:r>
            <a:r>
              <a:rPr sz="1800" spc="-5" dirty="0">
                <a:solidFill>
                  <a:srgbClr val="412878"/>
                </a:solidFill>
                <a:latin typeface="Arial"/>
                <a:cs typeface="Arial"/>
              </a:rPr>
              <a:t>l</a:t>
            </a:r>
            <a:r>
              <a:rPr sz="1800" spc="-10" dirty="0">
                <a:solidFill>
                  <a:srgbClr val="412878"/>
                </a:solidFill>
                <a:latin typeface="Arial"/>
                <a:cs typeface="Arial"/>
              </a:rPr>
              <a:t>e</a:t>
            </a:r>
            <a:r>
              <a:rPr sz="1800" dirty="0">
                <a:solidFill>
                  <a:srgbClr val="412878"/>
                </a:solidFill>
                <a:latin typeface="Arial"/>
                <a:cs typeface="Arial"/>
              </a:rPr>
              <a:t>s</a:t>
            </a:r>
            <a:r>
              <a:rPr sz="1800" spc="25" dirty="0">
                <a:solidFill>
                  <a:srgbClr val="412878"/>
                </a:solidFill>
                <a:latin typeface="Arial"/>
                <a:cs typeface="Arial"/>
              </a:rPr>
              <a:t> </a:t>
            </a:r>
            <a:r>
              <a:rPr sz="1800" spc="-10" dirty="0">
                <a:solidFill>
                  <a:srgbClr val="412878"/>
                </a:solidFill>
                <a:latin typeface="Arial"/>
                <a:cs typeface="Arial"/>
              </a:rPr>
              <a:t>o</a:t>
            </a:r>
            <a:r>
              <a:rPr sz="1800" spc="-5" dirty="0">
                <a:solidFill>
                  <a:srgbClr val="412878"/>
                </a:solidFill>
                <a:latin typeface="Arial"/>
                <a:cs typeface="Arial"/>
              </a:rPr>
              <a:t>f</a:t>
            </a:r>
            <a:r>
              <a:rPr sz="1800" spc="5" dirty="0">
                <a:solidFill>
                  <a:srgbClr val="412878"/>
                </a:solidFill>
                <a:latin typeface="Arial"/>
                <a:cs typeface="Arial"/>
              </a:rPr>
              <a:t> </a:t>
            </a:r>
            <a:r>
              <a:rPr sz="1800" spc="-5" dirty="0">
                <a:solidFill>
                  <a:srgbClr val="412878"/>
                </a:solidFill>
                <a:latin typeface="Arial"/>
                <a:cs typeface="Arial"/>
              </a:rPr>
              <a:t>st</a:t>
            </a:r>
            <a:r>
              <a:rPr sz="1800" dirty="0">
                <a:solidFill>
                  <a:srgbClr val="412878"/>
                </a:solidFill>
                <a:latin typeface="Arial"/>
                <a:cs typeface="Arial"/>
              </a:rPr>
              <a:t>r</a:t>
            </a:r>
            <a:r>
              <a:rPr sz="1800" spc="-10" dirty="0">
                <a:solidFill>
                  <a:srgbClr val="412878"/>
                </a:solidFill>
                <a:latin typeface="Arial"/>
                <a:cs typeface="Arial"/>
              </a:rPr>
              <a:t>u</a:t>
            </a:r>
            <a:r>
              <a:rPr sz="1800" spc="-5" dirty="0">
                <a:solidFill>
                  <a:srgbClr val="412878"/>
                </a:solidFill>
                <a:latin typeface="Arial"/>
                <a:cs typeface="Arial"/>
              </a:rPr>
              <a:t>ct</a:t>
            </a:r>
            <a:r>
              <a:rPr sz="1800" spc="-10" dirty="0">
                <a:solidFill>
                  <a:srgbClr val="412878"/>
                </a:solidFill>
                <a:latin typeface="Arial"/>
                <a:cs typeface="Arial"/>
              </a:rPr>
              <a:t>u</a:t>
            </a:r>
            <a:r>
              <a:rPr sz="1800" dirty="0">
                <a:solidFill>
                  <a:srgbClr val="412878"/>
                </a:solidFill>
                <a:latin typeface="Arial"/>
                <a:cs typeface="Arial"/>
              </a:rPr>
              <a:t>re</a:t>
            </a:r>
            <a:r>
              <a:rPr sz="1800" spc="-5" dirty="0">
                <a:solidFill>
                  <a:srgbClr val="412878"/>
                </a:solidFill>
                <a:latin typeface="Arial"/>
                <a:cs typeface="Arial"/>
              </a:rPr>
              <a:t> </a:t>
            </a:r>
            <a:r>
              <a:rPr sz="1800" spc="-10" dirty="0">
                <a:solidFill>
                  <a:srgbClr val="412878"/>
                </a:solidFill>
                <a:latin typeface="Arial"/>
                <a:cs typeface="Arial"/>
              </a:rPr>
              <a:t>e</a:t>
            </a:r>
            <a:r>
              <a:rPr sz="1800" spc="-5" dirty="0">
                <a:solidFill>
                  <a:srgbClr val="412878"/>
                </a:solidFill>
                <a:latin typeface="Arial"/>
                <a:cs typeface="Arial"/>
              </a:rPr>
              <a:t>l</a:t>
            </a:r>
            <a:r>
              <a:rPr sz="1800" spc="-10" dirty="0">
                <a:solidFill>
                  <a:srgbClr val="412878"/>
                </a:solidFill>
                <a:latin typeface="Arial"/>
                <a:cs typeface="Arial"/>
              </a:rPr>
              <a:t>e</a:t>
            </a:r>
            <a:r>
              <a:rPr sz="1800" dirty="0">
                <a:solidFill>
                  <a:srgbClr val="412878"/>
                </a:solidFill>
                <a:latin typeface="Arial"/>
                <a:cs typeface="Arial"/>
              </a:rPr>
              <a:t>m</a:t>
            </a:r>
            <a:r>
              <a:rPr sz="1800" spc="-10" dirty="0">
                <a:solidFill>
                  <a:srgbClr val="412878"/>
                </a:solidFill>
                <a:latin typeface="Arial"/>
                <a:cs typeface="Arial"/>
              </a:rPr>
              <a:t>en</a:t>
            </a:r>
            <a:r>
              <a:rPr sz="1800" spc="-5" dirty="0">
                <a:solidFill>
                  <a:srgbClr val="412878"/>
                </a:solidFill>
                <a:latin typeface="Arial"/>
                <a:cs typeface="Arial"/>
              </a:rPr>
              <a:t>ts:</a:t>
            </a:r>
            <a:endParaRPr sz="1800" dirty="0">
              <a:solidFill>
                <a:srgbClr val="412878"/>
              </a:solidFill>
              <a:latin typeface="Arial"/>
              <a:cs typeface="Arial"/>
            </a:endParaRPr>
          </a:p>
        </p:txBody>
      </p:sp>
      <p:sp>
        <p:nvSpPr>
          <p:cNvPr id="20" name="object 20"/>
          <p:cNvSpPr/>
          <p:nvPr/>
        </p:nvSpPr>
        <p:spPr>
          <a:xfrm>
            <a:off x="8181782" y="5690628"/>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22" name="object 22"/>
          <p:cNvSpPr txBox="1"/>
          <p:nvPr/>
        </p:nvSpPr>
        <p:spPr>
          <a:xfrm>
            <a:off x="8309448" y="5846925"/>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2" action="ppaction://hlinksldjump"/>
              </a:rPr>
              <a:t>H</a:t>
            </a:r>
            <a:r>
              <a:rPr sz="1200" dirty="0">
                <a:solidFill>
                  <a:srgbClr val="FFFFFF"/>
                </a:solidFill>
                <a:latin typeface="Arial"/>
                <a:cs typeface="Arial"/>
                <a:hlinkClick r:id="rId2" action="ppaction://hlinksldjump"/>
              </a:rPr>
              <a:t>o</a:t>
            </a:r>
            <a:r>
              <a:rPr sz="1200" spc="5" dirty="0">
                <a:solidFill>
                  <a:srgbClr val="FFFFFF"/>
                </a:solidFill>
                <a:latin typeface="Arial"/>
                <a:cs typeface="Arial"/>
                <a:hlinkClick r:id="rId2" action="ppaction://hlinksldjump"/>
              </a:rPr>
              <a:t>m</a:t>
            </a:r>
            <a:r>
              <a:rPr sz="1200" dirty="0">
                <a:solidFill>
                  <a:srgbClr val="FFFFFF"/>
                </a:solidFill>
                <a:latin typeface="Arial"/>
                <a:cs typeface="Arial"/>
                <a:hlinkClick r:id="rId2" action="ppaction://hlinksldjump"/>
              </a:rPr>
              <a:t>e</a:t>
            </a:r>
            <a:endParaRPr sz="1200" dirty="0">
              <a:latin typeface="Arial"/>
              <a:cs typeface="Arial"/>
            </a:endParaRPr>
          </a:p>
        </p:txBody>
      </p:sp>
      <p:sp>
        <p:nvSpPr>
          <p:cNvPr id="30" name="object 30"/>
          <p:cNvSpPr/>
          <p:nvPr/>
        </p:nvSpPr>
        <p:spPr>
          <a:xfrm>
            <a:off x="8166300" y="5036285"/>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32" name="object 32"/>
          <p:cNvSpPr txBox="1"/>
          <p:nvPr/>
        </p:nvSpPr>
        <p:spPr>
          <a:xfrm>
            <a:off x="8219551" y="5119008"/>
            <a:ext cx="644461"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4" name="object 3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104</a:t>
            </a:fld>
            <a:r>
              <a:rPr spc="10" dirty="0"/>
              <a:t> </a:t>
            </a:r>
            <a:r>
              <a:rPr spc="-5" dirty="0"/>
              <a:t>o</a:t>
            </a:r>
            <a:r>
              <a:rPr dirty="0"/>
              <a:t>f</a:t>
            </a:r>
            <a:r>
              <a:rPr spc="10" dirty="0"/>
              <a:t> </a:t>
            </a:r>
            <a:r>
              <a:rPr lang="en-GB" spc="10" dirty="0" smtClean="0"/>
              <a:t>132</a:t>
            </a:r>
            <a:endParaRPr dirty="0"/>
          </a:p>
        </p:txBody>
      </p:sp>
      <p:sp>
        <p:nvSpPr>
          <p:cNvPr id="35" name="object 3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33" name="object 33"/>
          <p:cNvSpPr txBox="1"/>
          <p:nvPr/>
        </p:nvSpPr>
        <p:spPr>
          <a:xfrm>
            <a:off x="647094" y="1676400"/>
            <a:ext cx="3239106" cy="2769989"/>
          </a:xfrm>
          <a:prstGeom prst="rect">
            <a:avLst/>
          </a:prstGeom>
        </p:spPr>
        <p:txBody>
          <a:bodyPr vert="horz" wrap="square" lIns="0" tIns="0" rIns="0" bIns="0" rtlCol="0">
            <a:spAutoFit/>
          </a:bodyPr>
          <a:lstStyle/>
          <a:p>
            <a:pPr marL="299085" indent="-286385">
              <a:lnSpc>
                <a:spcPct val="100000"/>
              </a:lnSpc>
              <a:buChar char="•"/>
              <a:tabLst>
                <a:tab pos="299720" algn="l"/>
              </a:tabLst>
            </a:pPr>
            <a:r>
              <a:rPr spc="-5" dirty="0">
                <a:solidFill>
                  <a:srgbClr val="4B4B4B"/>
                </a:solidFill>
                <a:latin typeface="Arial"/>
                <a:cs typeface="Arial"/>
                <a:hlinkClick r:id="rId4" action="ppaction://hlinksldjump"/>
              </a:rPr>
              <a:t>b</a:t>
            </a:r>
            <a:r>
              <a:rPr spc="-10" dirty="0">
                <a:solidFill>
                  <a:srgbClr val="4B4B4B"/>
                </a:solidFill>
                <a:latin typeface="Arial"/>
                <a:cs typeface="Arial"/>
                <a:hlinkClick r:id="rId4" action="ppaction://hlinksldjump"/>
              </a:rPr>
              <a:t>i</a:t>
            </a:r>
            <a:r>
              <a:rPr spc="-5" dirty="0">
                <a:solidFill>
                  <a:srgbClr val="4B4B4B"/>
                </a:solidFill>
                <a:latin typeface="Arial"/>
                <a:cs typeface="Arial"/>
                <a:hlinkClick r:id="rId4" action="ppaction://hlinksldjump"/>
              </a:rPr>
              <a:t>na</a:t>
            </a:r>
            <a:r>
              <a:rPr dirty="0">
                <a:solidFill>
                  <a:srgbClr val="4B4B4B"/>
                </a:solidFill>
                <a:latin typeface="Arial"/>
                <a:cs typeface="Arial"/>
                <a:hlinkClick r:id="rId4" action="ppaction://hlinksldjump"/>
              </a:rPr>
              <a:t>ry</a:t>
            </a:r>
            <a:r>
              <a:rPr spc="-5" dirty="0">
                <a:solidFill>
                  <a:srgbClr val="4B4B4B"/>
                </a:solidFill>
                <a:latin typeface="Arial"/>
                <a:cs typeface="Arial"/>
                <a:hlinkClick r:id="rId4" action="ppaction://hlinksldjump"/>
              </a:rPr>
              <a:t> </a:t>
            </a:r>
            <a:endParaRPr lang="en-GB" spc="-5" dirty="0">
              <a:solidFill>
                <a:srgbClr val="4B4B4B"/>
              </a:solidFill>
              <a:latin typeface="Arial"/>
              <a:cs typeface="Arial"/>
            </a:endParaRPr>
          </a:p>
          <a:p>
            <a:pPr marL="299085" indent="-286385">
              <a:lnSpc>
                <a:spcPct val="100000"/>
              </a:lnSpc>
              <a:buChar char="•"/>
              <a:tabLst>
                <a:tab pos="299720" algn="l"/>
              </a:tabLst>
            </a:pPr>
            <a:r>
              <a:rPr spc="5" dirty="0" smtClean="0">
                <a:solidFill>
                  <a:srgbClr val="4B4B4B"/>
                </a:solidFill>
                <a:latin typeface="Arial"/>
                <a:cs typeface="Arial"/>
                <a:hlinkClick r:id="rId5" action="ppaction://hlinksldjump"/>
              </a:rPr>
              <a:t>t</a:t>
            </a:r>
            <a:r>
              <a:rPr spc="-5" dirty="0" smtClean="0">
                <a:solidFill>
                  <a:srgbClr val="4B4B4B"/>
                </a:solidFill>
                <a:latin typeface="Arial"/>
                <a:cs typeface="Arial"/>
                <a:hlinkClick r:id="rId5" action="ppaction://hlinksldjump"/>
              </a:rPr>
              <a:t>e</a:t>
            </a:r>
            <a:r>
              <a:rPr dirty="0" smtClean="0">
                <a:solidFill>
                  <a:srgbClr val="4B4B4B"/>
                </a:solidFill>
                <a:latin typeface="Arial"/>
                <a:cs typeface="Arial"/>
                <a:hlinkClick r:id="rId5" action="ppaction://hlinksldjump"/>
              </a:rPr>
              <a:t>r</a:t>
            </a:r>
            <a:r>
              <a:rPr spc="-5" dirty="0" smtClean="0">
                <a:solidFill>
                  <a:srgbClr val="4B4B4B"/>
                </a:solidFill>
                <a:latin typeface="Arial"/>
                <a:cs typeface="Arial"/>
                <a:hlinkClick r:id="rId5" action="ppaction://hlinksldjump"/>
              </a:rPr>
              <a:t>na</a:t>
            </a:r>
            <a:r>
              <a:rPr dirty="0" smtClean="0">
                <a:solidFill>
                  <a:srgbClr val="4B4B4B"/>
                </a:solidFill>
                <a:latin typeface="Arial"/>
                <a:cs typeface="Arial"/>
                <a:hlinkClick r:id="rId5" action="ppaction://hlinksldjump"/>
              </a:rPr>
              <a:t>ry</a:t>
            </a:r>
            <a:endParaRPr dirty="0">
              <a:solidFill>
                <a:srgbClr val="4B4B4B"/>
              </a:solidFill>
              <a:latin typeface="Arial"/>
              <a:cs typeface="Arial"/>
            </a:endParaRPr>
          </a:p>
          <a:p>
            <a:pPr marL="299085" indent="-286385">
              <a:lnSpc>
                <a:spcPct val="100000"/>
              </a:lnSpc>
              <a:buChar char="•"/>
              <a:tabLst>
                <a:tab pos="299720" algn="l"/>
              </a:tabLst>
            </a:pPr>
            <a:r>
              <a:rPr dirty="0">
                <a:solidFill>
                  <a:srgbClr val="4B4B4B"/>
                </a:solidFill>
                <a:latin typeface="Arial"/>
                <a:cs typeface="Arial"/>
                <a:hlinkClick r:id="rId6" action="ppaction://hlinksldjump"/>
              </a:rPr>
              <a:t>r</a:t>
            </a:r>
            <a:r>
              <a:rPr spc="-5" dirty="0">
                <a:solidFill>
                  <a:srgbClr val="4B4B4B"/>
                </a:solidFill>
                <a:latin typeface="Arial"/>
                <a:cs typeface="Arial"/>
                <a:hlinkClick r:id="rId6" action="ppaction://hlinksldjump"/>
              </a:rPr>
              <a:t>ond</a:t>
            </a:r>
            <a:r>
              <a:rPr dirty="0">
                <a:solidFill>
                  <a:srgbClr val="4B4B4B"/>
                </a:solidFill>
                <a:latin typeface="Arial"/>
                <a:cs typeface="Arial"/>
                <a:hlinkClick r:id="rId6" action="ppaction://hlinksldjump"/>
              </a:rPr>
              <a:t>o</a:t>
            </a:r>
            <a:endParaRPr dirty="0">
              <a:solidFill>
                <a:srgbClr val="4B4B4B"/>
              </a:solidFill>
              <a:latin typeface="Arial"/>
              <a:cs typeface="Arial"/>
            </a:endParaRPr>
          </a:p>
          <a:p>
            <a:pPr marL="299085" indent="-286385">
              <a:lnSpc>
                <a:spcPct val="100000"/>
              </a:lnSpc>
              <a:buChar char="•"/>
              <a:tabLst>
                <a:tab pos="299720" algn="l"/>
              </a:tabLst>
            </a:pPr>
            <a:r>
              <a:rPr spc="-5" dirty="0">
                <a:solidFill>
                  <a:srgbClr val="4B4B4B"/>
                </a:solidFill>
                <a:latin typeface="Arial"/>
                <a:cs typeface="Arial"/>
              </a:rPr>
              <a:t>a</a:t>
            </a:r>
            <a:r>
              <a:rPr dirty="0">
                <a:solidFill>
                  <a:srgbClr val="4B4B4B"/>
                </a:solidFill>
                <a:latin typeface="Arial"/>
                <a:cs typeface="Arial"/>
              </a:rPr>
              <a:t>rc</a:t>
            </a:r>
            <a:r>
              <a:rPr spc="-5" dirty="0">
                <a:solidFill>
                  <a:srgbClr val="4B4B4B"/>
                </a:solidFill>
                <a:latin typeface="Arial"/>
                <a:cs typeface="Arial"/>
              </a:rPr>
              <a:t>h</a:t>
            </a:r>
            <a:r>
              <a:rPr spc="5" dirty="0">
                <a:solidFill>
                  <a:srgbClr val="4B4B4B"/>
                </a:solidFill>
                <a:latin typeface="Arial"/>
                <a:cs typeface="Arial"/>
              </a:rPr>
              <a:t>-</a:t>
            </a:r>
            <a:r>
              <a:rPr dirty="0">
                <a:solidFill>
                  <a:srgbClr val="4B4B4B"/>
                </a:solidFill>
                <a:latin typeface="Arial"/>
                <a:cs typeface="Arial"/>
              </a:rPr>
              <a:t>s</a:t>
            </a:r>
            <a:r>
              <a:rPr spc="-5" dirty="0">
                <a:solidFill>
                  <a:srgbClr val="4B4B4B"/>
                </a:solidFill>
                <a:latin typeface="Arial"/>
                <a:cs typeface="Arial"/>
              </a:rPr>
              <a:t>hap</a:t>
            </a:r>
            <a:r>
              <a:rPr dirty="0">
                <a:solidFill>
                  <a:srgbClr val="4B4B4B"/>
                </a:solidFill>
                <a:latin typeface="Arial"/>
                <a:cs typeface="Arial"/>
              </a:rPr>
              <a:t>e</a:t>
            </a:r>
          </a:p>
          <a:p>
            <a:pPr marL="299085" indent="-286385">
              <a:lnSpc>
                <a:spcPct val="100000"/>
              </a:lnSpc>
              <a:buChar char="•"/>
              <a:tabLst>
                <a:tab pos="299720" algn="l"/>
              </a:tabLst>
            </a:pPr>
            <a:r>
              <a:rPr spc="5" dirty="0">
                <a:solidFill>
                  <a:srgbClr val="4B4B4B"/>
                </a:solidFill>
                <a:latin typeface="Arial"/>
                <a:cs typeface="Arial"/>
              </a:rPr>
              <a:t>t</a:t>
            </a:r>
            <a:r>
              <a:rPr spc="-5" dirty="0">
                <a:solidFill>
                  <a:srgbClr val="4B4B4B"/>
                </a:solidFill>
                <a:latin typeface="Arial"/>
                <a:cs typeface="Arial"/>
              </a:rPr>
              <a:t>h</a:t>
            </a:r>
            <a:r>
              <a:rPr dirty="0">
                <a:solidFill>
                  <a:srgbClr val="4B4B4B"/>
                </a:solidFill>
                <a:latin typeface="Arial"/>
                <a:cs typeface="Arial"/>
              </a:rPr>
              <a:t>r</a:t>
            </a:r>
            <a:r>
              <a:rPr spc="-5" dirty="0">
                <a:solidFill>
                  <a:srgbClr val="4B4B4B"/>
                </a:solidFill>
                <a:latin typeface="Arial"/>
                <a:cs typeface="Arial"/>
              </a:rPr>
              <a:t>ou</a:t>
            </a:r>
            <a:r>
              <a:rPr spc="5" dirty="0">
                <a:solidFill>
                  <a:srgbClr val="4B4B4B"/>
                </a:solidFill>
                <a:latin typeface="Arial"/>
                <a:cs typeface="Arial"/>
              </a:rPr>
              <a:t>g</a:t>
            </a:r>
            <a:r>
              <a:rPr spc="-5" dirty="0">
                <a:solidFill>
                  <a:srgbClr val="4B4B4B"/>
                </a:solidFill>
                <a:latin typeface="Arial"/>
                <a:cs typeface="Arial"/>
              </a:rPr>
              <a:t>h</a:t>
            </a:r>
            <a:r>
              <a:rPr spc="5" dirty="0">
                <a:solidFill>
                  <a:srgbClr val="4B4B4B"/>
                </a:solidFill>
                <a:latin typeface="Arial"/>
                <a:cs typeface="Arial"/>
              </a:rPr>
              <a:t>-</a:t>
            </a:r>
            <a:r>
              <a:rPr spc="-15" dirty="0">
                <a:solidFill>
                  <a:srgbClr val="4B4B4B"/>
                </a:solidFill>
                <a:latin typeface="Arial"/>
                <a:cs typeface="Arial"/>
              </a:rPr>
              <a:t>c</a:t>
            </a:r>
            <a:r>
              <a:rPr spc="-5" dirty="0">
                <a:solidFill>
                  <a:srgbClr val="4B4B4B"/>
                </a:solidFill>
                <a:latin typeface="Arial"/>
                <a:cs typeface="Arial"/>
              </a:rPr>
              <a:t>o</a:t>
            </a:r>
            <a:r>
              <a:rPr dirty="0">
                <a:solidFill>
                  <a:srgbClr val="4B4B4B"/>
                </a:solidFill>
                <a:latin typeface="Arial"/>
                <a:cs typeface="Arial"/>
              </a:rPr>
              <a:t>m</a:t>
            </a:r>
            <a:r>
              <a:rPr spc="-5" dirty="0">
                <a:solidFill>
                  <a:srgbClr val="4B4B4B"/>
                </a:solidFill>
                <a:latin typeface="Arial"/>
                <a:cs typeface="Arial"/>
              </a:rPr>
              <a:t>po</a:t>
            </a:r>
            <a:r>
              <a:rPr spc="-15" dirty="0">
                <a:solidFill>
                  <a:srgbClr val="4B4B4B"/>
                </a:solidFill>
                <a:latin typeface="Arial"/>
                <a:cs typeface="Arial"/>
              </a:rPr>
              <a:t>s</a:t>
            </a:r>
            <a:r>
              <a:rPr spc="-5" dirty="0">
                <a:solidFill>
                  <a:srgbClr val="4B4B4B"/>
                </a:solidFill>
                <a:latin typeface="Arial"/>
                <a:cs typeface="Arial"/>
              </a:rPr>
              <a:t>e</a:t>
            </a:r>
            <a:r>
              <a:rPr dirty="0">
                <a:solidFill>
                  <a:srgbClr val="4B4B4B"/>
                </a:solidFill>
                <a:latin typeface="Arial"/>
                <a:cs typeface="Arial"/>
              </a:rPr>
              <a:t>d</a:t>
            </a:r>
          </a:p>
          <a:p>
            <a:pPr marL="299085" marR="5080" indent="-286385">
              <a:lnSpc>
                <a:spcPct val="100000"/>
              </a:lnSpc>
              <a:buChar char="•"/>
              <a:tabLst>
                <a:tab pos="299720" algn="l"/>
              </a:tabLst>
            </a:pPr>
            <a:r>
              <a:rPr spc="5" dirty="0">
                <a:solidFill>
                  <a:srgbClr val="4B4B4B"/>
                </a:solidFill>
                <a:latin typeface="Arial"/>
                <a:cs typeface="Arial"/>
                <a:hlinkClick r:id="rId7" action="ppaction://hlinksldjump"/>
              </a:rPr>
              <a:t>t</a:t>
            </a:r>
            <a:r>
              <a:rPr spc="-5" dirty="0">
                <a:solidFill>
                  <a:srgbClr val="4B4B4B"/>
                </a:solidFill>
                <a:latin typeface="Arial"/>
                <a:cs typeface="Arial"/>
                <a:hlinkClick r:id="rId7" action="ppaction://hlinksldjump"/>
              </a:rPr>
              <a:t>he</a:t>
            </a:r>
            <a:r>
              <a:rPr dirty="0">
                <a:solidFill>
                  <a:srgbClr val="4B4B4B"/>
                </a:solidFill>
                <a:latin typeface="Arial"/>
                <a:cs typeface="Arial"/>
                <a:hlinkClick r:id="rId7" action="ppaction://hlinksldjump"/>
              </a:rPr>
              <a:t>me</a:t>
            </a:r>
            <a:r>
              <a:rPr spc="-35" dirty="0">
                <a:solidFill>
                  <a:srgbClr val="4B4B4B"/>
                </a:solidFill>
                <a:latin typeface="Arial"/>
                <a:cs typeface="Arial"/>
                <a:hlinkClick r:id="rId7" action="ppaction://hlinksldjump"/>
              </a:rPr>
              <a:t> </a:t>
            </a:r>
            <a:r>
              <a:rPr spc="-5" dirty="0">
                <a:solidFill>
                  <a:srgbClr val="4B4B4B"/>
                </a:solidFill>
                <a:latin typeface="Arial"/>
                <a:cs typeface="Arial"/>
                <a:hlinkClick r:id="rId7" action="ppaction://hlinksldjump"/>
              </a:rPr>
              <a:t>an</a:t>
            </a:r>
            <a:r>
              <a:rPr dirty="0">
                <a:solidFill>
                  <a:srgbClr val="4B4B4B"/>
                </a:solidFill>
                <a:latin typeface="Arial"/>
                <a:cs typeface="Arial"/>
                <a:hlinkClick r:id="rId7" action="ppaction://hlinksldjump"/>
              </a:rPr>
              <a:t>d</a:t>
            </a:r>
            <a:r>
              <a:rPr spc="-10" dirty="0">
                <a:solidFill>
                  <a:srgbClr val="4B4B4B"/>
                </a:solidFill>
                <a:latin typeface="Arial"/>
                <a:cs typeface="Arial"/>
                <a:hlinkClick r:id="rId7" action="ppaction://hlinksldjump"/>
              </a:rPr>
              <a:t> </a:t>
            </a:r>
            <a:r>
              <a:rPr spc="-15" dirty="0" smtClean="0">
                <a:solidFill>
                  <a:srgbClr val="4B4B4B"/>
                </a:solidFill>
                <a:latin typeface="Arial"/>
                <a:cs typeface="Arial"/>
                <a:hlinkClick r:id="rId7" action="ppaction://hlinksldjump"/>
              </a:rPr>
              <a:t>v</a:t>
            </a:r>
            <a:r>
              <a:rPr spc="-5" dirty="0" smtClean="0">
                <a:solidFill>
                  <a:srgbClr val="4B4B4B"/>
                </a:solidFill>
                <a:latin typeface="Arial"/>
                <a:cs typeface="Arial"/>
                <a:hlinkClick r:id="rId7" action="ppaction://hlinksldjump"/>
              </a:rPr>
              <a:t>a</a:t>
            </a:r>
            <a:r>
              <a:rPr dirty="0" smtClean="0">
                <a:solidFill>
                  <a:srgbClr val="4B4B4B"/>
                </a:solidFill>
                <a:latin typeface="Arial"/>
                <a:cs typeface="Arial"/>
                <a:hlinkClick r:id="rId7" action="ppaction://hlinksldjump"/>
              </a:rPr>
              <a:t>r</a:t>
            </a:r>
            <a:r>
              <a:rPr spc="-10" dirty="0" smtClean="0">
                <a:solidFill>
                  <a:srgbClr val="4B4B4B"/>
                </a:solidFill>
                <a:latin typeface="Arial"/>
                <a:cs typeface="Arial"/>
                <a:hlinkClick r:id="rId7" action="ppaction://hlinksldjump"/>
              </a:rPr>
              <a:t>i</a:t>
            </a:r>
            <a:r>
              <a:rPr spc="-5" dirty="0" smtClean="0">
                <a:solidFill>
                  <a:srgbClr val="4B4B4B"/>
                </a:solidFill>
                <a:latin typeface="Arial"/>
                <a:cs typeface="Arial"/>
                <a:hlinkClick r:id="rId7" action="ppaction://hlinksldjump"/>
              </a:rPr>
              <a:t>a</a:t>
            </a:r>
            <a:r>
              <a:rPr dirty="0" smtClean="0">
                <a:solidFill>
                  <a:srgbClr val="4B4B4B"/>
                </a:solidFill>
                <a:latin typeface="Arial"/>
                <a:cs typeface="Arial"/>
                <a:hlinkClick r:id="rId7" action="ppaction://hlinksldjump"/>
              </a:rPr>
              <a:t>t</a:t>
            </a:r>
            <a:r>
              <a:rPr spc="-10" dirty="0" smtClean="0">
                <a:solidFill>
                  <a:srgbClr val="4B4B4B"/>
                </a:solidFill>
                <a:latin typeface="Arial"/>
                <a:cs typeface="Arial"/>
                <a:hlinkClick r:id="rId7" action="ppaction://hlinksldjump"/>
              </a:rPr>
              <a:t>i</a:t>
            </a:r>
            <a:r>
              <a:rPr spc="-5" dirty="0" smtClean="0">
                <a:solidFill>
                  <a:srgbClr val="4B4B4B"/>
                </a:solidFill>
                <a:latin typeface="Arial"/>
                <a:cs typeface="Arial"/>
                <a:hlinkClick r:id="rId7" action="ppaction://hlinksldjump"/>
              </a:rPr>
              <a:t>on</a:t>
            </a:r>
            <a:r>
              <a:rPr dirty="0" smtClean="0">
                <a:solidFill>
                  <a:srgbClr val="4B4B4B"/>
                </a:solidFill>
                <a:latin typeface="Arial"/>
                <a:cs typeface="Arial"/>
                <a:hlinkClick r:id="rId7" action="ppaction://hlinksldjump"/>
              </a:rPr>
              <a:t>s </a:t>
            </a:r>
            <a:endParaRPr lang="en-GB" dirty="0" smtClean="0">
              <a:solidFill>
                <a:srgbClr val="4B4B4B"/>
              </a:solidFill>
              <a:latin typeface="Arial"/>
              <a:cs typeface="Arial"/>
            </a:endParaRPr>
          </a:p>
          <a:p>
            <a:pPr marL="299085" marR="5080" indent="-286385">
              <a:lnSpc>
                <a:spcPct val="100000"/>
              </a:lnSpc>
              <a:buChar char="•"/>
              <a:tabLst>
                <a:tab pos="299720" algn="l"/>
              </a:tabLst>
            </a:pPr>
            <a:r>
              <a:rPr dirty="0" smtClean="0">
                <a:solidFill>
                  <a:srgbClr val="4B4B4B"/>
                </a:solidFill>
                <a:latin typeface="Arial"/>
                <a:cs typeface="Arial"/>
                <a:hlinkClick r:id="rId8" action="ppaction://hlinksldjump"/>
              </a:rPr>
              <a:t>s</a:t>
            </a:r>
            <a:r>
              <a:rPr spc="-5" dirty="0" smtClean="0">
                <a:solidFill>
                  <a:srgbClr val="4B4B4B"/>
                </a:solidFill>
                <a:latin typeface="Arial"/>
                <a:cs typeface="Arial"/>
                <a:hlinkClick r:id="rId8" action="ppaction://hlinksldjump"/>
              </a:rPr>
              <a:t>ona</a:t>
            </a:r>
            <a:r>
              <a:rPr spc="5" dirty="0" smtClean="0">
                <a:solidFill>
                  <a:srgbClr val="4B4B4B"/>
                </a:solidFill>
                <a:latin typeface="Arial"/>
                <a:cs typeface="Arial"/>
                <a:hlinkClick r:id="rId8" action="ppaction://hlinksldjump"/>
              </a:rPr>
              <a:t>t</a:t>
            </a:r>
            <a:r>
              <a:rPr spc="-5" dirty="0" smtClean="0">
                <a:solidFill>
                  <a:srgbClr val="4B4B4B"/>
                </a:solidFill>
                <a:latin typeface="Arial"/>
                <a:cs typeface="Arial"/>
                <a:hlinkClick r:id="rId8" action="ppaction://hlinksldjump"/>
              </a:rPr>
              <a:t>a</a:t>
            </a:r>
            <a:r>
              <a:rPr spc="-25" dirty="0" smtClean="0">
                <a:solidFill>
                  <a:srgbClr val="4B4B4B"/>
                </a:solidFill>
                <a:latin typeface="Arial"/>
                <a:cs typeface="Arial"/>
              </a:rPr>
              <a:t> </a:t>
            </a:r>
            <a:endParaRPr lang="en-GB" spc="-25" dirty="0" smtClean="0">
              <a:solidFill>
                <a:srgbClr val="4B4B4B"/>
              </a:solidFill>
              <a:latin typeface="Arial"/>
              <a:cs typeface="Arial"/>
            </a:endParaRPr>
          </a:p>
          <a:p>
            <a:pPr marL="299085" marR="5080" indent="-286385">
              <a:lnSpc>
                <a:spcPct val="100000"/>
              </a:lnSpc>
              <a:buChar char="•"/>
              <a:tabLst>
                <a:tab pos="299720" algn="l"/>
              </a:tabLst>
            </a:pPr>
            <a:r>
              <a:rPr dirty="0" smtClean="0">
                <a:solidFill>
                  <a:srgbClr val="4B4B4B"/>
                </a:solidFill>
                <a:latin typeface="Arial"/>
                <a:cs typeface="Arial"/>
              </a:rPr>
              <a:t>m</a:t>
            </a:r>
            <a:r>
              <a:rPr spc="-10" dirty="0" smtClean="0">
                <a:solidFill>
                  <a:srgbClr val="4B4B4B"/>
                </a:solidFill>
                <a:latin typeface="Arial"/>
                <a:cs typeface="Arial"/>
              </a:rPr>
              <a:t>i</a:t>
            </a:r>
            <a:r>
              <a:rPr spc="-5" dirty="0" smtClean="0">
                <a:solidFill>
                  <a:srgbClr val="4B4B4B"/>
                </a:solidFill>
                <a:latin typeface="Arial"/>
                <a:cs typeface="Arial"/>
              </a:rPr>
              <a:t>nue</a:t>
            </a:r>
            <a:r>
              <a:rPr dirty="0" smtClean="0">
                <a:solidFill>
                  <a:srgbClr val="4B4B4B"/>
                </a:solidFill>
                <a:latin typeface="Arial"/>
                <a:cs typeface="Arial"/>
              </a:rPr>
              <a:t>t</a:t>
            </a:r>
            <a:r>
              <a:rPr spc="-15" dirty="0" smtClean="0">
                <a:solidFill>
                  <a:srgbClr val="4B4B4B"/>
                </a:solidFill>
                <a:latin typeface="Arial"/>
                <a:cs typeface="Arial"/>
              </a:rPr>
              <a:t> </a:t>
            </a:r>
            <a:r>
              <a:rPr spc="-5" dirty="0">
                <a:solidFill>
                  <a:srgbClr val="4B4B4B"/>
                </a:solidFill>
                <a:latin typeface="Arial"/>
                <a:cs typeface="Arial"/>
              </a:rPr>
              <a:t>an</a:t>
            </a:r>
            <a:r>
              <a:rPr dirty="0">
                <a:solidFill>
                  <a:srgbClr val="4B4B4B"/>
                </a:solidFill>
                <a:latin typeface="Arial"/>
                <a:cs typeface="Arial"/>
              </a:rPr>
              <a:t>d</a:t>
            </a:r>
            <a:r>
              <a:rPr spc="-10" dirty="0">
                <a:solidFill>
                  <a:srgbClr val="4B4B4B"/>
                </a:solidFill>
                <a:latin typeface="Arial"/>
                <a:cs typeface="Arial"/>
              </a:rPr>
              <a:t> </a:t>
            </a:r>
            <a:r>
              <a:rPr spc="5" dirty="0" smtClean="0">
                <a:solidFill>
                  <a:srgbClr val="4B4B4B"/>
                </a:solidFill>
                <a:latin typeface="Arial"/>
                <a:cs typeface="Arial"/>
              </a:rPr>
              <a:t>t</a:t>
            </a:r>
            <a:r>
              <a:rPr dirty="0" smtClean="0">
                <a:solidFill>
                  <a:srgbClr val="4B4B4B"/>
                </a:solidFill>
                <a:latin typeface="Arial"/>
                <a:cs typeface="Arial"/>
              </a:rPr>
              <a:t>r</a:t>
            </a:r>
            <a:r>
              <a:rPr spc="-10" dirty="0" smtClean="0">
                <a:solidFill>
                  <a:srgbClr val="4B4B4B"/>
                </a:solidFill>
                <a:latin typeface="Arial"/>
                <a:cs typeface="Arial"/>
              </a:rPr>
              <a:t>i</a:t>
            </a:r>
            <a:r>
              <a:rPr spc="-5" dirty="0" smtClean="0">
                <a:solidFill>
                  <a:srgbClr val="4B4B4B"/>
                </a:solidFill>
                <a:latin typeface="Arial"/>
                <a:cs typeface="Arial"/>
              </a:rPr>
              <a:t>o</a:t>
            </a:r>
            <a:endParaRPr lang="en-GB" spc="-5" dirty="0" smtClean="0">
              <a:solidFill>
                <a:srgbClr val="4B4B4B"/>
              </a:solidFill>
              <a:latin typeface="Arial"/>
              <a:cs typeface="Arial"/>
            </a:endParaRPr>
          </a:p>
          <a:p>
            <a:pPr marL="299085" marR="5080" indent="-286385">
              <a:buFontTx/>
              <a:buChar char="•"/>
              <a:tabLst>
                <a:tab pos="299720" algn="l"/>
              </a:tabLst>
            </a:pPr>
            <a:r>
              <a:rPr lang="en-GB" spc="-5" dirty="0" smtClean="0">
                <a:solidFill>
                  <a:srgbClr val="4B4B4B"/>
                </a:solidFill>
                <a:latin typeface="Arial"/>
                <a:cs typeface="Arial"/>
                <a:hlinkClick r:id="rId9" action="ppaction://hlinksldjump"/>
              </a:rPr>
              <a:t>popular </a:t>
            </a:r>
            <a:r>
              <a:rPr lang="en-GB" spc="-5" dirty="0">
                <a:solidFill>
                  <a:srgbClr val="4B4B4B"/>
                </a:solidFill>
                <a:latin typeface="Arial"/>
                <a:cs typeface="Arial"/>
                <a:hlinkClick r:id="rId9" action="ppaction://hlinksldjump"/>
              </a:rPr>
              <a:t>song form</a:t>
            </a:r>
            <a:endParaRPr lang="en-GB" dirty="0">
              <a:solidFill>
                <a:srgbClr val="4B4B4B"/>
              </a:solidFill>
              <a:latin typeface="Arial"/>
              <a:cs typeface="Arial"/>
            </a:endParaRPr>
          </a:p>
          <a:p>
            <a:pPr marL="12700" marR="5080">
              <a:lnSpc>
                <a:spcPct val="100000"/>
              </a:lnSpc>
              <a:tabLst>
                <a:tab pos="299720" algn="l"/>
              </a:tabLst>
            </a:pPr>
            <a:endParaRPr lang="en-GB" spc="-25" dirty="0" smtClean="0">
              <a:solidFill>
                <a:srgbClr val="4B4B4B"/>
              </a:solidFill>
              <a:latin typeface="Arial"/>
              <a:cs typeface="Arial"/>
            </a:endParaRPr>
          </a:p>
        </p:txBody>
      </p:sp>
      <p:sp>
        <p:nvSpPr>
          <p:cNvPr id="3" name="TextBox 2"/>
          <p:cNvSpPr txBox="1"/>
          <p:nvPr/>
        </p:nvSpPr>
        <p:spPr>
          <a:xfrm>
            <a:off x="4191000" y="1676400"/>
            <a:ext cx="3352800" cy="2585323"/>
          </a:xfrm>
          <a:prstGeom prst="rect">
            <a:avLst/>
          </a:prstGeom>
          <a:noFill/>
        </p:spPr>
        <p:txBody>
          <a:bodyPr wrap="square" rtlCol="0">
            <a:spAutoFit/>
          </a:bodyPr>
          <a:lstStyle/>
          <a:p>
            <a:pPr marL="299085" marR="5080" indent="-286385">
              <a:lnSpc>
                <a:spcPct val="100000"/>
              </a:lnSpc>
              <a:buChar char="•"/>
              <a:tabLst>
                <a:tab pos="299720" algn="l"/>
              </a:tabLst>
            </a:pPr>
            <a:r>
              <a:rPr lang="en-GB" dirty="0">
                <a:solidFill>
                  <a:srgbClr val="4B4B4B"/>
                </a:solidFill>
                <a:latin typeface="Arial"/>
                <a:cs typeface="Arial"/>
                <a:hlinkClick r:id="rId10" action="ppaction://hlinksldjump"/>
              </a:rPr>
              <a:t>sc</a:t>
            </a:r>
            <a:r>
              <a:rPr lang="en-GB" spc="-5" dirty="0">
                <a:solidFill>
                  <a:srgbClr val="4B4B4B"/>
                </a:solidFill>
                <a:latin typeface="Arial"/>
                <a:cs typeface="Arial"/>
                <a:hlinkClick r:id="rId10" action="ppaction://hlinksldjump"/>
              </a:rPr>
              <a:t>he</a:t>
            </a:r>
            <a:r>
              <a:rPr lang="en-GB" dirty="0">
                <a:solidFill>
                  <a:srgbClr val="4B4B4B"/>
                </a:solidFill>
                <a:latin typeface="Arial"/>
                <a:cs typeface="Arial"/>
                <a:hlinkClick r:id="rId10" action="ppaction://hlinksldjump"/>
              </a:rPr>
              <a:t>r</a:t>
            </a:r>
            <a:r>
              <a:rPr lang="en-GB" spc="-15" dirty="0">
                <a:solidFill>
                  <a:srgbClr val="4B4B4B"/>
                </a:solidFill>
                <a:latin typeface="Arial"/>
                <a:cs typeface="Arial"/>
                <a:hlinkClick r:id="rId10" action="ppaction://hlinksldjump"/>
              </a:rPr>
              <a:t>z</a:t>
            </a:r>
            <a:r>
              <a:rPr lang="en-GB" dirty="0">
                <a:solidFill>
                  <a:srgbClr val="4B4B4B"/>
                </a:solidFill>
                <a:latin typeface="Arial"/>
                <a:cs typeface="Arial"/>
                <a:hlinkClick r:id="rId10" action="ppaction://hlinksldjump"/>
              </a:rPr>
              <a:t>o </a:t>
            </a:r>
            <a:r>
              <a:rPr lang="en-GB" spc="-5" dirty="0">
                <a:solidFill>
                  <a:srgbClr val="4B4B4B"/>
                </a:solidFill>
                <a:latin typeface="Arial"/>
                <a:cs typeface="Arial"/>
                <a:hlinkClick r:id="rId10" action="ppaction://hlinksldjump"/>
              </a:rPr>
              <a:t>an</a:t>
            </a:r>
            <a:r>
              <a:rPr lang="en-GB" dirty="0">
                <a:solidFill>
                  <a:srgbClr val="4B4B4B"/>
                </a:solidFill>
                <a:latin typeface="Arial"/>
                <a:cs typeface="Arial"/>
                <a:hlinkClick r:id="rId10" action="ppaction://hlinksldjump"/>
              </a:rPr>
              <a:t>d</a:t>
            </a:r>
            <a:r>
              <a:rPr lang="en-GB" spc="-10" dirty="0">
                <a:solidFill>
                  <a:srgbClr val="4B4B4B"/>
                </a:solidFill>
                <a:latin typeface="Arial"/>
                <a:cs typeface="Arial"/>
                <a:hlinkClick r:id="rId10" action="ppaction://hlinksldjump"/>
              </a:rPr>
              <a:t> </a:t>
            </a:r>
            <a:r>
              <a:rPr lang="en-GB" spc="5" dirty="0">
                <a:solidFill>
                  <a:srgbClr val="4B4B4B"/>
                </a:solidFill>
                <a:latin typeface="Arial"/>
                <a:cs typeface="Arial"/>
                <a:hlinkClick r:id="rId10" action="ppaction://hlinksldjump"/>
              </a:rPr>
              <a:t>t</a:t>
            </a:r>
            <a:r>
              <a:rPr lang="en-GB" dirty="0">
                <a:solidFill>
                  <a:srgbClr val="4B4B4B"/>
                </a:solidFill>
                <a:latin typeface="Arial"/>
                <a:cs typeface="Arial"/>
                <a:hlinkClick r:id="rId10" action="ppaction://hlinksldjump"/>
              </a:rPr>
              <a:t>r</a:t>
            </a:r>
            <a:r>
              <a:rPr lang="en-GB" spc="-10" dirty="0">
                <a:solidFill>
                  <a:srgbClr val="4B4B4B"/>
                </a:solidFill>
                <a:latin typeface="Arial"/>
                <a:cs typeface="Arial"/>
                <a:hlinkClick r:id="rId10" action="ppaction://hlinksldjump"/>
              </a:rPr>
              <a:t>i</a:t>
            </a:r>
            <a:r>
              <a:rPr lang="en-GB" dirty="0">
                <a:solidFill>
                  <a:srgbClr val="4B4B4B"/>
                </a:solidFill>
                <a:latin typeface="Arial"/>
                <a:cs typeface="Arial"/>
                <a:hlinkClick r:id="rId10" action="ppaction://hlinksldjump"/>
              </a:rPr>
              <a:t>o</a:t>
            </a:r>
            <a:endParaRPr lang="en-GB" dirty="0">
              <a:solidFill>
                <a:srgbClr val="4B4B4B"/>
              </a:solidFill>
              <a:latin typeface="Arial"/>
              <a:cs typeface="Arial"/>
            </a:endParaRPr>
          </a:p>
          <a:p>
            <a:pPr marL="299085" indent="-286385">
              <a:lnSpc>
                <a:spcPct val="100000"/>
              </a:lnSpc>
              <a:buChar char="•"/>
              <a:tabLst>
                <a:tab pos="299720" algn="l"/>
              </a:tabLst>
            </a:pPr>
            <a:r>
              <a:rPr lang="en-GB" spc="5" dirty="0">
                <a:solidFill>
                  <a:srgbClr val="4B4B4B"/>
                </a:solidFill>
                <a:latin typeface="Arial"/>
                <a:cs typeface="Arial"/>
              </a:rPr>
              <a:t>g</a:t>
            </a:r>
            <a:r>
              <a:rPr lang="en-GB" dirty="0">
                <a:solidFill>
                  <a:srgbClr val="4B4B4B"/>
                </a:solidFill>
                <a:latin typeface="Arial"/>
                <a:cs typeface="Arial"/>
              </a:rPr>
              <a:t>r</a:t>
            </a:r>
            <a:r>
              <a:rPr lang="en-GB" spc="-5" dirty="0">
                <a:solidFill>
                  <a:srgbClr val="4B4B4B"/>
                </a:solidFill>
                <a:latin typeface="Arial"/>
                <a:cs typeface="Arial"/>
              </a:rPr>
              <a:t>oun</a:t>
            </a:r>
            <a:r>
              <a:rPr lang="en-GB" dirty="0">
                <a:solidFill>
                  <a:srgbClr val="4B4B4B"/>
                </a:solidFill>
                <a:latin typeface="Arial"/>
                <a:cs typeface="Arial"/>
              </a:rPr>
              <a:t>d</a:t>
            </a:r>
            <a:r>
              <a:rPr lang="en-GB" spc="-30" dirty="0">
                <a:solidFill>
                  <a:srgbClr val="4B4B4B"/>
                </a:solidFill>
                <a:latin typeface="Arial"/>
                <a:cs typeface="Arial"/>
              </a:rPr>
              <a:t> </a:t>
            </a:r>
            <a:r>
              <a:rPr lang="en-GB" spc="-5" dirty="0">
                <a:solidFill>
                  <a:srgbClr val="4B4B4B"/>
                </a:solidFill>
                <a:latin typeface="Arial"/>
                <a:cs typeface="Arial"/>
              </a:rPr>
              <a:t>ba</a:t>
            </a:r>
            <a:r>
              <a:rPr lang="en-GB" dirty="0">
                <a:solidFill>
                  <a:srgbClr val="4B4B4B"/>
                </a:solidFill>
                <a:latin typeface="Arial"/>
                <a:cs typeface="Arial"/>
              </a:rPr>
              <a:t>ss,</a:t>
            </a:r>
            <a:r>
              <a:rPr lang="en-GB" spc="-15" dirty="0">
                <a:solidFill>
                  <a:srgbClr val="4B4B4B"/>
                </a:solidFill>
                <a:latin typeface="Arial"/>
                <a:cs typeface="Arial"/>
              </a:rPr>
              <a:t> </a:t>
            </a:r>
            <a:r>
              <a:rPr lang="en-GB" dirty="0">
                <a:solidFill>
                  <a:srgbClr val="4B4B4B"/>
                </a:solidFill>
                <a:latin typeface="Arial"/>
                <a:cs typeface="Arial"/>
              </a:rPr>
              <a:t>c</a:t>
            </a:r>
            <a:r>
              <a:rPr lang="en-GB" spc="-5" dirty="0">
                <a:solidFill>
                  <a:srgbClr val="4B4B4B"/>
                </a:solidFill>
                <a:latin typeface="Arial"/>
                <a:cs typeface="Arial"/>
              </a:rPr>
              <a:t>on</a:t>
            </a:r>
            <a:r>
              <a:rPr lang="en-GB" spc="5" dirty="0">
                <a:solidFill>
                  <a:srgbClr val="4B4B4B"/>
                </a:solidFill>
                <a:latin typeface="Arial"/>
                <a:cs typeface="Arial"/>
              </a:rPr>
              <a:t>t</a:t>
            </a:r>
            <a:r>
              <a:rPr lang="en-GB" spc="-10" dirty="0">
                <a:solidFill>
                  <a:srgbClr val="4B4B4B"/>
                </a:solidFill>
                <a:latin typeface="Arial"/>
                <a:cs typeface="Arial"/>
              </a:rPr>
              <a:t>i</a:t>
            </a:r>
            <a:r>
              <a:rPr lang="en-GB" spc="-5" dirty="0">
                <a:solidFill>
                  <a:srgbClr val="4B4B4B"/>
                </a:solidFill>
                <a:latin typeface="Arial"/>
                <a:cs typeface="Arial"/>
              </a:rPr>
              <a:t>nu</a:t>
            </a:r>
            <a:r>
              <a:rPr lang="en-GB" dirty="0">
                <a:solidFill>
                  <a:srgbClr val="4B4B4B"/>
                </a:solidFill>
                <a:latin typeface="Arial"/>
                <a:cs typeface="Arial"/>
              </a:rPr>
              <a:t>o</a:t>
            </a:r>
          </a:p>
          <a:p>
            <a:pPr marL="299085" indent="-286385">
              <a:lnSpc>
                <a:spcPct val="100000"/>
              </a:lnSpc>
              <a:buChar char="•"/>
              <a:tabLst>
                <a:tab pos="299720" algn="l"/>
              </a:tabLst>
            </a:pPr>
            <a:r>
              <a:rPr lang="en-GB" spc="-10" dirty="0">
                <a:solidFill>
                  <a:srgbClr val="4B4B4B"/>
                </a:solidFill>
                <a:latin typeface="Arial"/>
                <a:cs typeface="Arial"/>
              </a:rPr>
              <a:t>c</a:t>
            </a:r>
            <a:r>
              <a:rPr lang="en-GB" spc="-5" dirty="0">
                <a:solidFill>
                  <a:srgbClr val="4B4B4B"/>
                </a:solidFill>
                <a:latin typeface="Arial"/>
                <a:cs typeface="Arial"/>
              </a:rPr>
              <a:t>aden</a:t>
            </a:r>
            <a:r>
              <a:rPr lang="en-GB" spc="-15" dirty="0">
                <a:solidFill>
                  <a:srgbClr val="4B4B4B"/>
                </a:solidFill>
                <a:latin typeface="Arial"/>
                <a:cs typeface="Arial"/>
              </a:rPr>
              <a:t>z</a:t>
            </a:r>
            <a:r>
              <a:rPr lang="en-GB" dirty="0">
                <a:solidFill>
                  <a:srgbClr val="4B4B4B"/>
                </a:solidFill>
                <a:latin typeface="Arial"/>
                <a:cs typeface="Arial"/>
              </a:rPr>
              <a:t>a</a:t>
            </a:r>
          </a:p>
          <a:p>
            <a:pPr marL="299085" indent="-286385">
              <a:lnSpc>
                <a:spcPct val="100000"/>
              </a:lnSpc>
              <a:buChar char="•"/>
              <a:tabLst>
                <a:tab pos="299720" algn="l"/>
              </a:tabLst>
            </a:pPr>
            <a:r>
              <a:rPr lang="en-GB" spc="-15" dirty="0">
                <a:solidFill>
                  <a:srgbClr val="4B4B4B"/>
                </a:solidFill>
                <a:latin typeface="Arial"/>
                <a:cs typeface="Arial"/>
                <a:hlinkClick r:id="rId11" action="ppaction://hlinksldjump"/>
              </a:rPr>
              <a:t>v</a:t>
            </a:r>
            <a:r>
              <a:rPr lang="en-GB" spc="-5" dirty="0">
                <a:solidFill>
                  <a:srgbClr val="4B4B4B"/>
                </a:solidFill>
                <a:latin typeface="Arial"/>
                <a:cs typeface="Arial"/>
                <a:hlinkClick r:id="rId11" action="ppaction://hlinksldjump"/>
              </a:rPr>
              <a:t>e</a:t>
            </a:r>
            <a:r>
              <a:rPr lang="en-GB" dirty="0">
                <a:solidFill>
                  <a:srgbClr val="4B4B4B"/>
                </a:solidFill>
                <a:latin typeface="Arial"/>
                <a:cs typeface="Arial"/>
                <a:hlinkClick r:id="rId11" action="ppaction://hlinksldjump"/>
              </a:rPr>
              <a:t>rse/chorus</a:t>
            </a:r>
            <a:endParaRPr lang="en-GB" dirty="0">
              <a:solidFill>
                <a:srgbClr val="4B4B4B"/>
              </a:solidFill>
              <a:latin typeface="Arial"/>
              <a:cs typeface="Arial"/>
            </a:endParaRPr>
          </a:p>
          <a:p>
            <a:pPr marL="299085" indent="-286385">
              <a:lnSpc>
                <a:spcPct val="100000"/>
              </a:lnSpc>
              <a:buChar char="•"/>
              <a:tabLst>
                <a:tab pos="299720" algn="l"/>
              </a:tabLst>
            </a:pPr>
            <a:r>
              <a:rPr lang="en-GB" spc="-5" dirty="0">
                <a:solidFill>
                  <a:srgbClr val="4B4B4B"/>
                </a:solidFill>
                <a:latin typeface="Arial"/>
                <a:cs typeface="Arial"/>
              </a:rPr>
              <a:t>b</a:t>
            </a:r>
            <a:r>
              <a:rPr lang="en-GB" dirty="0">
                <a:solidFill>
                  <a:srgbClr val="4B4B4B"/>
                </a:solidFill>
                <a:latin typeface="Arial"/>
                <a:cs typeface="Arial"/>
              </a:rPr>
              <a:t>r</a:t>
            </a:r>
            <a:r>
              <a:rPr lang="en-GB" spc="-5" dirty="0">
                <a:solidFill>
                  <a:srgbClr val="4B4B4B"/>
                </a:solidFill>
                <a:latin typeface="Arial"/>
                <a:cs typeface="Arial"/>
              </a:rPr>
              <a:t>eak</a:t>
            </a:r>
            <a:endParaRPr lang="en-GB" dirty="0">
              <a:solidFill>
                <a:srgbClr val="4B4B4B"/>
              </a:solidFill>
              <a:latin typeface="Arial"/>
              <a:cs typeface="Arial"/>
            </a:endParaRPr>
          </a:p>
          <a:p>
            <a:pPr marL="299085" indent="-286385">
              <a:lnSpc>
                <a:spcPct val="100000"/>
              </a:lnSpc>
              <a:buChar char="•"/>
              <a:tabLst>
                <a:tab pos="299720" algn="l"/>
              </a:tabLst>
            </a:pPr>
            <a:r>
              <a:rPr lang="en-GB" spc="-5" dirty="0">
                <a:solidFill>
                  <a:srgbClr val="4B4B4B"/>
                </a:solidFill>
                <a:latin typeface="Arial"/>
                <a:cs typeface="Arial"/>
                <a:hlinkClick r:id="rId12" action="ppaction://hlinksldjump"/>
              </a:rPr>
              <a:t>b</a:t>
            </a:r>
            <a:r>
              <a:rPr lang="en-GB" spc="-10" dirty="0">
                <a:solidFill>
                  <a:srgbClr val="4B4B4B"/>
                </a:solidFill>
                <a:latin typeface="Arial"/>
                <a:cs typeface="Arial"/>
                <a:hlinkClick r:id="rId12" action="ppaction://hlinksldjump"/>
              </a:rPr>
              <a:t>l</a:t>
            </a:r>
            <a:r>
              <a:rPr lang="en-GB" spc="-5" dirty="0">
                <a:solidFill>
                  <a:srgbClr val="4B4B4B"/>
                </a:solidFill>
                <a:latin typeface="Arial"/>
                <a:cs typeface="Arial"/>
                <a:hlinkClick r:id="rId12" action="ppaction://hlinksldjump"/>
              </a:rPr>
              <a:t>ue</a:t>
            </a:r>
            <a:r>
              <a:rPr lang="en-GB" dirty="0">
                <a:solidFill>
                  <a:srgbClr val="4B4B4B"/>
                </a:solidFill>
                <a:latin typeface="Arial"/>
                <a:cs typeface="Arial"/>
                <a:hlinkClick r:id="rId12" action="ppaction://hlinksldjump"/>
              </a:rPr>
              <a:t>s</a:t>
            </a:r>
            <a:endParaRPr lang="en-GB" dirty="0">
              <a:solidFill>
                <a:srgbClr val="4B4B4B"/>
              </a:solidFill>
              <a:latin typeface="Arial"/>
              <a:cs typeface="Arial"/>
            </a:endParaRPr>
          </a:p>
          <a:p>
            <a:pPr marL="299085" indent="-286385">
              <a:lnSpc>
                <a:spcPct val="100000"/>
              </a:lnSpc>
              <a:buChar char="•"/>
              <a:tabLst>
                <a:tab pos="299720" algn="l"/>
              </a:tabLst>
            </a:pPr>
            <a:r>
              <a:rPr lang="en-GB" dirty="0">
                <a:solidFill>
                  <a:srgbClr val="4B4B4B"/>
                </a:solidFill>
                <a:latin typeface="Arial"/>
                <a:cs typeface="Arial"/>
                <a:hlinkClick r:id="rId13" action="ppaction://hlinksldjump"/>
              </a:rPr>
              <a:t>S</a:t>
            </a:r>
            <a:r>
              <a:rPr lang="en-GB" spc="5" dirty="0">
                <a:solidFill>
                  <a:srgbClr val="4B4B4B"/>
                </a:solidFill>
                <a:latin typeface="Arial"/>
                <a:cs typeface="Arial"/>
                <a:hlinkClick r:id="rId13" action="ppaction://hlinksldjump"/>
              </a:rPr>
              <a:t>t</a:t>
            </a:r>
            <a:r>
              <a:rPr lang="en-GB" dirty="0">
                <a:solidFill>
                  <a:srgbClr val="4B4B4B"/>
                </a:solidFill>
                <a:latin typeface="Arial"/>
                <a:cs typeface="Arial"/>
                <a:hlinkClick r:id="rId13" action="ppaction://hlinksldjump"/>
              </a:rPr>
              <a:t>r</a:t>
            </a:r>
            <a:r>
              <a:rPr lang="en-GB" spc="-5" dirty="0">
                <a:solidFill>
                  <a:srgbClr val="4B4B4B"/>
                </a:solidFill>
                <a:latin typeface="Arial"/>
                <a:cs typeface="Arial"/>
                <a:hlinkClick r:id="rId13" action="ppaction://hlinksldjump"/>
              </a:rPr>
              <a:t>oph</a:t>
            </a:r>
            <a:r>
              <a:rPr lang="en-GB" spc="-10" dirty="0">
                <a:solidFill>
                  <a:srgbClr val="4B4B4B"/>
                </a:solidFill>
                <a:latin typeface="Arial"/>
                <a:cs typeface="Arial"/>
                <a:hlinkClick r:id="rId13" action="ppaction://hlinksldjump"/>
              </a:rPr>
              <a:t>i</a:t>
            </a:r>
            <a:r>
              <a:rPr lang="en-GB" dirty="0">
                <a:solidFill>
                  <a:srgbClr val="4B4B4B"/>
                </a:solidFill>
                <a:latin typeface="Arial"/>
                <a:cs typeface="Arial"/>
                <a:hlinkClick r:id="rId13" action="ppaction://hlinksldjump"/>
              </a:rPr>
              <a:t>c</a:t>
            </a:r>
            <a:endParaRPr lang="en-GB" dirty="0">
              <a:solidFill>
                <a:srgbClr val="4B4B4B"/>
              </a:solidFill>
              <a:latin typeface="Arial"/>
              <a:cs typeface="Arial"/>
            </a:endParaRPr>
          </a:p>
          <a:p>
            <a:pPr marL="299085" indent="-286385">
              <a:lnSpc>
                <a:spcPct val="100000"/>
              </a:lnSpc>
              <a:buChar char="•"/>
              <a:tabLst>
                <a:tab pos="299720" algn="l"/>
              </a:tabLst>
            </a:pPr>
            <a:r>
              <a:rPr lang="en-GB" dirty="0">
                <a:solidFill>
                  <a:srgbClr val="4B4B4B"/>
                </a:solidFill>
                <a:latin typeface="Arial"/>
                <a:cs typeface="Arial"/>
              </a:rPr>
              <a:t>c</a:t>
            </a:r>
            <a:r>
              <a:rPr lang="en-GB" spc="-15" dirty="0">
                <a:solidFill>
                  <a:srgbClr val="4B4B4B"/>
                </a:solidFill>
                <a:latin typeface="Arial"/>
                <a:cs typeface="Arial"/>
              </a:rPr>
              <a:t>y</a:t>
            </a:r>
            <a:r>
              <a:rPr lang="en-GB" dirty="0">
                <a:solidFill>
                  <a:srgbClr val="4B4B4B"/>
                </a:solidFill>
                <a:latin typeface="Arial"/>
                <a:cs typeface="Arial"/>
              </a:rPr>
              <a:t>c</a:t>
            </a:r>
            <a:r>
              <a:rPr lang="en-GB" spc="-10" dirty="0">
                <a:solidFill>
                  <a:srgbClr val="4B4B4B"/>
                </a:solidFill>
                <a:latin typeface="Arial"/>
                <a:cs typeface="Arial"/>
              </a:rPr>
              <a:t>li</a:t>
            </a:r>
            <a:r>
              <a:rPr lang="en-GB" dirty="0">
                <a:solidFill>
                  <a:srgbClr val="4B4B4B"/>
                </a:solidFill>
                <a:latin typeface="Arial"/>
                <a:cs typeface="Arial"/>
              </a:rPr>
              <a:t>c</a:t>
            </a:r>
          </a:p>
          <a:p>
            <a:pPr marL="299085" indent="-286385">
              <a:lnSpc>
                <a:spcPct val="100000"/>
              </a:lnSpc>
              <a:buChar char="•"/>
              <a:tabLst>
                <a:tab pos="299720" algn="l"/>
              </a:tabLst>
            </a:pPr>
            <a:r>
              <a:rPr lang="en-GB" dirty="0">
                <a:solidFill>
                  <a:srgbClr val="4B4B4B"/>
                </a:solidFill>
                <a:latin typeface="Arial"/>
                <a:cs typeface="Arial"/>
                <a:hlinkClick r:id="rId14" action="ppaction://hlinksldjump"/>
              </a:rPr>
              <a:t>c</a:t>
            </a:r>
            <a:r>
              <a:rPr lang="en-GB" spc="-5" dirty="0">
                <a:solidFill>
                  <a:srgbClr val="4B4B4B"/>
                </a:solidFill>
                <a:latin typeface="Arial"/>
                <a:cs typeface="Arial"/>
                <a:hlinkClick r:id="rId14" action="ppaction://hlinksldjump"/>
              </a:rPr>
              <a:t>a</a:t>
            </a:r>
            <a:r>
              <a:rPr lang="en-GB" spc="-10" dirty="0">
                <a:solidFill>
                  <a:srgbClr val="4B4B4B"/>
                </a:solidFill>
                <a:latin typeface="Arial"/>
                <a:cs typeface="Arial"/>
                <a:hlinkClick r:id="rId14" action="ppaction://hlinksldjump"/>
              </a:rPr>
              <a:t>l</a:t>
            </a:r>
            <a:r>
              <a:rPr lang="en-GB" dirty="0">
                <a:solidFill>
                  <a:srgbClr val="4B4B4B"/>
                </a:solidFill>
                <a:latin typeface="Arial"/>
                <a:cs typeface="Arial"/>
                <a:hlinkClick r:id="rId14" action="ppaction://hlinksldjump"/>
              </a:rPr>
              <a:t>l</a:t>
            </a:r>
            <a:r>
              <a:rPr lang="en-GB" spc="10" dirty="0">
                <a:solidFill>
                  <a:srgbClr val="4B4B4B"/>
                </a:solidFill>
                <a:latin typeface="Arial"/>
                <a:cs typeface="Arial"/>
                <a:hlinkClick r:id="rId14" action="ppaction://hlinksldjump"/>
              </a:rPr>
              <a:t> </a:t>
            </a:r>
            <a:r>
              <a:rPr lang="en-GB" spc="-5" dirty="0">
                <a:solidFill>
                  <a:srgbClr val="4B4B4B"/>
                </a:solidFill>
                <a:latin typeface="Arial"/>
                <a:cs typeface="Arial"/>
                <a:hlinkClick r:id="rId14" action="ppaction://hlinksldjump"/>
              </a:rPr>
              <a:t>an</a:t>
            </a:r>
            <a:r>
              <a:rPr lang="en-GB" dirty="0">
                <a:solidFill>
                  <a:srgbClr val="4B4B4B"/>
                </a:solidFill>
                <a:latin typeface="Arial"/>
                <a:cs typeface="Arial"/>
                <a:hlinkClick r:id="rId14" action="ppaction://hlinksldjump"/>
              </a:rPr>
              <a:t>d</a:t>
            </a:r>
            <a:r>
              <a:rPr lang="en-GB" spc="-10" dirty="0">
                <a:solidFill>
                  <a:srgbClr val="4B4B4B"/>
                </a:solidFill>
                <a:latin typeface="Arial"/>
                <a:cs typeface="Arial"/>
                <a:hlinkClick r:id="rId14" action="ppaction://hlinksldjump"/>
              </a:rPr>
              <a:t> </a:t>
            </a:r>
            <a:r>
              <a:rPr lang="en-GB" dirty="0" smtClean="0">
                <a:solidFill>
                  <a:srgbClr val="4B4B4B"/>
                </a:solidFill>
                <a:latin typeface="Arial"/>
                <a:cs typeface="Arial"/>
                <a:hlinkClick r:id="rId14" action="ppaction://hlinksldjump"/>
              </a:rPr>
              <a:t>r</a:t>
            </a:r>
            <a:r>
              <a:rPr lang="en-GB" spc="-5" dirty="0" smtClean="0">
                <a:solidFill>
                  <a:srgbClr val="4B4B4B"/>
                </a:solidFill>
                <a:latin typeface="Arial"/>
                <a:cs typeface="Arial"/>
                <a:hlinkClick r:id="rId14" action="ppaction://hlinksldjump"/>
              </a:rPr>
              <a:t>e</a:t>
            </a:r>
            <a:r>
              <a:rPr lang="en-GB" dirty="0" smtClean="0">
                <a:solidFill>
                  <a:srgbClr val="4B4B4B"/>
                </a:solidFill>
                <a:latin typeface="Arial"/>
                <a:cs typeface="Arial"/>
                <a:hlinkClick r:id="rId14" action="ppaction://hlinksldjump"/>
              </a:rPr>
              <a:t>s</a:t>
            </a:r>
            <a:r>
              <a:rPr lang="en-GB" spc="-5" dirty="0" smtClean="0">
                <a:solidFill>
                  <a:srgbClr val="4B4B4B"/>
                </a:solidFill>
                <a:latin typeface="Arial"/>
                <a:cs typeface="Arial"/>
                <a:hlinkClick r:id="rId14" action="ppaction://hlinksldjump"/>
              </a:rPr>
              <a:t>pon</a:t>
            </a:r>
            <a:r>
              <a:rPr lang="en-GB" dirty="0" smtClean="0">
                <a:solidFill>
                  <a:srgbClr val="4B4B4B"/>
                </a:solidFill>
                <a:latin typeface="Arial"/>
                <a:cs typeface="Arial"/>
                <a:hlinkClick r:id="rId14" action="ppaction://hlinksldjump"/>
              </a:rPr>
              <a:t>se</a:t>
            </a:r>
            <a:endParaRPr lang="en-GB" dirty="0">
              <a:solidFill>
                <a:srgbClr val="4B4B4B"/>
              </a:solidFill>
              <a:latin typeface="Arial"/>
              <a:cs typeface="Arial"/>
            </a:endParaRP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65178"/>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Binary</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221991" y="5690628"/>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6" name="object 6"/>
          <p:cNvSpPr txBox="1"/>
          <p:nvPr/>
        </p:nvSpPr>
        <p:spPr>
          <a:xfrm>
            <a:off x="8365138" y="5853727"/>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2" action="ppaction://hlinksldjump"/>
              </a:rPr>
              <a:t>H</a:t>
            </a:r>
            <a:r>
              <a:rPr sz="1100" dirty="0">
                <a:solidFill>
                  <a:srgbClr val="FFFFFF"/>
                </a:solidFill>
                <a:latin typeface="Arial"/>
                <a:cs typeface="Arial"/>
                <a:hlinkClick r:id="rId2" action="ppaction://hlinksldjump"/>
              </a:rPr>
              <a:t>o</a:t>
            </a:r>
            <a:r>
              <a:rPr sz="1100" spc="5" dirty="0">
                <a:solidFill>
                  <a:srgbClr val="FFFFFF"/>
                </a:solidFill>
                <a:latin typeface="Arial"/>
                <a:cs typeface="Arial"/>
                <a:hlinkClick r:id="rId2" action="ppaction://hlinksldjump"/>
              </a:rPr>
              <a:t>m</a:t>
            </a:r>
            <a:r>
              <a:rPr sz="1100" dirty="0">
                <a:solidFill>
                  <a:srgbClr val="FFFFFF"/>
                </a:solidFill>
                <a:latin typeface="Arial"/>
                <a:cs typeface="Arial"/>
                <a:hlinkClick r:id="rId2" action="ppaction://hlinksldjump"/>
              </a:rPr>
              <a:t>e</a:t>
            </a:r>
            <a:endParaRPr sz="1100" dirty="0">
              <a:latin typeface="Arial"/>
              <a:cs typeface="Arial"/>
            </a:endParaRPr>
          </a:p>
        </p:txBody>
      </p:sp>
      <p:sp>
        <p:nvSpPr>
          <p:cNvPr id="13" name="object 13"/>
          <p:cNvSpPr/>
          <p:nvPr/>
        </p:nvSpPr>
        <p:spPr>
          <a:xfrm>
            <a:off x="8221991" y="5108285"/>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15" name="object 15"/>
          <p:cNvSpPr txBox="1"/>
          <p:nvPr/>
        </p:nvSpPr>
        <p:spPr>
          <a:xfrm>
            <a:off x="8266875" y="5191008"/>
            <a:ext cx="643218"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105</a:t>
            </a:fld>
            <a:r>
              <a:rPr spc="10" dirty="0"/>
              <a:t> </a:t>
            </a:r>
            <a:r>
              <a:rPr spc="-5" dirty="0"/>
              <a:t>o</a:t>
            </a:r>
            <a:r>
              <a:rPr dirty="0"/>
              <a:t>f</a:t>
            </a:r>
            <a:r>
              <a:rPr spc="10" dirty="0"/>
              <a:t> </a:t>
            </a:r>
            <a:r>
              <a:rPr lang="en-GB"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6" name="Rectangle 15"/>
          <p:cNvSpPr/>
          <p:nvPr/>
        </p:nvSpPr>
        <p:spPr>
          <a:xfrm>
            <a:off x="457200" y="1219200"/>
            <a:ext cx="5334000" cy="369332"/>
          </a:xfrm>
          <a:prstGeom prst="rect">
            <a:avLst/>
          </a:prstGeom>
        </p:spPr>
        <p:txBody>
          <a:bodyPr wrap="square">
            <a:spAutoFit/>
          </a:bodyPr>
          <a:lstStyle/>
          <a:p>
            <a:r>
              <a:rPr lang="en-GB" dirty="0">
                <a:latin typeface="Arial" panose="020B0604020202020204" pitchFamily="34" charset="0"/>
                <a:cs typeface="Arial" panose="020B0604020202020204" pitchFamily="34" charset="0"/>
                <a:hlinkClick r:id="rId4" action="ppaction://hlinksldjump"/>
              </a:rPr>
              <a:t>Steve Reich </a:t>
            </a:r>
            <a:r>
              <a:rPr lang="en-GB" dirty="0" smtClean="0">
                <a:latin typeface="Arial" panose="020B0604020202020204" pitchFamily="34" charset="0"/>
                <a:cs typeface="Arial" panose="020B0604020202020204" pitchFamily="34" charset="0"/>
                <a:hlinkClick r:id="rId4" action="ppaction://hlinksldjump"/>
              </a:rPr>
              <a:t>– </a:t>
            </a:r>
            <a:r>
              <a:rPr lang="en-GB" dirty="0">
                <a:latin typeface="Arial" panose="020B0604020202020204" pitchFamily="34" charset="0"/>
                <a:cs typeface="Arial" panose="020B0604020202020204" pitchFamily="34" charset="0"/>
                <a:hlinkClick r:id="rId4" action="ppaction://hlinksldjump"/>
              </a:rPr>
              <a:t>Electric Counterpoint Movement 3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9075119"/>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65178"/>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Ternary</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208522" y="5689694"/>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6" name="object 6"/>
          <p:cNvSpPr txBox="1"/>
          <p:nvPr/>
        </p:nvSpPr>
        <p:spPr>
          <a:xfrm>
            <a:off x="8298212" y="5822694"/>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2" action="ppaction://hlinksldjump"/>
              </a:rPr>
              <a:t>H</a:t>
            </a:r>
            <a:r>
              <a:rPr sz="1200" dirty="0">
                <a:solidFill>
                  <a:srgbClr val="FFFFFF"/>
                </a:solidFill>
                <a:latin typeface="Arial"/>
                <a:cs typeface="Arial"/>
                <a:hlinkClick r:id="rId2" action="ppaction://hlinksldjump"/>
              </a:rPr>
              <a:t>o</a:t>
            </a:r>
            <a:r>
              <a:rPr sz="1200" spc="5" dirty="0">
                <a:solidFill>
                  <a:srgbClr val="FFFFFF"/>
                </a:solidFill>
                <a:latin typeface="Arial"/>
                <a:cs typeface="Arial"/>
                <a:hlinkClick r:id="rId2" action="ppaction://hlinksldjump"/>
              </a:rPr>
              <a:t>m</a:t>
            </a:r>
            <a:r>
              <a:rPr sz="1200" dirty="0">
                <a:solidFill>
                  <a:srgbClr val="FFFFFF"/>
                </a:solidFill>
                <a:latin typeface="Arial"/>
                <a:cs typeface="Arial"/>
                <a:hlinkClick r:id="rId2" action="ppaction://hlinksldjump"/>
              </a:rPr>
              <a:t>e</a:t>
            </a:r>
            <a:endParaRPr sz="1200" dirty="0">
              <a:latin typeface="Arial"/>
              <a:cs typeface="Arial"/>
            </a:endParaRPr>
          </a:p>
        </p:txBody>
      </p:sp>
      <p:sp>
        <p:nvSpPr>
          <p:cNvPr id="13" name="object 13"/>
          <p:cNvSpPr/>
          <p:nvPr/>
        </p:nvSpPr>
        <p:spPr>
          <a:xfrm>
            <a:off x="8217406" y="5061091"/>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5" name="object 15"/>
          <p:cNvSpPr txBox="1"/>
          <p:nvPr/>
        </p:nvSpPr>
        <p:spPr>
          <a:xfrm>
            <a:off x="8244077" y="5143814"/>
            <a:ext cx="666657"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106</a:t>
            </a:fld>
            <a:r>
              <a:rPr spc="10" dirty="0"/>
              <a:t> </a:t>
            </a:r>
            <a:r>
              <a:rPr spc="-5" dirty="0"/>
              <a:t>o</a:t>
            </a:r>
            <a:r>
              <a:rPr dirty="0"/>
              <a:t>f</a:t>
            </a:r>
            <a:r>
              <a:rPr spc="10" dirty="0"/>
              <a:t> </a:t>
            </a:r>
            <a:r>
              <a:rPr lang="en-GB" spc="10"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6" name="Rectangle 15"/>
          <p:cNvSpPr/>
          <p:nvPr/>
        </p:nvSpPr>
        <p:spPr>
          <a:xfrm>
            <a:off x="457200" y="1219200"/>
            <a:ext cx="5334000" cy="646331"/>
          </a:xfrm>
          <a:prstGeom prst="rect">
            <a:avLst/>
          </a:prstGeom>
        </p:spPr>
        <p:txBody>
          <a:bodyPr wrap="square">
            <a:spAutoFit/>
          </a:bodyPr>
          <a:lstStyle/>
          <a:p>
            <a:r>
              <a:rPr lang="en-GB" dirty="0">
                <a:latin typeface="Arial" panose="020B0604020202020204" pitchFamily="34" charset="0"/>
                <a:cs typeface="Arial" panose="020B0604020202020204" pitchFamily="34" charset="0"/>
                <a:hlinkClick r:id="rId4" action="ppaction://hlinksldjump"/>
              </a:rPr>
              <a:t>Bartok </a:t>
            </a:r>
            <a:r>
              <a:rPr lang="en-GB" dirty="0" smtClean="0">
                <a:latin typeface="Arial" panose="020B0604020202020204" pitchFamily="34" charset="0"/>
                <a:cs typeface="Arial" panose="020B0604020202020204" pitchFamily="34" charset="0"/>
                <a:hlinkClick r:id="rId4" action="ppaction://hlinksldjump"/>
              </a:rPr>
              <a:t>– </a:t>
            </a:r>
            <a:r>
              <a:rPr lang="en-GB" dirty="0">
                <a:latin typeface="Arial" panose="020B0604020202020204" pitchFamily="34" charset="0"/>
                <a:cs typeface="Arial" panose="020B0604020202020204" pitchFamily="34" charset="0"/>
                <a:hlinkClick r:id="rId4" action="ppaction://hlinksldjump"/>
              </a:rPr>
              <a:t>Concerto for Orchestra 2</a:t>
            </a:r>
            <a:r>
              <a:rPr lang="en-GB" baseline="30000" dirty="0">
                <a:latin typeface="Arial" panose="020B0604020202020204" pitchFamily="34" charset="0"/>
                <a:cs typeface="Arial" panose="020B0604020202020204" pitchFamily="34" charset="0"/>
                <a:hlinkClick r:id="rId4" action="ppaction://hlinksldjump"/>
              </a:rPr>
              <a:t>nd</a:t>
            </a:r>
            <a:r>
              <a:rPr lang="en-GB" dirty="0">
                <a:latin typeface="Arial" panose="020B0604020202020204" pitchFamily="34" charset="0"/>
                <a:cs typeface="Arial" panose="020B0604020202020204" pitchFamily="34" charset="0"/>
                <a:hlinkClick r:id="rId4" action="ppaction://hlinksldjump"/>
              </a:rPr>
              <a:t> movement</a:t>
            </a:r>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06443145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65178"/>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Verse/chorus</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181969" y="5681691"/>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6" name="object 6"/>
          <p:cNvSpPr txBox="1"/>
          <p:nvPr/>
        </p:nvSpPr>
        <p:spPr>
          <a:xfrm>
            <a:off x="8332463" y="5830306"/>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2" action="ppaction://hlinksldjump"/>
              </a:rPr>
              <a:t>H</a:t>
            </a:r>
            <a:r>
              <a:rPr sz="1200" dirty="0">
                <a:solidFill>
                  <a:srgbClr val="FFFFFF"/>
                </a:solidFill>
                <a:latin typeface="Arial"/>
                <a:cs typeface="Arial"/>
                <a:hlinkClick r:id="rId2" action="ppaction://hlinksldjump"/>
              </a:rPr>
              <a:t>o</a:t>
            </a:r>
            <a:r>
              <a:rPr sz="1200" spc="5" dirty="0">
                <a:solidFill>
                  <a:srgbClr val="FFFFFF"/>
                </a:solidFill>
                <a:latin typeface="Arial"/>
                <a:cs typeface="Arial"/>
                <a:hlinkClick r:id="rId2" action="ppaction://hlinksldjump"/>
              </a:rPr>
              <a:t>m</a:t>
            </a:r>
            <a:r>
              <a:rPr sz="1200" dirty="0">
                <a:solidFill>
                  <a:srgbClr val="FFFFFF"/>
                </a:solidFill>
                <a:latin typeface="Arial"/>
                <a:cs typeface="Arial"/>
                <a:hlinkClick r:id="rId2" action="ppaction://hlinksldjump"/>
              </a:rPr>
              <a:t>e</a:t>
            </a:r>
            <a:endParaRPr sz="1200" dirty="0">
              <a:latin typeface="Arial"/>
              <a:cs typeface="Arial"/>
            </a:endParaRPr>
          </a:p>
        </p:txBody>
      </p:sp>
      <p:sp>
        <p:nvSpPr>
          <p:cNvPr id="13" name="object 13"/>
          <p:cNvSpPr/>
          <p:nvPr/>
        </p:nvSpPr>
        <p:spPr>
          <a:xfrm>
            <a:off x="8189315" y="5023327"/>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5" name="object 15"/>
          <p:cNvSpPr txBox="1"/>
          <p:nvPr/>
        </p:nvSpPr>
        <p:spPr>
          <a:xfrm>
            <a:off x="8217739" y="5106050"/>
            <a:ext cx="648459"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107</a:t>
            </a:fld>
            <a:r>
              <a:rPr spc="10" dirty="0"/>
              <a:t> </a:t>
            </a:r>
            <a:r>
              <a:rPr spc="-5" dirty="0"/>
              <a:t>o</a:t>
            </a:r>
            <a:r>
              <a:rPr dirty="0"/>
              <a:t>f</a:t>
            </a:r>
            <a:r>
              <a:rPr spc="10" dirty="0"/>
              <a:t> </a:t>
            </a:r>
            <a:r>
              <a:rPr lang="en-GB" spc="10"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6" name="Rectangle 15"/>
          <p:cNvSpPr/>
          <p:nvPr/>
        </p:nvSpPr>
        <p:spPr>
          <a:xfrm>
            <a:off x="457200" y="1219200"/>
            <a:ext cx="5334000" cy="2862322"/>
          </a:xfrm>
          <a:prstGeom prst="rect">
            <a:avLst/>
          </a:prstGeom>
        </p:spPr>
        <p:txBody>
          <a:bodyPr wrap="square">
            <a:spAutoFit/>
          </a:bodyPr>
          <a:lstStyle/>
          <a:p>
            <a:r>
              <a:rPr lang="en-GB" dirty="0">
                <a:latin typeface="Arial" panose="020B0604020202020204" pitchFamily="34" charset="0"/>
                <a:cs typeface="Arial" panose="020B0604020202020204" pitchFamily="34" charset="0"/>
                <a:hlinkClick r:id="rId4" action="ppaction://hlinksldjump"/>
              </a:rPr>
              <a:t>Mumford and Sons </a:t>
            </a:r>
            <a:r>
              <a:rPr lang="en-GB" dirty="0" smtClean="0">
                <a:latin typeface="Arial" panose="020B0604020202020204" pitchFamily="34" charset="0"/>
                <a:cs typeface="Arial" panose="020B0604020202020204" pitchFamily="34" charset="0"/>
                <a:hlinkClick r:id="rId4" action="ppaction://hlinksldjump"/>
              </a:rPr>
              <a:t>– The </a:t>
            </a:r>
            <a:r>
              <a:rPr lang="en-GB" dirty="0">
                <a:latin typeface="Arial" panose="020B0604020202020204" pitchFamily="34" charset="0"/>
                <a:cs typeface="Arial" panose="020B0604020202020204" pitchFamily="34" charset="0"/>
                <a:hlinkClick r:id="rId4" action="ppaction://hlinksldjump"/>
              </a:rPr>
              <a:t>Cave</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5" action="ppaction://hlinksldjump"/>
              </a:rPr>
              <a:t>Bob Marley – Stir it </a:t>
            </a:r>
            <a:r>
              <a:rPr lang="en-GB" dirty="0" smtClean="0">
                <a:latin typeface="Arial" panose="020B0604020202020204" pitchFamily="34" charset="0"/>
                <a:cs typeface="Arial" panose="020B0604020202020204" pitchFamily="34" charset="0"/>
                <a:hlinkClick r:id="rId5" action="ppaction://hlinksldjump"/>
              </a:rPr>
              <a:t>Up</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6" action="ppaction://hlinksldjump"/>
              </a:rPr>
              <a:t>Paul Simon – You Can Call Me Al</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7" action="ppaction://hlinksldjump"/>
              </a:rPr>
              <a:t>Taylor swift – Blank Space</a:t>
            </a:r>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hlinkClick r:id="rId8" action="ppaction://hlinksldjump"/>
              </a:rPr>
              <a:t>Alica</a:t>
            </a:r>
            <a:r>
              <a:rPr lang="en-GB" dirty="0">
                <a:latin typeface="Arial" panose="020B0604020202020204" pitchFamily="34" charset="0"/>
                <a:cs typeface="Arial" panose="020B0604020202020204" pitchFamily="34" charset="0"/>
                <a:hlinkClick r:id="rId8" action="ppaction://hlinksldjump"/>
              </a:rPr>
              <a:t> </a:t>
            </a:r>
            <a:r>
              <a:rPr lang="en-GB" dirty="0" smtClean="0">
                <a:latin typeface="Arial" panose="020B0604020202020204" pitchFamily="34" charset="0"/>
                <a:cs typeface="Arial" panose="020B0604020202020204" pitchFamily="34" charset="0"/>
                <a:hlinkClick r:id="rId8" action="ppaction://hlinksldjump"/>
              </a:rPr>
              <a:t>Keys </a:t>
            </a:r>
            <a:r>
              <a:rPr lang="en-GB" dirty="0">
                <a:latin typeface="Arial" panose="020B0604020202020204" pitchFamily="34" charset="0"/>
                <a:cs typeface="Arial" panose="020B0604020202020204" pitchFamily="34" charset="0"/>
                <a:hlinkClick r:id="rId8" action="ppaction://hlinksldjump"/>
              </a:rPr>
              <a:t>– Brand </a:t>
            </a:r>
            <a:r>
              <a:rPr lang="en-GB" dirty="0" smtClean="0">
                <a:latin typeface="Arial" panose="020B0604020202020204" pitchFamily="34" charset="0"/>
                <a:cs typeface="Arial" panose="020B0604020202020204" pitchFamily="34" charset="0"/>
                <a:hlinkClick r:id="rId8" action="ppaction://hlinksldjump"/>
              </a:rPr>
              <a:t>New </a:t>
            </a:r>
            <a:r>
              <a:rPr lang="en-GB" dirty="0">
                <a:latin typeface="Arial" panose="020B0604020202020204" pitchFamily="34" charset="0"/>
                <a:cs typeface="Arial" panose="020B0604020202020204" pitchFamily="34" charset="0"/>
                <a:hlinkClick r:id="rId8" action="ppaction://hlinksldjump"/>
              </a:rPr>
              <a:t>Me</a:t>
            </a: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hlinkClick r:id="rId9" action="ppaction://hlinksldjump"/>
              </a:rPr>
              <a:t>Bernstein – </a:t>
            </a:r>
            <a:r>
              <a:rPr lang="en-GB" dirty="0">
                <a:latin typeface="Arial" panose="020B0604020202020204" pitchFamily="34" charset="0"/>
                <a:cs typeface="Arial" panose="020B0604020202020204" pitchFamily="34" charset="0"/>
                <a:hlinkClick r:id="rId9" action="ppaction://hlinksldjump"/>
              </a:rPr>
              <a:t>America</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0" action="ppaction://hlinksldjump"/>
              </a:rPr>
              <a:t>Elton John – </a:t>
            </a:r>
            <a:r>
              <a:rPr lang="en-GB" dirty="0" err="1">
                <a:latin typeface="Arial" panose="020B0604020202020204" pitchFamily="34" charset="0"/>
                <a:cs typeface="Arial" panose="020B0604020202020204" pitchFamily="34" charset="0"/>
                <a:hlinkClick r:id="rId10" action="ppaction://hlinksldjump"/>
              </a:rPr>
              <a:t>Hakuna</a:t>
            </a:r>
            <a:r>
              <a:rPr lang="en-GB" dirty="0">
                <a:latin typeface="Arial" panose="020B0604020202020204" pitchFamily="34" charset="0"/>
                <a:cs typeface="Arial" panose="020B0604020202020204" pitchFamily="34" charset="0"/>
                <a:hlinkClick r:id="rId10" action="ppaction://hlinksldjump"/>
              </a:rPr>
              <a:t> </a:t>
            </a:r>
            <a:r>
              <a:rPr lang="en-GB" dirty="0" err="1" smtClean="0">
                <a:latin typeface="Arial" panose="020B0604020202020204" pitchFamily="34" charset="0"/>
                <a:cs typeface="Arial" panose="020B0604020202020204" pitchFamily="34" charset="0"/>
                <a:hlinkClick r:id="rId10" action="ppaction://hlinksldjump"/>
              </a:rPr>
              <a:t>Matata</a:t>
            </a:r>
            <a:r>
              <a:rPr lang="en-GB" dirty="0" smtClean="0">
                <a:latin typeface="Arial" panose="020B0604020202020204" pitchFamily="34" charset="0"/>
                <a:cs typeface="Arial" panose="020B0604020202020204" pitchFamily="34" charset="0"/>
                <a:hlinkClick r:id="rId10" action="ppaction://hlinksldjump"/>
              </a:rPr>
              <a:t>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1" action="ppaction://hlinksldjump"/>
              </a:rPr>
              <a:t>Jim Jacobs and Warren Casey </a:t>
            </a:r>
            <a:r>
              <a:rPr lang="en-GB" dirty="0" smtClean="0">
                <a:latin typeface="Arial" panose="020B0604020202020204" pitchFamily="34" charset="0"/>
                <a:cs typeface="Arial" panose="020B0604020202020204" pitchFamily="34" charset="0"/>
                <a:hlinkClick r:id="rId11" action="ppaction://hlinksldjump"/>
              </a:rPr>
              <a:t>– </a:t>
            </a:r>
            <a:r>
              <a:rPr lang="en-GB" dirty="0">
                <a:latin typeface="Arial" panose="020B0604020202020204" pitchFamily="34" charset="0"/>
                <a:cs typeface="Arial" panose="020B0604020202020204" pitchFamily="34" charset="0"/>
                <a:hlinkClick r:id="rId11" action="ppaction://hlinksldjump"/>
              </a:rPr>
              <a:t>We </a:t>
            </a:r>
            <a:r>
              <a:rPr lang="en-GB" dirty="0" smtClean="0">
                <a:latin typeface="Arial" panose="020B0604020202020204" pitchFamily="34" charset="0"/>
                <a:cs typeface="Arial" panose="020B0604020202020204" pitchFamily="34" charset="0"/>
                <a:hlinkClick r:id="rId11" action="ppaction://hlinksldjump"/>
              </a:rPr>
              <a:t>Go Together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2" action="ppaction://hlinksldjump"/>
              </a:rPr>
              <a:t>Adele – Someone Like You</a:t>
            </a:r>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53880746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65178"/>
            <a:ext cx="8089399" cy="400110"/>
          </a:xfrm>
          <a:prstGeom prst="rect">
            <a:avLst/>
          </a:prstGeom>
        </p:spPr>
        <p:txBody>
          <a:bodyPr vert="horz" wrap="square" lIns="0" tIns="0" rIns="0" bIns="0" rtlCol="0">
            <a:spAutoFit/>
          </a:bodyPr>
          <a:lstStyle/>
          <a:p>
            <a:pPr marL="12700">
              <a:lnSpc>
                <a:spcPct val="100000"/>
              </a:lnSpc>
            </a:pPr>
            <a:r>
              <a:rPr lang="en-GB" spc="-5" dirty="0">
                <a:solidFill>
                  <a:srgbClr val="412878"/>
                </a:solidFill>
                <a:latin typeface="AQA Chevin Pro Light" panose="020F0303030000060003" pitchFamily="34" charset="0"/>
                <a:cs typeface="Arial" panose="020B0604020202020204" pitchFamily="34" charset="0"/>
              </a:rPr>
              <a:t>B</a:t>
            </a:r>
            <a:r>
              <a:rPr lang="en-GB" spc="-5" dirty="0" smtClean="0">
                <a:solidFill>
                  <a:srgbClr val="412878"/>
                </a:solidFill>
                <a:latin typeface="AQA Chevin Pro Light" panose="020F0303030000060003" pitchFamily="34" charset="0"/>
                <a:cs typeface="Arial" panose="020B0604020202020204" pitchFamily="34" charset="0"/>
              </a:rPr>
              <a:t>lues</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181782" y="5690627"/>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6" name="object 6"/>
          <p:cNvSpPr txBox="1"/>
          <p:nvPr/>
        </p:nvSpPr>
        <p:spPr>
          <a:xfrm>
            <a:off x="8341500" y="5853728"/>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2" action="ppaction://hlinksldjump"/>
              </a:rPr>
              <a:t>H</a:t>
            </a:r>
            <a:r>
              <a:rPr sz="1200" dirty="0">
                <a:solidFill>
                  <a:srgbClr val="FFFFFF"/>
                </a:solidFill>
                <a:latin typeface="Arial"/>
                <a:cs typeface="Arial"/>
                <a:hlinkClick r:id="rId2" action="ppaction://hlinksldjump"/>
              </a:rPr>
              <a:t>o</a:t>
            </a:r>
            <a:r>
              <a:rPr sz="1200" spc="5" dirty="0">
                <a:solidFill>
                  <a:srgbClr val="FFFFFF"/>
                </a:solidFill>
                <a:latin typeface="Arial"/>
                <a:cs typeface="Arial"/>
                <a:hlinkClick r:id="rId2" action="ppaction://hlinksldjump"/>
              </a:rPr>
              <a:t>m</a:t>
            </a:r>
            <a:r>
              <a:rPr sz="1200" dirty="0">
                <a:solidFill>
                  <a:srgbClr val="FFFFFF"/>
                </a:solidFill>
                <a:latin typeface="Arial"/>
                <a:cs typeface="Arial"/>
                <a:hlinkClick r:id="rId2" action="ppaction://hlinksldjump"/>
              </a:rPr>
              <a:t>e</a:t>
            </a:r>
            <a:endParaRPr sz="1200" dirty="0">
              <a:latin typeface="Arial"/>
              <a:cs typeface="Arial"/>
            </a:endParaRPr>
          </a:p>
        </p:txBody>
      </p:sp>
      <p:sp>
        <p:nvSpPr>
          <p:cNvPr id="13" name="object 13"/>
          <p:cNvSpPr/>
          <p:nvPr/>
        </p:nvSpPr>
        <p:spPr>
          <a:xfrm>
            <a:off x="8198352" y="5036285"/>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5" name="object 15"/>
          <p:cNvSpPr txBox="1"/>
          <p:nvPr/>
        </p:nvSpPr>
        <p:spPr>
          <a:xfrm>
            <a:off x="8248886" y="5103619"/>
            <a:ext cx="618932"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108</a:t>
            </a:fld>
            <a:r>
              <a:rPr spc="10" dirty="0"/>
              <a:t> </a:t>
            </a:r>
            <a:r>
              <a:rPr spc="-5" dirty="0"/>
              <a:t>o</a:t>
            </a:r>
            <a:r>
              <a:rPr dirty="0"/>
              <a:t>f</a:t>
            </a:r>
            <a:r>
              <a:rPr spc="10" dirty="0"/>
              <a:t> </a:t>
            </a:r>
            <a:r>
              <a:rPr lang="en-GB" spc="10"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7" name="Rectangle 16"/>
          <p:cNvSpPr/>
          <p:nvPr/>
        </p:nvSpPr>
        <p:spPr>
          <a:xfrm>
            <a:off x="533400" y="1143000"/>
            <a:ext cx="4572000" cy="923330"/>
          </a:xfrm>
          <a:prstGeom prst="rect">
            <a:avLst/>
          </a:prstGeom>
        </p:spPr>
        <p:txBody>
          <a:bodyPr>
            <a:spAutoFit/>
          </a:bodyPr>
          <a:lstStyle/>
          <a:p>
            <a:r>
              <a:rPr lang="en-GB" dirty="0">
                <a:latin typeface="Arial" panose="020B0604020202020204" pitchFamily="34" charset="0"/>
                <a:cs typeface="Arial" panose="020B0604020202020204" pitchFamily="34" charset="0"/>
                <a:hlinkClick r:id="rId4" action="ppaction://hlinksldjump"/>
              </a:rPr>
              <a:t>Robert Johnson – Sweet Home Chicago</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5" action="ppaction://hlinksldjump"/>
              </a:rPr>
              <a:t>Led Zeppelin – Black Dog</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6" action="ppaction://hlinksldjump"/>
              </a:rPr>
              <a:t>White </a:t>
            </a:r>
            <a:r>
              <a:rPr lang="en-GB" dirty="0" smtClean="0">
                <a:latin typeface="Arial" panose="020B0604020202020204" pitchFamily="34" charset="0"/>
                <a:cs typeface="Arial" panose="020B0604020202020204" pitchFamily="34" charset="0"/>
                <a:hlinkClick r:id="rId6" action="ppaction://hlinksldjump"/>
              </a:rPr>
              <a:t>Stripes </a:t>
            </a:r>
            <a:r>
              <a:rPr lang="en-GB" dirty="0">
                <a:latin typeface="Arial" panose="020B0604020202020204" pitchFamily="34" charset="0"/>
                <a:cs typeface="Arial" panose="020B0604020202020204" pitchFamily="34" charset="0"/>
                <a:hlinkClick r:id="rId6" action="ppaction://hlinksldjump"/>
              </a:rPr>
              <a:t>– Seven Nation Army</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9405390"/>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65178"/>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Rondo</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179079" y="5658608"/>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6" name="object 6"/>
          <p:cNvSpPr txBox="1"/>
          <p:nvPr/>
        </p:nvSpPr>
        <p:spPr>
          <a:xfrm>
            <a:off x="8319335" y="5825969"/>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2" action="ppaction://hlinksldjump"/>
              </a:rPr>
              <a:t>H</a:t>
            </a:r>
            <a:r>
              <a:rPr sz="1100" dirty="0">
                <a:solidFill>
                  <a:srgbClr val="FFFFFF"/>
                </a:solidFill>
                <a:latin typeface="Arial"/>
                <a:cs typeface="Arial"/>
                <a:hlinkClick r:id="rId2" action="ppaction://hlinksldjump"/>
              </a:rPr>
              <a:t>o</a:t>
            </a:r>
            <a:r>
              <a:rPr sz="1100" spc="5" dirty="0">
                <a:solidFill>
                  <a:srgbClr val="FFFFFF"/>
                </a:solidFill>
                <a:latin typeface="Arial"/>
                <a:cs typeface="Arial"/>
                <a:hlinkClick r:id="rId2" action="ppaction://hlinksldjump"/>
              </a:rPr>
              <a:t>m</a:t>
            </a:r>
            <a:r>
              <a:rPr sz="1100" dirty="0">
                <a:solidFill>
                  <a:srgbClr val="FFFFFF"/>
                </a:solidFill>
                <a:latin typeface="Arial"/>
                <a:cs typeface="Arial"/>
                <a:hlinkClick r:id="rId2" action="ppaction://hlinksldjump"/>
              </a:rPr>
              <a:t>e</a:t>
            </a:r>
            <a:endParaRPr sz="1100" dirty="0">
              <a:latin typeface="Arial"/>
              <a:cs typeface="Arial"/>
            </a:endParaRPr>
          </a:p>
        </p:txBody>
      </p:sp>
      <p:sp>
        <p:nvSpPr>
          <p:cNvPr id="13" name="object 13"/>
          <p:cNvSpPr/>
          <p:nvPr/>
        </p:nvSpPr>
        <p:spPr>
          <a:xfrm>
            <a:off x="8176188" y="4975903"/>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5" name="object 15"/>
          <p:cNvSpPr txBox="1"/>
          <p:nvPr/>
        </p:nvSpPr>
        <p:spPr>
          <a:xfrm>
            <a:off x="8212139" y="5058626"/>
            <a:ext cx="660968"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109</a:t>
            </a:fld>
            <a:r>
              <a:rPr spc="10" dirty="0"/>
              <a:t> </a:t>
            </a:r>
            <a:r>
              <a:rPr spc="-5" dirty="0"/>
              <a:t>o</a:t>
            </a:r>
            <a:r>
              <a:rPr dirty="0"/>
              <a:t>f</a:t>
            </a:r>
            <a:r>
              <a:rPr spc="10" dirty="0"/>
              <a:t> </a:t>
            </a:r>
            <a:r>
              <a:rPr lang="en-GB" spc="10"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6" name="Rectangle 15"/>
          <p:cNvSpPr/>
          <p:nvPr/>
        </p:nvSpPr>
        <p:spPr>
          <a:xfrm>
            <a:off x="533400" y="1143000"/>
            <a:ext cx="7769350" cy="369332"/>
          </a:xfrm>
          <a:prstGeom prst="rect">
            <a:avLst/>
          </a:prstGeom>
        </p:spPr>
        <p:txBody>
          <a:bodyPr wrap="square">
            <a:spAutoFit/>
          </a:bodyPr>
          <a:lstStyle/>
          <a:p>
            <a:r>
              <a:rPr lang="en-GB" dirty="0">
                <a:latin typeface="Arial" panose="020B0604020202020204" pitchFamily="34" charset="0"/>
                <a:cs typeface="Arial" panose="020B0604020202020204" pitchFamily="34" charset="0"/>
                <a:hlinkClick r:id="rId4" action="ppaction://hlinksldjump"/>
              </a:rPr>
              <a:t>Mozart – Clarinet Concerto in A Major Last Movement: Rondo</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48417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Chopin – Prelude Op. 28, No. 15</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211815" y="5695507"/>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354962" y="5828076"/>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11</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3112928355"/>
              </p:ext>
            </p:extLst>
          </p:nvPr>
        </p:nvGraphicFramePr>
        <p:xfrm>
          <a:off x="228600" y="1066800"/>
          <a:ext cx="7848600" cy="3474720"/>
        </p:xfrm>
        <a:graphic>
          <a:graphicData uri="http://schemas.openxmlformats.org/drawingml/2006/table">
            <a:tbl>
              <a:tblPr firstRow="1" bandRow="1">
                <a:tableStyleId>{5C22544A-7EE6-4342-B048-85BDC9FD1C3A}</a:tableStyleId>
              </a:tblPr>
              <a:tblGrid>
                <a:gridCol w="672554"/>
                <a:gridCol w="1361283"/>
                <a:gridCol w="5814763"/>
              </a:tblGrid>
              <a:tr h="326879">
                <a:tc rowSpan="2">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Raindrop</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Melody and accompaniment though with the melodic interest heard at the top of the texture, in the middle and in the lower register of the piano</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21203">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Usually played Moderato C (4/4)</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Use of </a:t>
                      </a:r>
                      <a:r>
                        <a:rPr lang="en-US" sz="1800" b="0" dirty="0" err="1" smtClean="0">
                          <a:solidFill>
                            <a:srgbClr val="4B4B4B"/>
                          </a:solidFill>
                          <a:effectLst/>
                          <a:latin typeface="Arial" panose="020B0604020202020204" pitchFamily="34" charset="0"/>
                          <a:ea typeface="+mn-ea"/>
                          <a:cs typeface="Arial" panose="020B0604020202020204" pitchFamily="34" charset="0"/>
                        </a:rPr>
                        <a:t>poco</a:t>
                      </a:r>
                      <a:r>
                        <a:rPr lang="en-US" sz="1800" b="0" dirty="0" smtClean="0">
                          <a:solidFill>
                            <a:srgbClr val="4B4B4B"/>
                          </a:solidFill>
                          <a:effectLst/>
                          <a:latin typeface="Arial" panose="020B0604020202020204" pitchFamily="34" charset="0"/>
                          <a:ea typeface="+mn-ea"/>
                          <a:cs typeface="Arial" panose="020B0604020202020204" pitchFamily="34" charset="0"/>
                        </a:rPr>
                        <a:t> rit. (slow down a little) and a tempo (return to the original speed)</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err="1" smtClean="0">
                          <a:solidFill>
                            <a:srgbClr val="4B4B4B"/>
                          </a:solidFill>
                          <a:effectLst/>
                          <a:latin typeface="Arial" panose="020B0604020202020204" pitchFamily="34" charset="0"/>
                          <a:ea typeface="+mn-ea"/>
                          <a:cs typeface="Arial" panose="020B0604020202020204" pitchFamily="34" charset="0"/>
                        </a:rPr>
                        <a:t>smorzando</a:t>
                      </a:r>
                      <a:r>
                        <a:rPr lang="en-US" sz="1800" b="0" dirty="0" smtClean="0">
                          <a:solidFill>
                            <a:srgbClr val="4B4B4B"/>
                          </a:solidFill>
                          <a:effectLst/>
                          <a:latin typeface="Arial" panose="020B0604020202020204" pitchFamily="34" charset="0"/>
                          <a:ea typeface="+mn-ea"/>
                          <a:cs typeface="Arial" panose="020B0604020202020204" pitchFamily="34" charset="0"/>
                        </a:rPr>
                        <a:t>: dying away</a:t>
                      </a:r>
                      <a:r>
                        <a:rPr lang="en-GB" sz="1800" b="0" baseline="0" dirty="0" smtClean="0">
                          <a:solidFill>
                            <a:srgbClr val="4B4B4B"/>
                          </a:solidFill>
                          <a:effectLst/>
                          <a:latin typeface="Arial" panose="020B0604020202020204" pitchFamily="34" charset="0"/>
                          <a:ea typeface="+mn-ea"/>
                          <a:cs typeface="Arial" panose="020B0604020202020204" pitchFamily="34" charset="0"/>
                        </a:rPr>
                        <a:t> </a:t>
                      </a:r>
                    </a:p>
                    <a:p>
                      <a:pPr marL="0"/>
                      <a:r>
                        <a:rPr lang="en-US" sz="1800" b="0" dirty="0" err="1" smtClean="0">
                          <a:solidFill>
                            <a:srgbClr val="4B4B4B"/>
                          </a:solidFill>
                          <a:effectLst/>
                          <a:latin typeface="Arial" panose="020B0604020202020204" pitchFamily="34" charset="0"/>
                          <a:ea typeface="+mn-ea"/>
                          <a:cs typeface="Arial" panose="020B0604020202020204" pitchFamily="34" charset="0"/>
                        </a:rPr>
                        <a:t>slentando</a:t>
                      </a:r>
                      <a:r>
                        <a:rPr lang="en-US" sz="1800" b="0" dirty="0" smtClean="0">
                          <a:solidFill>
                            <a:srgbClr val="4B4B4B"/>
                          </a:solidFill>
                          <a:effectLst/>
                          <a:latin typeface="Arial" panose="020B0604020202020204" pitchFamily="34" charset="0"/>
                          <a:ea typeface="+mn-ea"/>
                          <a:cs typeface="Arial" panose="020B0604020202020204" pitchFamily="34" charset="0"/>
                        </a:rPr>
                        <a:t>: becoming slower</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err="1" smtClean="0">
                          <a:solidFill>
                            <a:srgbClr val="4B4B4B"/>
                          </a:solidFill>
                          <a:effectLst/>
                          <a:latin typeface="Arial" panose="020B0604020202020204" pitchFamily="34" charset="0"/>
                          <a:ea typeface="+mn-ea"/>
                          <a:cs typeface="Arial" panose="020B0604020202020204" pitchFamily="34" charset="0"/>
                        </a:rPr>
                        <a:t>Sostenuto</a:t>
                      </a:r>
                      <a:r>
                        <a:rPr lang="en-US" sz="1800" b="0" dirty="0" smtClean="0">
                          <a:solidFill>
                            <a:srgbClr val="4B4B4B"/>
                          </a:solidFill>
                          <a:effectLst/>
                          <a:latin typeface="Arial" panose="020B0604020202020204" pitchFamily="34" charset="0"/>
                          <a:ea typeface="+mn-ea"/>
                          <a:cs typeface="Arial" panose="020B0604020202020204" pitchFamily="34" charset="0"/>
                        </a:rPr>
                        <a:t> (sustained) and con </a:t>
                      </a:r>
                      <a:r>
                        <a:rPr lang="en-US" sz="1800" b="0" dirty="0" err="1" smtClean="0">
                          <a:solidFill>
                            <a:srgbClr val="4B4B4B"/>
                          </a:solidFill>
                          <a:effectLst/>
                          <a:latin typeface="Arial" panose="020B0604020202020204" pitchFamily="34" charset="0"/>
                          <a:ea typeface="+mn-ea"/>
                          <a:cs typeface="Arial" panose="020B0604020202020204" pitchFamily="34" charset="0"/>
                        </a:rPr>
                        <a:t>espressione</a:t>
                      </a:r>
                      <a:r>
                        <a:rPr lang="en-US" sz="1800" b="0" dirty="0" smtClean="0">
                          <a:solidFill>
                            <a:srgbClr val="4B4B4B"/>
                          </a:solidFill>
                          <a:effectLst/>
                          <a:latin typeface="Arial" panose="020B0604020202020204" pitchFamily="34" charset="0"/>
                          <a:ea typeface="+mn-ea"/>
                          <a:cs typeface="Arial" panose="020B0604020202020204" pitchFamily="34" charset="0"/>
                        </a:rPr>
                        <a:t> e </a:t>
                      </a:r>
                      <a:r>
                        <a:rPr lang="en-US" sz="1800" b="0" dirty="0" err="1" smtClean="0">
                          <a:solidFill>
                            <a:srgbClr val="4B4B4B"/>
                          </a:solidFill>
                          <a:effectLst/>
                          <a:latin typeface="Arial" panose="020B0604020202020204" pitchFamily="34" charset="0"/>
                          <a:ea typeface="+mn-ea"/>
                          <a:cs typeface="Arial" panose="020B0604020202020204" pitchFamily="34" charset="0"/>
                        </a:rPr>
                        <a:t>semplice</a:t>
                      </a:r>
                      <a:r>
                        <a:rPr lang="en-US" sz="1800" b="0" dirty="0" smtClean="0">
                          <a:solidFill>
                            <a:srgbClr val="4B4B4B"/>
                          </a:solidFill>
                          <a:effectLst/>
                          <a:latin typeface="Arial" panose="020B0604020202020204" pitchFamily="34" charset="0"/>
                          <a:ea typeface="+mn-ea"/>
                          <a:cs typeface="Arial" panose="020B0604020202020204" pitchFamily="34" charset="0"/>
                        </a:rPr>
                        <a:t> (with simple expression)</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err="1" smtClean="0">
                          <a:solidFill>
                            <a:srgbClr val="4B4B4B"/>
                          </a:solidFill>
                          <a:effectLst/>
                          <a:latin typeface="Arial" panose="020B0604020202020204" pitchFamily="34" charset="0"/>
                          <a:ea typeface="+mn-ea"/>
                          <a:cs typeface="Arial" panose="020B0604020202020204" pitchFamily="34" charset="0"/>
                        </a:rPr>
                        <a:t>Poco</a:t>
                      </a:r>
                      <a:r>
                        <a:rPr lang="en-US" sz="1800" b="0" dirty="0" smtClean="0">
                          <a:solidFill>
                            <a:srgbClr val="4B4B4B"/>
                          </a:solidFill>
                          <a:effectLst/>
                          <a:latin typeface="Arial" panose="020B0604020202020204" pitchFamily="34" charset="0"/>
                          <a:ea typeface="+mn-ea"/>
                          <a:cs typeface="Arial" panose="020B0604020202020204" pitchFamily="34" charset="0"/>
                        </a:rPr>
                        <a:t> </a:t>
                      </a:r>
                      <a:r>
                        <a:rPr lang="en-US" sz="1800" b="0" dirty="0" err="1" smtClean="0">
                          <a:solidFill>
                            <a:srgbClr val="4B4B4B"/>
                          </a:solidFill>
                          <a:effectLst/>
                          <a:latin typeface="Arial" panose="020B0604020202020204" pitchFamily="34" charset="0"/>
                          <a:ea typeface="+mn-ea"/>
                          <a:cs typeface="Arial" panose="020B0604020202020204" pitchFamily="34" charset="0"/>
                        </a:rPr>
                        <a:t>più</a:t>
                      </a:r>
                      <a:r>
                        <a:rPr lang="en-US" sz="1800" b="0" dirty="0" smtClean="0">
                          <a:solidFill>
                            <a:srgbClr val="4B4B4B"/>
                          </a:solidFill>
                          <a:effectLst/>
                          <a:latin typeface="Arial" panose="020B0604020202020204" pitchFamily="34" charset="0"/>
                          <a:ea typeface="+mn-ea"/>
                          <a:cs typeface="Arial" panose="020B0604020202020204" pitchFamily="34" charset="0"/>
                        </a:rPr>
                        <a:t> animato (with a little more spirit/a little more animatedly)</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211815" y="5085907"/>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9"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874019"/>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65178"/>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Sonata form</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190422" y="5741207"/>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6" name="object 6"/>
          <p:cNvSpPr txBox="1"/>
          <p:nvPr/>
        </p:nvSpPr>
        <p:spPr>
          <a:xfrm>
            <a:off x="8356723" y="5903998"/>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2" action="ppaction://hlinksldjump"/>
              </a:rPr>
              <a:t>H</a:t>
            </a:r>
            <a:r>
              <a:rPr sz="1100" dirty="0">
                <a:solidFill>
                  <a:srgbClr val="FFFFFF"/>
                </a:solidFill>
                <a:latin typeface="Arial"/>
                <a:cs typeface="Arial"/>
                <a:hlinkClick r:id="rId2" action="ppaction://hlinksldjump"/>
              </a:rPr>
              <a:t>o</a:t>
            </a:r>
            <a:r>
              <a:rPr sz="1100" spc="5" dirty="0">
                <a:solidFill>
                  <a:srgbClr val="FFFFFF"/>
                </a:solidFill>
                <a:latin typeface="Arial"/>
                <a:cs typeface="Arial"/>
                <a:hlinkClick r:id="rId2" action="ppaction://hlinksldjump"/>
              </a:rPr>
              <a:t>m</a:t>
            </a:r>
            <a:r>
              <a:rPr sz="1100" dirty="0">
                <a:solidFill>
                  <a:srgbClr val="FFFFFF"/>
                </a:solidFill>
                <a:latin typeface="Arial"/>
                <a:cs typeface="Arial"/>
                <a:hlinkClick r:id="rId2" action="ppaction://hlinksldjump"/>
              </a:rPr>
              <a:t>e</a:t>
            </a:r>
            <a:endParaRPr sz="1100" dirty="0">
              <a:latin typeface="Arial"/>
              <a:cs typeface="Arial"/>
            </a:endParaRPr>
          </a:p>
        </p:txBody>
      </p:sp>
      <p:sp>
        <p:nvSpPr>
          <p:cNvPr id="13" name="object 13"/>
          <p:cNvSpPr/>
          <p:nvPr/>
        </p:nvSpPr>
        <p:spPr>
          <a:xfrm>
            <a:off x="8190422" y="5021379"/>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5" name="object 15"/>
          <p:cNvSpPr txBox="1"/>
          <p:nvPr/>
        </p:nvSpPr>
        <p:spPr>
          <a:xfrm>
            <a:off x="8237165" y="5088713"/>
            <a:ext cx="626514"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110</a:t>
            </a:fld>
            <a:r>
              <a:rPr spc="10" dirty="0"/>
              <a:t> </a:t>
            </a:r>
            <a:r>
              <a:rPr spc="-5" dirty="0"/>
              <a:t>o</a:t>
            </a:r>
            <a:r>
              <a:rPr dirty="0"/>
              <a:t>f</a:t>
            </a:r>
            <a:r>
              <a:rPr spc="10" dirty="0"/>
              <a:t> </a:t>
            </a:r>
            <a:r>
              <a:rPr lang="en-GB" spc="10"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6" name="Rectangle 15"/>
          <p:cNvSpPr/>
          <p:nvPr/>
        </p:nvSpPr>
        <p:spPr>
          <a:xfrm>
            <a:off x="533400" y="1143000"/>
            <a:ext cx="7769350" cy="646331"/>
          </a:xfrm>
          <a:prstGeom prst="rect">
            <a:avLst/>
          </a:prstGeom>
        </p:spPr>
        <p:txBody>
          <a:bodyPr wrap="square">
            <a:spAutoFit/>
          </a:bodyPr>
          <a:lstStyle/>
          <a:p>
            <a:r>
              <a:rPr lang="en-GB" dirty="0">
                <a:latin typeface="Arial" panose="020B0604020202020204" pitchFamily="34" charset="0"/>
                <a:cs typeface="Arial" panose="020B0604020202020204" pitchFamily="34" charset="0"/>
                <a:hlinkClick r:id="rId4" action="ppaction://hlinksldjump"/>
              </a:rPr>
              <a:t>Haydn – Symphony no. 103 first movement</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387522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65178"/>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Strophic</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181782" y="5705783"/>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6" name="object 6"/>
          <p:cNvSpPr txBox="1"/>
          <p:nvPr/>
        </p:nvSpPr>
        <p:spPr>
          <a:xfrm>
            <a:off x="8324929" y="5868883"/>
            <a:ext cx="433705" cy="177800"/>
          </a:xfrm>
          <a:prstGeom prst="rect">
            <a:avLst/>
          </a:prstGeom>
        </p:spPr>
        <p:txBody>
          <a:bodyPr vert="horz" wrap="square" lIns="0" tIns="0" rIns="0" bIns="0" rtlCol="0">
            <a:spAutoFit/>
          </a:bodyPr>
          <a:lstStyle/>
          <a:p>
            <a:pPr marL="12700">
              <a:lnSpc>
                <a:spcPct val="100000"/>
              </a:lnSpc>
            </a:pPr>
            <a:r>
              <a:rPr sz="1200" spc="-5" dirty="0" smtClean="0">
                <a:solidFill>
                  <a:srgbClr val="FFFFFF"/>
                </a:solidFill>
                <a:latin typeface="Arial"/>
                <a:cs typeface="Arial"/>
                <a:hlinkClick r:id="rId2" action="ppaction://hlinksldjump"/>
              </a:rPr>
              <a:t>H</a:t>
            </a:r>
            <a:r>
              <a:rPr sz="1200" dirty="0" smtClean="0">
                <a:solidFill>
                  <a:srgbClr val="FFFFFF"/>
                </a:solidFill>
                <a:latin typeface="Arial"/>
                <a:cs typeface="Arial"/>
                <a:hlinkClick r:id="rId2" action="ppaction://hlinksldjump"/>
              </a:rPr>
              <a:t>o</a:t>
            </a:r>
            <a:r>
              <a:rPr sz="1200" spc="5" dirty="0" smtClean="0">
                <a:solidFill>
                  <a:srgbClr val="FFFFFF"/>
                </a:solidFill>
                <a:latin typeface="Arial"/>
                <a:cs typeface="Arial"/>
                <a:hlinkClick r:id="rId2" action="ppaction://hlinksldjump"/>
              </a:rPr>
              <a:t>m</a:t>
            </a:r>
            <a:r>
              <a:rPr sz="1200" dirty="0" smtClean="0">
                <a:solidFill>
                  <a:srgbClr val="FFFFFF"/>
                </a:solidFill>
                <a:latin typeface="Arial"/>
                <a:cs typeface="Arial"/>
                <a:hlinkClick r:id="rId2" action="ppaction://hlinksldjump"/>
              </a:rPr>
              <a:t>e</a:t>
            </a:r>
            <a:endParaRPr sz="1200" dirty="0">
              <a:latin typeface="Arial"/>
              <a:cs typeface="Arial"/>
            </a:endParaRPr>
          </a:p>
        </p:txBody>
      </p:sp>
      <p:sp>
        <p:nvSpPr>
          <p:cNvPr id="13" name="object 13"/>
          <p:cNvSpPr/>
          <p:nvPr/>
        </p:nvSpPr>
        <p:spPr>
          <a:xfrm>
            <a:off x="8181689" y="4942798"/>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5" name="object 15"/>
          <p:cNvSpPr txBox="1"/>
          <p:nvPr/>
        </p:nvSpPr>
        <p:spPr>
          <a:xfrm>
            <a:off x="8242312" y="5025521"/>
            <a:ext cx="598939"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111</a:t>
            </a:fld>
            <a:r>
              <a:rPr spc="10" dirty="0"/>
              <a:t> </a:t>
            </a:r>
            <a:r>
              <a:rPr spc="-5" dirty="0"/>
              <a:t>o</a:t>
            </a:r>
            <a:r>
              <a:rPr dirty="0"/>
              <a:t>f</a:t>
            </a:r>
            <a:r>
              <a:rPr spc="10" dirty="0"/>
              <a:t> </a:t>
            </a:r>
            <a:r>
              <a:rPr lang="en-GB" spc="10"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6" name="Rectangle 15"/>
          <p:cNvSpPr/>
          <p:nvPr/>
        </p:nvSpPr>
        <p:spPr>
          <a:xfrm>
            <a:off x="533400" y="1143000"/>
            <a:ext cx="7769350" cy="646331"/>
          </a:xfrm>
          <a:prstGeom prst="rect">
            <a:avLst/>
          </a:prstGeom>
        </p:spPr>
        <p:txBody>
          <a:bodyPr wrap="square">
            <a:spAutoFit/>
          </a:bodyPr>
          <a:lstStyle/>
          <a:p>
            <a:r>
              <a:rPr lang="en-GB" dirty="0">
                <a:latin typeface="Arial" panose="020B0604020202020204" pitchFamily="34" charset="0"/>
                <a:cs typeface="Arial" panose="020B0604020202020204" pitchFamily="34" charset="0"/>
                <a:hlinkClick r:id="rId4" action="ppaction://hlinksldjump"/>
              </a:rPr>
              <a:t>Alan </a:t>
            </a:r>
            <a:r>
              <a:rPr lang="en-GB" dirty="0" smtClean="0">
                <a:latin typeface="Arial" panose="020B0604020202020204" pitchFamily="34" charset="0"/>
                <a:cs typeface="Arial" panose="020B0604020202020204" pitchFamily="34" charset="0"/>
                <a:hlinkClick r:id="rId4" action="ppaction://hlinksldjump"/>
              </a:rPr>
              <a:t>Menken – </a:t>
            </a:r>
            <a:r>
              <a:rPr lang="en-GB" dirty="0">
                <a:latin typeface="Arial" panose="020B0604020202020204" pitchFamily="34" charset="0"/>
                <a:cs typeface="Arial" panose="020B0604020202020204" pitchFamily="34" charset="0"/>
                <a:hlinkClick r:id="rId4" action="ppaction://hlinksldjump"/>
              </a:rPr>
              <a:t>Suddenly Seymour </a:t>
            </a:r>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852151348"/>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65178"/>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Popular song form</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193874" y="5658608"/>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6" name="object 6"/>
          <p:cNvSpPr txBox="1"/>
          <p:nvPr/>
        </p:nvSpPr>
        <p:spPr>
          <a:xfrm>
            <a:off x="8337021" y="5821708"/>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2" action="ppaction://hlinksldjump"/>
              </a:rPr>
              <a:t>H</a:t>
            </a:r>
            <a:r>
              <a:rPr sz="1200" dirty="0">
                <a:solidFill>
                  <a:srgbClr val="FFFFFF"/>
                </a:solidFill>
                <a:latin typeface="Arial"/>
                <a:cs typeface="Arial"/>
                <a:hlinkClick r:id="rId2" action="ppaction://hlinksldjump"/>
              </a:rPr>
              <a:t>o</a:t>
            </a:r>
            <a:r>
              <a:rPr sz="1200" spc="5" dirty="0">
                <a:solidFill>
                  <a:srgbClr val="FFFFFF"/>
                </a:solidFill>
                <a:latin typeface="Arial"/>
                <a:cs typeface="Arial"/>
                <a:hlinkClick r:id="rId2" action="ppaction://hlinksldjump"/>
              </a:rPr>
              <a:t>m</a:t>
            </a:r>
            <a:r>
              <a:rPr sz="1200" dirty="0">
                <a:solidFill>
                  <a:srgbClr val="FFFFFF"/>
                </a:solidFill>
                <a:latin typeface="Arial"/>
                <a:cs typeface="Arial"/>
                <a:hlinkClick r:id="rId2" action="ppaction://hlinksldjump"/>
              </a:rPr>
              <a:t>e</a:t>
            </a:r>
            <a:endParaRPr sz="1200" dirty="0">
              <a:latin typeface="Arial"/>
              <a:cs typeface="Arial"/>
            </a:endParaRPr>
          </a:p>
        </p:txBody>
      </p:sp>
      <p:sp>
        <p:nvSpPr>
          <p:cNvPr id="13" name="object 13"/>
          <p:cNvSpPr/>
          <p:nvPr/>
        </p:nvSpPr>
        <p:spPr>
          <a:xfrm>
            <a:off x="8193874" y="4925077"/>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5" name="object 15"/>
          <p:cNvSpPr txBox="1"/>
          <p:nvPr/>
        </p:nvSpPr>
        <p:spPr>
          <a:xfrm>
            <a:off x="8220499" y="4992411"/>
            <a:ext cx="666750"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112</a:t>
            </a:fld>
            <a:r>
              <a:rPr spc="10" dirty="0"/>
              <a:t> </a:t>
            </a:r>
            <a:r>
              <a:rPr spc="-5" dirty="0"/>
              <a:t>o</a:t>
            </a:r>
            <a:r>
              <a:rPr dirty="0"/>
              <a:t>f</a:t>
            </a:r>
            <a:r>
              <a:rPr spc="10" dirty="0"/>
              <a:t> </a:t>
            </a:r>
            <a:r>
              <a:rPr lang="en-GB" spc="10"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7" name="Rectangle 16"/>
          <p:cNvSpPr/>
          <p:nvPr/>
        </p:nvSpPr>
        <p:spPr>
          <a:xfrm>
            <a:off x="533400" y="1143000"/>
            <a:ext cx="7055638" cy="923330"/>
          </a:xfrm>
          <a:prstGeom prst="rect">
            <a:avLst/>
          </a:prstGeom>
        </p:spPr>
        <p:txBody>
          <a:bodyPr wrap="square">
            <a:spAutoFit/>
          </a:bodyPr>
          <a:lstStyle/>
          <a:p>
            <a:r>
              <a:rPr lang="en-GB" dirty="0">
                <a:latin typeface="Arial" panose="020B0604020202020204" pitchFamily="34" charset="0"/>
                <a:cs typeface="Arial" panose="020B0604020202020204" pitchFamily="34" charset="0"/>
                <a:hlinkClick r:id="rId4" action="ppaction://hlinksldjump"/>
              </a:rPr>
              <a:t>The Beatles </a:t>
            </a:r>
            <a:r>
              <a:rPr lang="en-GB" dirty="0" smtClean="0">
                <a:latin typeface="Arial" panose="020B0604020202020204" pitchFamily="34" charset="0"/>
                <a:cs typeface="Arial" panose="020B0604020202020204" pitchFamily="34" charset="0"/>
                <a:hlinkClick r:id="rId4" action="ppaction://hlinksldjump"/>
              </a:rPr>
              <a:t>– </a:t>
            </a:r>
            <a:r>
              <a:rPr lang="en-GB" dirty="0">
                <a:latin typeface="Arial" panose="020B0604020202020204" pitchFamily="34" charset="0"/>
                <a:cs typeface="Arial" panose="020B0604020202020204" pitchFamily="34" charset="0"/>
                <a:hlinkClick r:id="rId4" action="ppaction://hlinksldjump"/>
              </a:rPr>
              <a:t>Sgt </a:t>
            </a:r>
            <a:r>
              <a:rPr lang="en-GB" dirty="0" smtClean="0">
                <a:latin typeface="Arial" panose="020B0604020202020204" pitchFamily="34" charset="0"/>
                <a:cs typeface="Arial" panose="020B0604020202020204" pitchFamily="34" charset="0"/>
                <a:hlinkClick r:id="rId4" action="ppaction://hlinksldjump"/>
              </a:rPr>
              <a:t>Pepper’s </a:t>
            </a:r>
            <a:r>
              <a:rPr lang="en-GB" dirty="0">
                <a:latin typeface="Arial" panose="020B0604020202020204" pitchFamily="34" charset="0"/>
                <a:cs typeface="Arial" panose="020B0604020202020204" pitchFamily="34" charset="0"/>
                <a:hlinkClick r:id="rId4" action="ppaction://hlinksldjump"/>
              </a:rPr>
              <a:t>Lonely Hearts Club Band</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5" action="ppaction://hlinksldjump"/>
              </a:rPr>
              <a:t>Pink Floyd – The Great Gig in the Sky</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984780581"/>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65178"/>
            <a:ext cx="8089399" cy="400110"/>
          </a:xfrm>
          <a:prstGeom prst="rect">
            <a:avLst/>
          </a:prstGeom>
        </p:spPr>
        <p:txBody>
          <a:bodyPr vert="horz" wrap="square" lIns="0" tIns="0" rIns="0" bIns="0" rtlCol="0">
            <a:spAutoFit/>
          </a:bodyPr>
          <a:lstStyle/>
          <a:p>
            <a:r>
              <a:rPr lang="en-GB" dirty="0">
                <a:solidFill>
                  <a:srgbClr val="412878"/>
                </a:solidFill>
                <a:latin typeface="AQA Chevin Pro Light" panose="020F0303030000060003" pitchFamily="34" charset="0"/>
                <a:cs typeface="Arial" panose="020B0604020202020204" pitchFamily="34" charset="0"/>
              </a:rPr>
              <a:t>Scherzo and trio form</a:t>
            </a:r>
          </a:p>
        </p:txBody>
      </p:sp>
      <p:sp>
        <p:nvSpPr>
          <p:cNvPr id="4" name="object 4"/>
          <p:cNvSpPr/>
          <p:nvPr/>
        </p:nvSpPr>
        <p:spPr>
          <a:xfrm>
            <a:off x="8196907" y="568169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6" name="object 6"/>
          <p:cNvSpPr txBox="1"/>
          <p:nvPr/>
        </p:nvSpPr>
        <p:spPr>
          <a:xfrm>
            <a:off x="8340053" y="5853728"/>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2" action="ppaction://hlinksldjump"/>
              </a:rPr>
              <a:t>H</a:t>
            </a:r>
            <a:r>
              <a:rPr sz="1100" dirty="0">
                <a:solidFill>
                  <a:srgbClr val="FFFFFF"/>
                </a:solidFill>
                <a:latin typeface="Arial"/>
                <a:cs typeface="Arial"/>
                <a:hlinkClick r:id="rId2" action="ppaction://hlinksldjump"/>
              </a:rPr>
              <a:t>o</a:t>
            </a:r>
            <a:r>
              <a:rPr sz="1100" spc="5" dirty="0">
                <a:solidFill>
                  <a:srgbClr val="FFFFFF"/>
                </a:solidFill>
                <a:latin typeface="Arial"/>
                <a:cs typeface="Arial"/>
                <a:hlinkClick r:id="rId2" action="ppaction://hlinksldjump"/>
              </a:rPr>
              <a:t>m</a:t>
            </a:r>
            <a:r>
              <a:rPr sz="1100" dirty="0">
                <a:solidFill>
                  <a:srgbClr val="FFFFFF"/>
                </a:solidFill>
                <a:latin typeface="Arial"/>
                <a:cs typeface="Arial"/>
                <a:hlinkClick r:id="rId2" action="ppaction://hlinksldjump"/>
              </a:rPr>
              <a:t>e</a:t>
            </a:r>
            <a:endParaRPr sz="1100" dirty="0">
              <a:latin typeface="Arial"/>
              <a:cs typeface="Arial"/>
            </a:endParaRPr>
          </a:p>
        </p:txBody>
      </p:sp>
      <p:sp>
        <p:nvSpPr>
          <p:cNvPr id="13" name="object 13"/>
          <p:cNvSpPr/>
          <p:nvPr/>
        </p:nvSpPr>
        <p:spPr>
          <a:xfrm>
            <a:off x="8196907" y="4938153"/>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5" name="object 15"/>
          <p:cNvSpPr txBox="1"/>
          <p:nvPr/>
        </p:nvSpPr>
        <p:spPr>
          <a:xfrm>
            <a:off x="8249828" y="5005487"/>
            <a:ext cx="614157"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113</a:t>
            </a:fld>
            <a:r>
              <a:rPr spc="10" dirty="0"/>
              <a:t> </a:t>
            </a:r>
            <a:r>
              <a:rPr spc="-5" dirty="0"/>
              <a:t>o</a:t>
            </a:r>
            <a:r>
              <a:rPr dirty="0"/>
              <a:t>f</a:t>
            </a:r>
            <a:r>
              <a:rPr spc="10" dirty="0"/>
              <a:t> </a:t>
            </a:r>
            <a:r>
              <a:rPr lang="en-GB" spc="10"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7" name="Rectangle 16"/>
          <p:cNvSpPr/>
          <p:nvPr/>
        </p:nvSpPr>
        <p:spPr>
          <a:xfrm>
            <a:off x="533400" y="1143000"/>
            <a:ext cx="7055638" cy="646331"/>
          </a:xfrm>
          <a:prstGeom prst="rect">
            <a:avLst/>
          </a:prstGeom>
        </p:spPr>
        <p:txBody>
          <a:bodyPr wrap="square">
            <a:spAutoFit/>
          </a:bodyPr>
          <a:lstStyle/>
          <a:p>
            <a:r>
              <a:rPr lang="en-GB" dirty="0" smtClean="0">
                <a:latin typeface="Arial" panose="020B0604020202020204" pitchFamily="34" charset="0"/>
                <a:cs typeface="Arial" panose="020B0604020202020204" pitchFamily="34" charset="0"/>
                <a:hlinkClick r:id="rId4" action="ppaction://hlinksldjump"/>
              </a:rPr>
              <a:t>Beethoven – </a:t>
            </a:r>
            <a:r>
              <a:rPr lang="en-GB" dirty="0">
                <a:latin typeface="Arial" panose="020B0604020202020204" pitchFamily="34" charset="0"/>
                <a:cs typeface="Arial" panose="020B0604020202020204" pitchFamily="34" charset="0"/>
                <a:hlinkClick r:id="rId4" action="ppaction://hlinksldjump"/>
              </a:rPr>
              <a:t>Symphony </a:t>
            </a:r>
            <a:r>
              <a:rPr lang="en-GB" dirty="0" smtClean="0">
                <a:latin typeface="Arial" panose="020B0604020202020204" pitchFamily="34" charset="0"/>
                <a:cs typeface="Arial" panose="020B0604020202020204" pitchFamily="34" charset="0"/>
                <a:hlinkClick r:id="rId4" action="ppaction://hlinksldjump"/>
              </a:rPr>
              <a:t>6: </a:t>
            </a:r>
            <a:r>
              <a:rPr lang="en-GB" dirty="0">
                <a:latin typeface="Arial" panose="020B0604020202020204" pitchFamily="34" charset="0"/>
                <a:cs typeface="Arial" panose="020B0604020202020204" pitchFamily="34" charset="0"/>
                <a:hlinkClick r:id="rId4" action="ppaction://hlinksldjump"/>
              </a:rPr>
              <a:t>3</a:t>
            </a:r>
            <a:r>
              <a:rPr lang="en-GB" baseline="30000" dirty="0">
                <a:latin typeface="Arial" panose="020B0604020202020204" pitchFamily="34" charset="0"/>
                <a:cs typeface="Arial" panose="020B0604020202020204" pitchFamily="34" charset="0"/>
                <a:hlinkClick r:id="rId4" action="ppaction://hlinksldjump"/>
              </a:rPr>
              <a:t>rd</a:t>
            </a:r>
            <a:r>
              <a:rPr lang="en-GB" dirty="0">
                <a:latin typeface="Arial" panose="020B0604020202020204" pitchFamily="34" charset="0"/>
                <a:cs typeface="Arial" panose="020B0604020202020204" pitchFamily="34" charset="0"/>
                <a:hlinkClick r:id="rId4" action="ppaction://hlinksldjump"/>
              </a:rPr>
              <a:t> movement</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65852791"/>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65178"/>
            <a:ext cx="8089399" cy="400110"/>
          </a:xfrm>
          <a:prstGeom prst="rect">
            <a:avLst/>
          </a:prstGeom>
        </p:spPr>
        <p:txBody>
          <a:bodyPr vert="horz" wrap="square" lIns="0" tIns="0" rIns="0" bIns="0" rtlCol="0">
            <a:spAutoFit/>
          </a:bodyPr>
          <a:lstStyle/>
          <a:p>
            <a:r>
              <a:rPr lang="en-GB" dirty="0">
                <a:solidFill>
                  <a:srgbClr val="412878"/>
                </a:solidFill>
                <a:latin typeface="AQA Chevin Pro Light" panose="020F0303030000060003" pitchFamily="34" charset="0"/>
                <a:cs typeface="Arial" panose="020B0604020202020204" pitchFamily="34" charset="0"/>
              </a:rPr>
              <a:t>Theme and </a:t>
            </a:r>
            <a:r>
              <a:rPr lang="en-GB" dirty="0" smtClean="0">
                <a:solidFill>
                  <a:srgbClr val="412878"/>
                </a:solidFill>
                <a:latin typeface="AQA Chevin Pro Light" panose="020F0303030000060003" pitchFamily="34" charset="0"/>
                <a:cs typeface="Arial" panose="020B0604020202020204" pitchFamily="34" charset="0"/>
              </a:rPr>
              <a:t>variations</a:t>
            </a:r>
            <a:endParaRPr lang="en-GB"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219911" y="5658608"/>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p>
        </p:txBody>
      </p:sp>
      <p:sp>
        <p:nvSpPr>
          <p:cNvPr id="6" name="object 6"/>
          <p:cNvSpPr txBox="1"/>
          <p:nvPr/>
        </p:nvSpPr>
        <p:spPr>
          <a:xfrm>
            <a:off x="8346882" y="5852634"/>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2" action="ppaction://hlinksldjump"/>
              </a:rPr>
              <a:t>H</a:t>
            </a:r>
            <a:r>
              <a:rPr sz="1200" dirty="0">
                <a:solidFill>
                  <a:srgbClr val="FFFFFF"/>
                </a:solidFill>
                <a:latin typeface="Arial"/>
                <a:cs typeface="Arial"/>
                <a:hlinkClick r:id="rId2" action="ppaction://hlinksldjump"/>
              </a:rPr>
              <a:t>o</a:t>
            </a:r>
            <a:r>
              <a:rPr sz="1200" spc="5" dirty="0">
                <a:solidFill>
                  <a:srgbClr val="FFFFFF"/>
                </a:solidFill>
                <a:latin typeface="Arial"/>
                <a:cs typeface="Arial"/>
                <a:hlinkClick r:id="rId2" action="ppaction://hlinksldjump"/>
              </a:rPr>
              <a:t>m</a:t>
            </a:r>
            <a:r>
              <a:rPr sz="1200" dirty="0">
                <a:solidFill>
                  <a:srgbClr val="FFFFFF"/>
                </a:solidFill>
                <a:latin typeface="Arial"/>
                <a:cs typeface="Arial"/>
                <a:hlinkClick r:id="rId2" action="ppaction://hlinksldjump"/>
              </a:rPr>
              <a:t>e</a:t>
            </a:r>
            <a:endParaRPr sz="1200" dirty="0">
              <a:latin typeface="Arial"/>
              <a:cs typeface="Arial"/>
            </a:endParaRPr>
          </a:p>
        </p:txBody>
      </p:sp>
      <p:sp>
        <p:nvSpPr>
          <p:cNvPr id="13" name="object 13"/>
          <p:cNvSpPr/>
          <p:nvPr/>
        </p:nvSpPr>
        <p:spPr>
          <a:xfrm>
            <a:off x="8230361" y="4968951"/>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5" name="object 15"/>
          <p:cNvSpPr txBox="1"/>
          <p:nvPr/>
        </p:nvSpPr>
        <p:spPr>
          <a:xfrm>
            <a:off x="8266555" y="5086862"/>
            <a:ext cx="594361"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114</a:t>
            </a:fld>
            <a:r>
              <a:rPr spc="10" dirty="0"/>
              <a:t> </a:t>
            </a:r>
            <a:r>
              <a:rPr spc="-5" dirty="0"/>
              <a:t>o</a:t>
            </a:r>
            <a:r>
              <a:rPr dirty="0"/>
              <a:t>f</a:t>
            </a:r>
            <a:r>
              <a:rPr spc="10" dirty="0"/>
              <a:t> </a:t>
            </a:r>
            <a:r>
              <a:rPr lang="en-GB" spc="10"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7" name="Rectangle 16"/>
          <p:cNvSpPr/>
          <p:nvPr/>
        </p:nvSpPr>
        <p:spPr>
          <a:xfrm>
            <a:off x="533400" y="1143000"/>
            <a:ext cx="7055638" cy="369332"/>
          </a:xfrm>
          <a:prstGeom prst="rect">
            <a:avLst/>
          </a:prstGeom>
        </p:spPr>
        <p:txBody>
          <a:bodyPr wrap="square">
            <a:spAutoFit/>
          </a:bodyPr>
          <a:lstStyle/>
          <a:p>
            <a:r>
              <a:rPr lang="en-GB" dirty="0"/>
              <a:t> </a:t>
            </a:r>
          </a:p>
        </p:txBody>
      </p:sp>
      <p:sp>
        <p:nvSpPr>
          <p:cNvPr id="16" name="Rectangle 15"/>
          <p:cNvSpPr/>
          <p:nvPr/>
        </p:nvSpPr>
        <p:spPr>
          <a:xfrm>
            <a:off x="533400" y="1155403"/>
            <a:ext cx="4352474" cy="369332"/>
          </a:xfrm>
          <a:prstGeom prst="rect">
            <a:avLst/>
          </a:prstGeom>
        </p:spPr>
        <p:txBody>
          <a:bodyPr wrap="none">
            <a:spAutoFit/>
          </a:bodyPr>
          <a:lstStyle/>
          <a:p>
            <a:r>
              <a:rPr lang="en-GB" dirty="0" smtClean="0">
                <a:latin typeface="Arial" panose="020B0604020202020204" pitchFamily="34" charset="0"/>
                <a:cs typeface="Arial" panose="020B0604020202020204" pitchFamily="34" charset="0"/>
                <a:hlinkClick r:id="rId4" action="ppaction://hlinksldjump"/>
              </a:rPr>
              <a:t>Beethoven – </a:t>
            </a:r>
            <a:r>
              <a:rPr lang="en-GB" dirty="0">
                <a:latin typeface="Arial" panose="020B0604020202020204" pitchFamily="34" charset="0"/>
                <a:cs typeface="Arial" panose="020B0604020202020204" pitchFamily="34" charset="0"/>
                <a:hlinkClick r:id="rId4" action="ppaction://hlinksldjump"/>
              </a:rPr>
              <a:t>Symphony </a:t>
            </a:r>
            <a:r>
              <a:rPr lang="en-GB" dirty="0" smtClean="0">
                <a:latin typeface="Arial" panose="020B0604020202020204" pitchFamily="34" charset="0"/>
                <a:cs typeface="Arial" panose="020B0604020202020204" pitchFamily="34" charset="0"/>
                <a:hlinkClick r:id="rId4" action="ppaction://hlinksldjump"/>
              </a:rPr>
              <a:t>6: </a:t>
            </a:r>
            <a:r>
              <a:rPr lang="en-GB" dirty="0">
                <a:latin typeface="Arial" panose="020B0604020202020204" pitchFamily="34" charset="0"/>
                <a:cs typeface="Arial" panose="020B0604020202020204" pitchFamily="34" charset="0"/>
                <a:hlinkClick r:id="rId4" action="ppaction://hlinksldjump"/>
              </a:rPr>
              <a:t>5</a:t>
            </a:r>
            <a:r>
              <a:rPr lang="en-GB" baseline="30000" dirty="0">
                <a:latin typeface="Arial" panose="020B0604020202020204" pitchFamily="34" charset="0"/>
                <a:cs typeface="Arial" panose="020B0604020202020204" pitchFamily="34" charset="0"/>
                <a:hlinkClick r:id="rId4" action="ppaction://hlinksldjump"/>
              </a:rPr>
              <a:t>th</a:t>
            </a:r>
            <a:r>
              <a:rPr lang="en-GB" dirty="0">
                <a:latin typeface="Arial" panose="020B0604020202020204" pitchFamily="34" charset="0"/>
                <a:cs typeface="Arial" panose="020B0604020202020204" pitchFamily="34" charset="0"/>
                <a:hlinkClick r:id="rId4" action="ppaction://hlinksldjump"/>
              </a:rPr>
              <a:t> Movement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4738309"/>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65178"/>
            <a:ext cx="8089399" cy="400110"/>
          </a:xfrm>
          <a:prstGeom prst="rect">
            <a:avLst/>
          </a:prstGeom>
        </p:spPr>
        <p:txBody>
          <a:bodyPr vert="horz" wrap="square" lIns="0" tIns="0" rIns="0" bIns="0" rtlCol="0">
            <a:spAutoFit/>
          </a:bodyPr>
          <a:lstStyle/>
          <a:p>
            <a:r>
              <a:rPr lang="en-GB" dirty="0">
                <a:solidFill>
                  <a:srgbClr val="412878"/>
                </a:solidFill>
                <a:latin typeface="AQA Chevin Pro Light" panose="020F0303030000060003" pitchFamily="34" charset="0"/>
                <a:cs typeface="Arial" panose="020B0604020202020204" pitchFamily="34" charset="0"/>
              </a:rPr>
              <a:t>Call and response</a:t>
            </a:r>
          </a:p>
        </p:txBody>
      </p:sp>
      <p:sp>
        <p:nvSpPr>
          <p:cNvPr id="4" name="object 4"/>
          <p:cNvSpPr/>
          <p:nvPr/>
        </p:nvSpPr>
        <p:spPr>
          <a:xfrm>
            <a:off x="8190365" y="568169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6" name="object 6"/>
          <p:cNvSpPr txBox="1"/>
          <p:nvPr/>
        </p:nvSpPr>
        <p:spPr>
          <a:xfrm>
            <a:off x="8333512" y="5837006"/>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2" action="ppaction://hlinksldjump"/>
              </a:rPr>
              <a:t>H</a:t>
            </a:r>
            <a:r>
              <a:rPr sz="1200" dirty="0">
                <a:solidFill>
                  <a:srgbClr val="FFFFFF"/>
                </a:solidFill>
                <a:latin typeface="Arial"/>
                <a:cs typeface="Arial"/>
                <a:hlinkClick r:id="rId2" action="ppaction://hlinksldjump"/>
              </a:rPr>
              <a:t>o</a:t>
            </a:r>
            <a:r>
              <a:rPr sz="1200" spc="5" dirty="0">
                <a:solidFill>
                  <a:srgbClr val="FFFFFF"/>
                </a:solidFill>
                <a:latin typeface="Arial"/>
                <a:cs typeface="Arial"/>
                <a:hlinkClick r:id="rId2" action="ppaction://hlinksldjump"/>
              </a:rPr>
              <a:t>m</a:t>
            </a:r>
            <a:r>
              <a:rPr sz="1200" dirty="0">
                <a:solidFill>
                  <a:srgbClr val="FFFFFF"/>
                </a:solidFill>
                <a:latin typeface="Arial"/>
                <a:cs typeface="Arial"/>
                <a:hlinkClick r:id="rId2" action="ppaction://hlinksldjump"/>
              </a:rPr>
              <a:t>e</a:t>
            </a:r>
            <a:endParaRPr sz="1200" dirty="0">
              <a:latin typeface="Arial"/>
              <a:cs typeface="Arial"/>
            </a:endParaRPr>
          </a:p>
        </p:txBody>
      </p:sp>
      <p:sp>
        <p:nvSpPr>
          <p:cNvPr id="13" name="object 13"/>
          <p:cNvSpPr/>
          <p:nvPr/>
        </p:nvSpPr>
        <p:spPr>
          <a:xfrm>
            <a:off x="8190365" y="502488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5" name="object 15"/>
          <p:cNvSpPr txBox="1"/>
          <p:nvPr/>
        </p:nvSpPr>
        <p:spPr>
          <a:xfrm>
            <a:off x="8216990" y="5107603"/>
            <a:ext cx="666750"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a:t>115</a:t>
            </a:fld>
            <a:r>
              <a:rPr spc="10" dirty="0"/>
              <a:t> </a:t>
            </a:r>
            <a:r>
              <a:rPr spc="-5" dirty="0" smtClean="0"/>
              <a:t>o</a:t>
            </a:r>
            <a:r>
              <a:rPr dirty="0" smtClean="0"/>
              <a:t>f</a:t>
            </a:r>
            <a:r>
              <a:rPr lang="en-GB" dirty="0" smtClean="0"/>
              <a:t> 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7" name="Rectangle 16"/>
          <p:cNvSpPr/>
          <p:nvPr/>
        </p:nvSpPr>
        <p:spPr>
          <a:xfrm>
            <a:off x="533400" y="1143000"/>
            <a:ext cx="7055638" cy="369332"/>
          </a:xfrm>
          <a:prstGeom prst="rect">
            <a:avLst/>
          </a:prstGeom>
        </p:spPr>
        <p:txBody>
          <a:bodyPr wrap="square">
            <a:spAutoFit/>
          </a:bodyPr>
          <a:lstStyle/>
          <a:p>
            <a:r>
              <a:rPr lang="en-GB" dirty="0">
                <a:latin typeface="Arial" panose="020B0604020202020204" pitchFamily="34" charset="0"/>
                <a:cs typeface="Arial" panose="020B0604020202020204" pitchFamily="34" charset="0"/>
                <a:hlinkClick r:id="rId4" action="ppaction://hlinksldjump"/>
              </a:rPr>
              <a:t>Led Zeppelin </a:t>
            </a:r>
            <a:r>
              <a:rPr lang="en-GB" dirty="0" smtClean="0">
                <a:latin typeface="Arial" panose="020B0604020202020204" pitchFamily="34" charset="0"/>
                <a:cs typeface="Arial" panose="020B0604020202020204" pitchFamily="34" charset="0"/>
                <a:hlinkClick r:id="rId4" action="ppaction://hlinksldjump"/>
              </a:rPr>
              <a:t>– </a:t>
            </a:r>
            <a:r>
              <a:rPr lang="en-GB" dirty="0">
                <a:latin typeface="Arial" panose="020B0604020202020204" pitchFamily="34" charset="0"/>
                <a:cs typeface="Arial" panose="020B0604020202020204" pitchFamily="34" charset="0"/>
                <a:hlinkClick r:id="rId4" action="ppaction://hlinksldjump"/>
              </a:rPr>
              <a:t>Black Dog</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1958446"/>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spc="-10" dirty="0">
                <a:solidFill>
                  <a:srgbClr val="412878"/>
                </a:solidFill>
                <a:latin typeface="AQA Chevin Pro Light" panose="020F0303030000060003" pitchFamily="34" charset="0"/>
                <a:cs typeface="Arial" panose="020B0604020202020204" pitchFamily="34" charset="0"/>
              </a:rPr>
              <a:t>S</a:t>
            </a:r>
            <a:r>
              <a:rPr spc="5" dirty="0">
                <a:solidFill>
                  <a:srgbClr val="412878"/>
                </a:solidFill>
                <a:latin typeface="AQA Chevin Pro Light" panose="020F0303030000060003" pitchFamily="34" charset="0"/>
                <a:cs typeface="Arial" panose="020B0604020202020204" pitchFamily="34" charset="0"/>
              </a:rPr>
              <a:t>o</a:t>
            </a:r>
            <a:r>
              <a:rPr spc="-5" dirty="0">
                <a:solidFill>
                  <a:srgbClr val="412878"/>
                </a:solidFill>
                <a:latin typeface="AQA Chevin Pro Light" panose="020F0303030000060003" pitchFamily="34" charset="0"/>
                <a:cs typeface="Arial" panose="020B0604020202020204" pitchFamily="34" charset="0"/>
              </a:rPr>
              <a:t>n</a:t>
            </a:r>
            <a:r>
              <a:rPr spc="5" dirty="0">
                <a:solidFill>
                  <a:srgbClr val="412878"/>
                </a:solidFill>
                <a:latin typeface="AQA Chevin Pro Light" panose="020F0303030000060003" pitchFamily="34" charset="0"/>
                <a:cs typeface="Arial" panose="020B0604020202020204" pitchFamily="34" charset="0"/>
              </a:rPr>
              <a:t>o</a:t>
            </a:r>
            <a:r>
              <a:rPr dirty="0">
                <a:solidFill>
                  <a:srgbClr val="412878"/>
                </a:solidFill>
                <a:latin typeface="AQA Chevin Pro Light" panose="020F0303030000060003" pitchFamily="34" charset="0"/>
                <a:cs typeface="Arial" panose="020B0604020202020204" pitchFamily="34" charset="0"/>
              </a:rPr>
              <a:t>r</a:t>
            </a:r>
            <a:r>
              <a:rPr spc="-10" dirty="0">
                <a:solidFill>
                  <a:srgbClr val="412878"/>
                </a:solidFill>
                <a:latin typeface="AQA Chevin Pro Light" panose="020F0303030000060003" pitchFamily="34" charset="0"/>
                <a:cs typeface="Arial" panose="020B0604020202020204" pitchFamily="34" charset="0"/>
              </a:rPr>
              <a:t>i</a:t>
            </a:r>
            <a:r>
              <a:rPr spc="-5" dirty="0">
                <a:solidFill>
                  <a:srgbClr val="412878"/>
                </a:solidFill>
                <a:latin typeface="AQA Chevin Pro Light" panose="020F0303030000060003" pitchFamily="34" charset="0"/>
                <a:cs typeface="Arial" panose="020B0604020202020204" pitchFamily="34" charset="0"/>
              </a:rPr>
              <a:t>t</a:t>
            </a:r>
            <a:r>
              <a:rPr dirty="0">
                <a:solidFill>
                  <a:srgbClr val="412878"/>
                </a:solidFill>
                <a:latin typeface="AQA Chevin Pro Light" panose="020F0303030000060003" pitchFamily="34" charset="0"/>
                <a:cs typeface="Arial" panose="020B0604020202020204" pitchFamily="34" charset="0"/>
              </a:rPr>
              <a:t>y</a:t>
            </a:r>
            <a:r>
              <a:rPr spc="-35" dirty="0">
                <a:solidFill>
                  <a:srgbClr val="412878"/>
                </a:solidFill>
                <a:latin typeface="AQA Chevin Pro Light" panose="020F0303030000060003" pitchFamily="34" charset="0"/>
                <a:cs typeface="Arial" panose="020B0604020202020204" pitchFamily="34" charset="0"/>
              </a:rPr>
              <a:t> </a:t>
            </a:r>
            <a:r>
              <a:rPr spc="-5" dirty="0">
                <a:solidFill>
                  <a:srgbClr val="412878"/>
                </a:solidFill>
                <a:latin typeface="AQA Chevin Pro Light" panose="020F0303030000060003" pitchFamily="34" charset="0"/>
                <a:cs typeface="Arial" panose="020B0604020202020204" pitchFamily="34" charset="0"/>
              </a:rPr>
              <a:t>(T</a:t>
            </a:r>
            <a:r>
              <a:rPr spc="-10" dirty="0">
                <a:solidFill>
                  <a:srgbClr val="412878"/>
                </a:solidFill>
                <a:latin typeface="AQA Chevin Pro Light" panose="020F0303030000060003" pitchFamily="34" charset="0"/>
                <a:cs typeface="Arial" panose="020B0604020202020204" pitchFamily="34" charset="0"/>
              </a:rPr>
              <a:t>i</a:t>
            </a:r>
            <a:r>
              <a:rPr dirty="0">
                <a:solidFill>
                  <a:srgbClr val="412878"/>
                </a:solidFill>
                <a:latin typeface="AQA Chevin Pro Light" panose="020F0303030000060003" pitchFamily="34" charset="0"/>
                <a:cs typeface="Arial" panose="020B0604020202020204" pitchFamily="34" charset="0"/>
              </a:rPr>
              <a:t>mbre)</a:t>
            </a:r>
            <a:r>
              <a:rPr spc="-20" dirty="0">
                <a:solidFill>
                  <a:srgbClr val="412878"/>
                </a:solidFill>
                <a:latin typeface="AQA Chevin Pro Light" panose="020F0303030000060003" pitchFamily="34" charset="0"/>
                <a:cs typeface="Arial" panose="020B0604020202020204" pitchFamily="34" charset="0"/>
              </a:rPr>
              <a:t> </a:t>
            </a:r>
            <a:r>
              <a:rPr dirty="0">
                <a:solidFill>
                  <a:srgbClr val="412878"/>
                </a:solidFill>
                <a:latin typeface="AQA Chevin Pro Light" panose="020F0303030000060003" pitchFamily="34" charset="0"/>
                <a:cs typeface="Arial" panose="020B0604020202020204" pitchFamily="34" charset="0"/>
              </a:rPr>
              <a:t>e</a:t>
            </a:r>
            <a:r>
              <a:rPr spc="-5" dirty="0">
                <a:solidFill>
                  <a:srgbClr val="412878"/>
                </a:solidFill>
                <a:latin typeface="AQA Chevin Pro Light" panose="020F0303030000060003" pitchFamily="34" charset="0"/>
                <a:cs typeface="Arial" panose="020B0604020202020204" pitchFamily="34" charset="0"/>
              </a:rPr>
              <a:t>x</a:t>
            </a:r>
            <a:r>
              <a:rPr spc="-10" dirty="0">
                <a:solidFill>
                  <a:srgbClr val="412878"/>
                </a:solidFill>
                <a:latin typeface="AQA Chevin Pro Light" panose="020F0303030000060003" pitchFamily="34" charset="0"/>
                <a:cs typeface="Arial" panose="020B0604020202020204" pitchFamily="34" charset="0"/>
              </a:rPr>
              <a:t>a</a:t>
            </a:r>
            <a:r>
              <a:rPr dirty="0">
                <a:solidFill>
                  <a:srgbClr val="412878"/>
                </a:solidFill>
                <a:latin typeface="AQA Chevin Pro Light" panose="020F0303030000060003" pitchFamily="34" charset="0"/>
                <a:cs typeface="Arial" panose="020B0604020202020204" pitchFamily="34" charset="0"/>
              </a:rPr>
              <a:t>mples</a:t>
            </a:r>
          </a:p>
        </p:txBody>
      </p:sp>
      <p:sp>
        <p:nvSpPr>
          <p:cNvPr id="21" name="object 21"/>
          <p:cNvSpPr txBox="1"/>
          <p:nvPr/>
        </p:nvSpPr>
        <p:spPr>
          <a:xfrm>
            <a:off x="594015" y="1143000"/>
            <a:ext cx="3063240" cy="553998"/>
          </a:xfrm>
          <a:prstGeom prst="rect">
            <a:avLst/>
          </a:prstGeom>
        </p:spPr>
        <p:txBody>
          <a:bodyPr vert="horz" wrap="square" lIns="0" tIns="0" rIns="0" bIns="0" rtlCol="0">
            <a:spAutoFit/>
          </a:bodyPr>
          <a:lstStyle/>
          <a:p>
            <a:pPr marL="12700" marR="5080">
              <a:lnSpc>
                <a:spcPct val="100000"/>
              </a:lnSpc>
            </a:pPr>
            <a:r>
              <a:rPr sz="1800" dirty="0">
                <a:solidFill>
                  <a:srgbClr val="412878"/>
                </a:solidFill>
                <a:latin typeface="Arial"/>
                <a:cs typeface="Arial"/>
              </a:rPr>
              <a:t>E</a:t>
            </a:r>
            <a:r>
              <a:rPr sz="1800" spc="-15" dirty="0">
                <a:solidFill>
                  <a:srgbClr val="412878"/>
                </a:solidFill>
                <a:latin typeface="Arial"/>
                <a:cs typeface="Arial"/>
              </a:rPr>
              <a:t>x</a:t>
            </a:r>
            <a:r>
              <a:rPr sz="1800" spc="-10" dirty="0">
                <a:solidFill>
                  <a:srgbClr val="412878"/>
                </a:solidFill>
                <a:latin typeface="Arial"/>
                <a:cs typeface="Arial"/>
              </a:rPr>
              <a:t>a</a:t>
            </a:r>
            <a:r>
              <a:rPr sz="1800" dirty="0">
                <a:solidFill>
                  <a:srgbClr val="412878"/>
                </a:solidFill>
                <a:latin typeface="Arial"/>
                <a:cs typeface="Arial"/>
              </a:rPr>
              <a:t>m</a:t>
            </a:r>
            <a:r>
              <a:rPr sz="1800" spc="-10" dirty="0">
                <a:solidFill>
                  <a:srgbClr val="412878"/>
                </a:solidFill>
                <a:latin typeface="Arial"/>
                <a:cs typeface="Arial"/>
              </a:rPr>
              <a:t>p</a:t>
            </a:r>
            <a:r>
              <a:rPr sz="1800" spc="-5" dirty="0">
                <a:solidFill>
                  <a:srgbClr val="412878"/>
                </a:solidFill>
                <a:latin typeface="Arial"/>
                <a:cs typeface="Arial"/>
              </a:rPr>
              <a:t>l</a:t>
            </a:r>
            <a:r>
              <a:rPr sz="1800" spc="-10" dirty="0">
                <a:solidFill>
                  <a:srgbClr val="412878"/>
                </a:solidFill>
                <a:latin typeface="Arial"/>
                <a:cs typeface="Arial"/>
              </a:rPr>
              <a:t>e</a:t>
            </a:r>
            <a:r>
              <a:rPr sz="1800" dirty="0">
                <a:solidFill>
                  <a:srgbClr val="412878"/>
                </a:solidFill>
                <a:latin typeface="Arial"/>
                <a:cs typeface="Arial"/>
              </a:rPr>
              <a:t>s</a:t>
            </a:r>
            <a:r>
              <a:rPr sz="1800" spc="25" dirty="0">
                <a:solidFill>
                  <a:srgbClr val="412878"/>
                </a:solidFill>
                <a:latin typeface="Arial"/>
                <a:cs typeface="Arial"/>
              </a:rPr>
              <a:t> </a:t>
            </a:r>
            <a:r>
              <a:rPr sz="1800" spc="-10" dirty="0">
                <a:solidFill>
                  <a:srgbClr val="412878"/>
                </a:solidFill>
                <a:latin typeface="Arial"/>
                <a:cs typeface="Arial"/>
              </a:rPr>
              <a:t>o</a:t>
            </a:r>
            <a:r>
              <a:rPr sz="1800" spc="-5" dirty="0">
                <a:solidFill>
                  <a:srgbClr val="412878"/>
                </a:solidFill>
                <a:latin typeface="Arial"/>
                <a:cs typeface="Arial"/>
              </a:rPr>
              <a:t>f</a:t>
            </a:r>
            <a:r>
              <a:rPr sz="1800" spc="5" dirty="0">
                <a:solidFill>
                  <a:srgbClr val="412878"/>
                </a:solidFill>
                <a:latin typeface="Arial"/>
                <a:cs typeface="Arial"/>
              </a:rPr>
              <a:t> </a:t>
            </a:r>
            <a:r>
              <a:rPr sz="1800" dirty="0">
                <a:solidFill>
                  <a:srgbClr val="412878"/>
                </a:solidFill>
                <a:latin typeface="Arial"/>
                <a:cs typeface="Arial"/>
              </a:rPr>
              <a:t>s</a:t>
            </a:r>
            <a:r>
              <a:rPr sz="1800" spc="-10" dirty="0">
                <a:solidFill>
                  <a:srgbClr val="412878"/>
                </a:solidFill>
                <a:latin typeface="Arial"/>
                <a:cs typeface="Arial"/>
              </a:rPr>
              <a:t>ono</a:t>
            </a:r>
            <a:r>
              <a:rPr sz="1800" dirty="0">
                <a:solidFill>
                  <a:srgbClr val="412878"/>
                </a:solidFill>
                <a:latin typeface="Arial"/>
                <a:cs typeface="Arial"/>
              </a:rPr>
              <a:t>r</a:t>
            </a:r>
            <a:r>
              <a:rPr sz="1800" spc="-5" dirty="0">
                <a:solidFill>
                  <a:srgbClr val="412878"/>
                </a:solidFill>
                <a:latin typeface="Arial"/>
                <a:cs typeface="Arial"/>
              </a:rPr>
              <a:t>it</a:t>
            </a:r>
            <a:r>
              <a:rPr sz="1800" dirty="0">
                <a:solidFill>
                  <a:srgbClr val="412878"/>
                </a:solidFill>
                <a:latin typeface="Arial"/>
                <a:cs typeface="Arial"/>
              </a:rPr>
              <a:t>y (</a:t>
            </a:r>
            <a:r>
              <a:rPr sz="1800" spc="-65" dirty="0">
                <a:solidFill>
                  <a:srgbClr val="412878"/>
                </a:solidFill>
                <a:latin typeface="Arial"/>
                <a:cs typeface="Arial"/>
              </a:rPr>
              <a:t>T</a:t>
            </a:r>
            <a:r>
              <a:rPr sz="1800" spc="-5" dirty="0">
                <a:solidFill>
                  <a:srgbClr val="412878"/>
                </a:solidFill>
                <a:latin typeface="Arial"/>
                <a:cs typeface="Arial"/>
              </a:rPr>
              <a:t>i</a:t>
            </a:r>
            <a:r>
              <a:rPr sz="1800" dirty="0">
                <a:solidFill>
                  <a:srgbClr val="412878"/>
                </a:solidFill>
                <a:latin typeface="Arial"/>
                <a:cs typeface="Arial"/>
              </a:rPr>
              <a:t>m</a:t>
            </a:r>
            <a:r>
              <a:rPr sz="1800" spc="-10" dirty="0">
                <a:solidFill>
                  <a:srgbClr val="412878"/>
                </a:solidFill>
                <a:latin typeface="Arial"/>
                <a:cs typeface="Arial"/>
              </a:rPr>
              <a:t>b</a:t>
            </a:r>
            <a:r>
              <a:rPr sz="1800" dirty="0">
                <a:solidFill>
                  <a:srgbClr val="412878"/>
                </a:solidFill>
                <a:latin typeface="Arial"/>
                <a:cs typeface="Arial"/>
              </a:rPr>
              <a:t>r</a:t>
            </a:r>
            <a:r>
              <a:rPr sz="1800" spc="-10" dirty="0">
                <a:solidFill>
                  <a:srgbClr val="412878"/>
                </a:solidFill>
                <a:latin typeface="Arial"/>
                <a:cs typeface="Arial"/>
              </a:rPr>
              <a:t>e</a:t>
            </a:r>
            <a:r>
              <a:rPr sz="1800" dirty="0">
                <a:solidFill>
                  <a:srgbClr val="412878"/>
                </a:solidFill>
                <a:latin typeface="Arial"/>
                <a:cs typeface="Arial"/>
              </a:rPr>
              <a:t>) </a:t>
            </a:r>
            <a:r>
              <a:rPr sz="1800" spc="-10" dirty="0">
                <a:solidFill>
                  <a:srgbClr val="412878"/>
                </a:solidFill>
                <a:latin typeface="Arial"/>
                <a:cs typeface="Arial"/>
              </a:rPr>
              <a:t>e</a:t>
            </a:r>
            <a:r>
              <a:rPr sz="1800" spc="-5" dirty="0">
                <a:solidFill>
                  <a:srgbClr val="412878"/>
                </a:solidFill>
                <a:latin typeface="Arial"/>
                <a:cs typeface="Arial"/>
              </a:rPr>
              <a:t>l</a:t>
            </a:r>
            <a:r>
              <a:rPr sz="1800" spc="-10" dirty="0">
                <a:solidFill>
                  <a:srgbClr val="412878"/>
                </a:solidFill>
                <a:latin typeface="Arial"/>
                <a:cs typeface="Arial"/>
              </a:rPr>
              <a:t>e</a:t>
            </a:r>
            <a:r>
              <a:rPr sz="1800" dirty="0">
                <a:solidFill>
                  <a:srgbClr val="412878"/>
                </a:solidFill>
                <a:latin typeface="Arial"/>
                <a:cs typeface="Arial"/>
              </a:rPr>
              <a:t>m</a:t>
            </a:r>
            <a:r>
              <a:rPr sz="1800" spc="-10" dirty="0">
                <a:solidFill>
                  <a:srgbClr val="412878"/>
                </a:solidFill>
                <a:latin typeface="Arial"/>
                <a:cs typeface="Arial"/>
              </a:rPr>
              <a:t>en</a:t>
            </a:r>
            <a:r>
              <a:rPr sz="1800" spc="-5" dirty="0">
                <a:solidFill>
                  <a:srgbClr val="412878"/>
                </a:solidFill>
                <a:latin typeface="Arial"/>
                <a:cs typeface="Arial"/>
              </a:rPr>
              <a:t>ts:</a:t>
            </a:r>
            <a:endParaRPr sz="1800" dirty="0">
              <a:solidFill>
                <a:srgbClr val="412878"/>
              </a:solidFill>
              <a:latin typeface="Arial"/>
              <a:cs typeface="Arial"/>
            </a:endParaRPr>
          </a:p>
        </p:txBody>
      </p:sp>
      <p:sp>
        <p:nvSpPr>
          <p:cNvPr id="22" name="object 22"/>
          <p:cNvSpPr txBox="1"/>
          <p:nvPr/>
        </p:nvSpPr>
        <p:spPr>
          <a:xfrm>
            <a:off x="617052" y="1800906"/>
            <a:ext cx="6469548" cy="2492990"/>
          </a:xfrm>
          <a:prstGeom prst="rect">
            <a:avLst/>
          </a:prstGeom>
        </p:spPr>
        <p:txBody>
          <a:bodyPr vert="horz" wrap="square" lIns="0" tIns="0" rIns="0" bIns="0" rtlCol="0">
            <a:spAutoFit/>
          </a:bodyPr>
          <a:lstStyle/>
          <a:p>
            <a:pPr marL="299085" marR="116839" indent="-286385">
              <a:lnSpc>
                <a:spcPct val="100000"/>
              </a:lnSpc>
              <a:buChar char="•"/>
              <a:tabLst>
                <a:tab pos="299720" algn="l"/>
              </a:tabLst>
            </a:pPr>
            <a:r>
              <a:rPr spc="-10" dirty="0">
                <a:solidFill>
                  <a:srgbClr val="4B4B4B"/>
                </a:solidFill>
                <a:latin typeface="Arial"/>
                <a:cs typeface="Arial"/>
              </a:rPr>
              <a:t>i</a:t>
            </a:r>
            <a:r>
              <a:rPr spc="-5" dirty="0">
                <a:solidFill>
                  <a:srgbClr val="4B4B4B"/>
                </a:solidFill>
                <a:latin typeface="Arial"/>
                <a:cs typeface="Arial"/>
              </a:rPr>
              <a:t>n</a:t>
            </a:r>
            <a:r>
              <a:rPr dirty="0">
                <a:solidFill>
                  <a:srgbClr val="4B4B4B"/>
                </a:solidFill>
                <a:latin typeface="Arial"/>
                <a:cs typeface="Arial"/>
              </a:rPr>
              <a:t>s</a:t>
            </a:r>
            <a:r>
              <a:rPr spc="5" dirty="0">
                <a:solidFill>
                  <a:srgbClr val="4B4B4B"/>
                </a:solidFill>
                <a:latin typeface="Arial"/>
                <a:cs typeface="Arial"/>
              </a:rPr>
              <a:t>t</a:t>
            </a:r>
            <a:r>
              <a:rPr dirty="0">
                <a:solidFill>
                  <a:srgbClr val="4B4B4B"/>
                </a:solidFill>
                <a:latin typeface="Arial"/>
                <a:cs typeface="Arial"/>
              </a:rPr>
              <a:t>r</a:t>
            </a:r>
            <a:r>
              <a:rPr spc="-5" dirty="0">
                <a:solidFill>
                  <a:srgbClr val="4B4B4B"/>
                </a:solidFill>
                <a:latin typeface="Arial"/>
                <a:cs typeface="Arial"/>
              </a:rPr>
              <a:t>u</a:t>
            </a:r>
            <a:r>
              <a:rPr dirty="0">
                <a:solidFill>
                  <a:srgbClr val="4B4B4B"/>
                </a:solidFill>
                <a:latin typeface="Arial"/>
                <a:cs typeface="Arial"/>
              </a:rPr>
              <a:t>m</a:t>
            </a:r>
            <a:r>
              <a:rPr spc="-5" dirty="0">
                <a:solidFill>
                  <a:srgbClr val="4B4B4B"/>
                </a:solidFill>
                <a:latin typeface="Arial"/>
                <a:cs typeface="Arial"/>
              </a:rPr>
              <a:t>en</a:t>
            </a:r>
            <a:r>
              <a:rPr spc="5" dirty="0">
                <a:solidFill>
                  <a:srgbClr val="4B4B4B"/>
                </a:solidFill>
                <a:latin typeface="Arial"/>
                <a:cs typeface="Arial"/>
              </a:rPr>
              <a:t>t</a:t>
            </a:r>
            <a:r>
              <a:rPr dirty="0">
                <a:solidFill>
                  <a:srgbClr val="4B4B4B"/>
                </a:solidFill>
                <a:latin typeface="Arial"/>
                <a:cs typeface="Arial"/>
              </a:rPr>
              <a:t>s</a:t>
            </a:r>
            <a:r>
              <a:rPr spc="-45" dirty="0">
                <a:solidFill>
                  <a:srgbClr val="4B4B4B"/>
                </a:solidFill>
                <a:latin typeface="Arial"/>
                <a:cs typeface="Arial"/>
              </a:rPr>
              <a:t> </a:t>
            </a:r>
            <a:r>
              <a:rPr spc="-5" dirty="0">
                <a:solidFill>
                  <a:srgbClr val="4B4B4B"/>
                </a:solidFill>
                <a:latin typeface="Arial"/>
                <a:cs typeface="Arial"/>
              </a:rPr>
              <a:t>an</a:t>
            </a:r>
            <a:r>
              <a:rPr dirty="0">
                <a:solidFill>
                  <a:srgbClr val="4B4B4B"/>
                </a:solidFill>
                <a:latin typeface="Arial"/>
                <a:cs typeface="Arial"/>
              </a:rPr>
              <a:t>d</a:t>
            </a:r>
            <a:r>
              <a:rPr spc="-10" dirty="0">
                <a:solidFill>
                  <a:srgbClr val="4B4B4B"/>
                </a:solidFill>
                <a:latin typeface="Arial"/>
                <a:cs typeface="Arial"/>
              </a:rPr>
              <a:t> </a:t>
            </a:r>
            <a:r>
              <a:rPr spc="-15" dirty="0">
                <a:solidFill>
                  <a:srgbClr val="4B4B4B"/>
                </a:solidFill>
                <a:latin typeface="Arial"/>
                <a:cs typeface="Arial"/>
              </a:rPr>
              <a:t>v</a:t>
            </a:r>
            <a:r>
              <a:rPr spc="-5" dirty="0">
                <a:solidFill>
                  <a:srgbClr val="4B4B4B"/>
                </a:solidFill>
                <a:latin typeface="Arial"/>
                <a:cs typeface="Arial"/>
              </a:rPr>
              <a:t>o</a:t>
            </a:r>
            <a:r>
              <a:rPr spc="-10" dirty="0">
                <a:solidFill>
                  <a:srgbClr val="4B4B4B"/>
                </a:solidFill>
                <a:latin typeface="Arial"/>
                <a:cs typeface="Arial"/>
              </a:rPr>
              <a:t>i</a:t>
            </a:r>
            <a:r>
              <a:rPr dirty="0">
                <a:solidFill>
                  <a:srgbClr val="4B4B4B"/>
                </a:solidFill>
                <a:latin typeface="Arial"/>
                <a:cs typeface="Arial"/>
              </a:rPr>
              <a:t>c</a:t>
            </a:r>
            <a:r>
              <a:rPr spc="-5" dirty="0">
                <a:solidFill>
                  <a:srgbClr val="4B4B4B"/>
                </a:solidFill>
                <a:latin typeface="Arial"/>
                <a:cs typeface="Arial"/>
              </a:rPr>
              <a:t>e</a:t>
            </a:r>
            <a:r>
              <a:rPr dirty="0">
                <a:solidFill>
                  <a:srgbClr val="4B4B4B"/>
                </a:solidFill>
                <a:latin typeface="Arial"/>
                <a:cs typeface="Arial"/>
              </a:rPr>
              <a:t>s</a:t>
            </a:r>
            <a:r>
              <a:rPr spc="5" dirty="0">
                <a:solidFill>
                  <a:srgbClr val="4B4B4B"/>
                </a:solidFill>
                <a:latin typeface="Arial"/>
                <a:cs typeface="Arial"/>
              </a:rPr>
              <a:t> </a:t>
            </a:r>
            <a:r>
              <a:rPr dirty="0">
                <a:solidFill>
                  <a:srgbClr val="4B4B4B"/>
                </a:solidFill>
                <a:latin typeface="Arial"/>
                <a:cs typeface="Arial"/>
              </a:rPr>
              <a:t>s</a:t>
            </a:r>
            <a:r>
              <a:rPr spc="-10" dirty="0">
                <a:solidFill>
                  <a:srgbClr val="4B4B4B"/>
                </a:solidFill>
                <a:latin typeface="Arial"/>
                <a:cs typeface="Arial"/>
              </a:rPr>
              <a:t>i</a:t>
            </a:r>
            <a:r>
              <a:rPr spc="-5" dirty="0">
                <a:solidFill>
                  <a:srgbClr val="4B4B4B"/>
                </a:solidFill>
                <a:latin typeface="Arial"/>
                <a:cs typeface="Arial"/>
              </a:rPr>
              <a:t>n</a:t>
            </a:r>
            <a:r>
              <a:rPr spc="5" dirty="0">
                <a:solidFill>
                  <a:srgbClr val="4B4B4B"/>
                </a:solidFill>
                <a:latin typeface="Arial"/>
                <a:cs typeface="Arial"/>
              </a:rPr>
              <a:t>g</a:t>
            </a:r>
            <a:r>
              <a:rPr spc="-10" dirty="0">
                <a:solidFill>
                  <a:srgbClr val="4B4B4B"/>
                </a:solidFill>
                <a:latin typeface="Arial"/>
                <a:cs typeface="Arial"/>
              </a:rPr>
              <a:t>l</a:t>
            </a:r>
            <a:r>
              <a:rPr dirty="0">
                <a:solidFill>
                  <a:srgbClr val="4B4B4B"/>
                </a:solidFill>
                <a:latin typeface="Arial"/>
                <a:cs typeface="Arial"/>
              </a:rPr>
              <a:t>y</a:t>
            </a:r>
            <a:r>
              <a:rPr spc="5" dirty="0">
                <a:solidFill>
                  <a:srgbClr val="4B4B4B"/>
                </a:solidFill>
                <a:latin typeface="Arial"/>
                <a:cs typeface="Arial"/>
              </a:rPr>
              <a:t> </a:t>
            </a:r>
            <a:r>
              <a:rPr spc="-5" dirty="0">
                <a:solidFill>
                  <a:srgbClr val="4B4B4B"/>
                </a:solidFill>
                <a:latin typeface="Arial"/>
                <a:cs typeface="Arial"/>
              </a:rPr>
              <a:t>an</a:t>
            </a:r>
            <a:r>
              <a:rPr dirty="0">
                <a:solidFill>
                  <a:srgbClr val="4B4B4B"/>
                </a:solidFill>
                <a:latin typeface="Arial"/>
                <a:cs typeface="Arial"/>
              </a:rPr>
              <a:t>d</a:t>
            </a:r>
            <a:r>
              <a:rPr spc="-10" dirty="0">
                <a:solidFill>
                  <a:srgbClr val="4B4B4B"/>
                </a:solidFill>
                <a:latin typeface="Arial"/>
                <a:cs typeface="Arial"/>
              </a:rPr>
              <a:t> i</a:t>
            </a:r>
            <a:r>
              <a:rPr dirty="0">
                <a:solidFill>
                  <a:srgbClr val="4B4B4B"/>
                </a:solidFill>
                <a:latin typeface="Arial"/>
                <a:cs typeface="Arial"/>
              </a:rPr>
              <a:t>n c</a:t>
            </a:r>
            <a:r>
              <a:rPr spc="-5" dirty="0">
                <a:solidFill>
                  <a:srgbClr val="4B4B4B"/>
                </a:solidFill>
                <a:latin typeface="Arial"/>
                <a:cs typeface="Arial"/>
              </a:rPr>
              <a:t>o</a:t>
            </a:r>
            <a:r>
              <a:rPr dirty="0">
                <a:solidFill>
                  <a:srgbClr val="4B4B4B"/>
                </a:solidFill>
                <a:latin typeface="Arial"/>
                <a:cs typeface="Arial"/>
              </a:rPr>
              <a:t>m</a:t>
            </a:r>
            <a:r>
              <a:rPr spc="-5" dirty="0">
                <a:solidFill>
                  <a:srgbClr val="4B4B4B"/>
                </a:solidFill>
                <a:latin typeface="Arial"/>
                <a:cs typeface="Arial"/>
              </a:rPr>
              <a:t>b</a:t>
            </a:r>
            <a:r>
              <a:rPr spc="-10" dirty="0">
                <a:solidFill>
                  <a:srgbClr val="4B4B4B"/>
                </a:solidFill>
                <a:latin typeface="Arial"/>
                <a:cs typeface="Arial"/>
              </a:rPr>
              <a:t>i</a:t>
            </a:r>
            <a:r>
              <a:rPr spc="-5" dirty="0">
                <a:solidFill>
                  <a:srgbClr val="4B4B4B"/>
                </a:solidFill>
                <a:latin typeface="Arial"/>
                <a:cs typeface="Arial"/>
              </a:rPr>
              <a:t>na</a:t>
            </a:r>
            <a:r>
              <a:rPr spc="5" dirty="0">
                <a:solidFill>
                  <a:srgbClr val="4B4B4B"/>
                </a:solidFill>
                <a:latin typeface="Arial"/>
                <a:cs typeface="Arial"/>
              </a:rPr>
              <a:t>t</a:t>
            </a:r>
            <a:r>
              <a:rPr spc="-10" dirty="0">
                <a:solidFill>
                  <a:srgbClr val="4B4B4B"/>
                </a:solidFill>
                <a:latin typeface="Arial"/>
                <a:cs typeface="Arial"/>
              </a:rPr>
              <a:t>i</a:t>
            </a:r>
            <a:r>
              <a:rPr spc="-5" dirty="0">
                <a:solidFill>
                  <a:srgbClr val="4B4B4B"/>
                </a:solidFill>
                <a:latin typeface="Arial"/>
                <a:cs typeface="Arial"/>
              </a:rPr>
              <a:t>o</a:t>
            </a:r>
            <a:r>
              <a:rPr dirty="0">
                <a:solidFill>
                  <a:srgbClr val="4B4B4B"/>
                </a:solidFill>
                <a:latin typeface="Arial"/>
                <a:cs typeface="Arial"/>
              </a:rPr>
              <a:t>n</a:t>
            </a:r>
            <a:r>
              <a:rPr spc="-10" dirty="0">
                <a:solidFill>
                  <a:srgbClr val="4B4B4B"/>
                </a:solidFill>
                <a:latin typeface="Arial"/>
                <a:cs typeface="Arial"/>
              </a:rPr>
              <a:t> </a:t>
            </a:r>
            <a:r>
              <a:rPr spc="-5" dirty="0">
                <a:solidFill>
                  <a:srgbClr val="4B4B4B"/>
                </a:solidFill>
                <a:latin typeface="Arial"/>
                <a:cs typeface="Arial"/>
              </a:rPr>
              <a:t>a</a:t>
            </a:r>
            <a:r>
              <a:rPr dirty="0">
                <a:solidFill>
                  <a:srgbClr val="4B4B4B"/>
                </a:solidFill>
                <a:latin typeface="Arial"/>
                <a:cs typeface="Arial"/>
              </a:rPr>
              <a:t>s</a:t>
            </a:r>
            <a:r>
              <a:rPr spc="-10" dirty="0">
                <a:solidFill>
                  <a:srgbClr val="4B4B4B"/>
                </a:solidFill>
                <a:latin typeface="Arial"/>
                <a:cs typeface="Arial"/>
              </a:rPr>
              <a:t> </a:t>
            </a:r>
            <a:r>
              <a:rPr spc="15" dirty="0">
                <a:solidFill>
                  <a:srgbClr val="4B4B4B"/>
                </a:solidFill>
                <a:latin typeface="Arial"/>
                <a:cs typeface="Arial"/>
              </a:rPr>
              <a:t>f</a:t>
            </a:r>
            <a:r>
              <a:rPr spc="-5" dirty="0">
                <a:solidFill>
                  <a:srgbClr val="4B4B4B"/>
                </a:solidFill>
                <a:latin typeface="Arial"/>
                <a:cs typeface="Arial"/>
              </a:rPr>
              <a:t>oun</a:t>
            </a:r>
            <a:r>
              <a:rPr dirty="0">
                <a:solidFill>
                  <a:srgbClr val="4B4B4B"/>
                </a:solidFill>
                <a:latin typeface="Arial"/>
                <a:cs typeface="Arial"/>
              </a:rPr>
              <a:t>d </a:t>
            </a:r>
            <a:r>
              <a:rPr spc="-10" dirty="0">
                <a:solidFill>
                  <a:srgbClr val="4B4B4B"/>
                </a:solidFill>
                <a:latin typeface="Arial"/>
                <a:cs typeface="Arial"/>
              </a:rPr>
              <a:t>i</a:t>
            </a:r>
            <a:r>
              <a:rPr dirty="0">
                <a:solidFill>
                  <a:srgbClr val="4B4B4B"/>
                </a:solidFill>
                <a:latin typeface="Arial"/>
                <a:cs typeface="Arial"/>
              </a:rPr>
              <a:t>n m</a:t>
            </a:r>
            <a:r>
              <a:rPr spc="-5" dirty="0">
                <a:solidFill>
                  <a:srgbClr val="4B4B4B"/>
                </a:solidFill>
                <a:latin typeface="Arial"/>
                <a:cs typeface="Arial"/>
              </a:rPr>
              <a:t>u</a:t>
            </a:r>
            <a:r>
              <a:rPr dirty="0">
                <a:solidFill>
                  <a:srgbClr val="4B4B4B"/>
                </a:solidFill>
                <a:latin typeface="Arial"/>
                <a:cs typeface="Arial"/>
              </a:rPr>
              <a:t>s</a:t>
            </a:r>
            <a:r>
              <a:rPr spc="-10" dirty="0">
                <a:solidFill>
                  <a:srgbClr val="4B4B4B"/>
                </a:solidFill>
                <a:latin typeface="Arial"/>
                <a:cs typeface="Arial"/>
              </a:rPr>
              <a:t>i</a:t>
            </a:r>
            <a:r>
              <a:rPr dirty="0">
                <a:solidFill>
                  <a:srgbClr val="4B4B4B"/>
                </a:solidFill>
                <a:latin typeface="Arial"/>
                <a:cs typeface="Arial"/>
              </a:rPr>
              <a:t>c</a:t>
            </a:r>
            <a:r>
              <a:rPr spc="-20" dirty="0">
                <a:solidFill>
                  <a:srgbClr val="4B4B4B"/>
                </a:solidFill>
                <a:latin typeface="Arial"/>
                <a:cs typeface="Arial"/>
              </a:rPr>
              <a:t> </a:t>
            </a:r>
            <a:r>
              <a:rPr spc="-10" dirty="0">
                <a:solidFill>
                  <a:srgbClr val="4B4B4B"/>
                </a:solidFill>
                <a:latin typeface="Arial"/>
                <a:cs typeface="Arial"/>
              </a:rPr>
              <a:t>i</a:t>
            </a:r>
            <a:r>
              <a:rPr spc="-5" dirty="0">
                <a:solidFill>
                  <a:srgbClr val="4B4B4B"/>
                </a:solidFill>
                <a:latin typeface="Arial"/>
                <a:cs typeface="Arial"/>
              </a:rPr>
              <a:t>n</a:t>
            </a:r>
            <a:r>
              <a:rPr dirty="0">
                <a:solidFill>
                  <a:srgbClr val="4B4B4B"/>
                </a:solidFill>
                <a:latin typeface="Arial"/>
                <a:cs typeface="Arial"/>
              </a:rPr>
              <a:t>c</a:t>
            </a:r>
            <a:r>
              <a:rPr spc="-10" dirty="0">
                <a:solidFill>
                  <a:srgbClr val="4B4B4B"/>
                </a:solidFill>
                <a:latin typeface="Arial"/>
                <a:cs typeface="Arial"/>
              </a:rPr>
              <a:t>l</a:t>
            </a:r>
            <a:r>
              <a:rPr spc="-5" dirty="0">
                <a:solidFill>
                  <a:srgbClr val="4B4B4B"/>
                </a:solidFill>
                <a:latin typeface="Arial"/>
                <a:cs typeface="Arial"/>
              </a:rPr>
              <a:t>ud</a:t>
            </a:r>
            <a:r>
              <a:rPr spc="-10" dirty="0">
                <a:solidFill>
                  <a:srgbClr val="4B4B4B"/>
                </a:solidFill>
                <a:latin typeface="Arial"/>
                <a:cs typeface="Arial"/>
              </a:rPr>
              <a:t>i</a:t>
            </a:r>
            <a:r>
              <a:rPr spc="-5" dirty="0">
                <a:solidFill>
                  <a:srgbClr val="4B4B4B"/>
                </a:solidFill>
                <a:latin typeface="Arial"/>
                <a:cs typeface="Arial"/>
              </a:rPr>
              <a:t>n</a:t>
            </a:r>
            <a:r>
              <a:rPr dirty="0">
                <a:solidFill>
                  <a:srgbClr val="4B4B4B"/>
                </a:solidFill>
                <a:latin typeface="Arial"/>
                <a:cs typeface="Arial"/>
              </a:rPr>
              <a:t>g</a:t>
            </a:r>
            <a:r>
              <a:rPr spc="25" dirty="0">
                <a:solidFill>
                  <a:srgbClr val="4B4B4B"/>
                </a:solidFill>
                <a:latin typeface="Arial"/>
                <a:cs typeface="Arial"/>
              </a:rPr>
              <a:t> </a:t>
            </a:r>
            <a:r>
              <a:rPr spc="5" dirty="0">
                <a:solidFill>
                  <a:srgbClr val="4B4B4B"/>
                </a:solidFill>
                <a:latin typeface="Arial"/>
                <a:cs typeface="Arial"/>
              </a:rPr>
              <a:t>t</a:t>
            </a:r>
            <a:r>
              <a:rPr spc="-5" dirty="0">
                <a:solidFill>
                  <a:srgbClr val="4B4B4B"/>
                </a:solidFill>
                <a:latin typeface="Arial"/>
                <a:cs typeface="Arial"/>
              </a:rPr>
              <a:t>ha</a:t>
            </a:r>
            <a:r>
              <a:rPr dirty="0">
                <a:solidFill>
                  <a:srgbClr val="4B4B4B"/>
                </a:solidFill>
                <a:latin typeface="Arial"/>
                <a:cs typeface="Arial"/>
              </a:rPr>
              <a:t>t</a:t>
            </a:r>
            <a:r>
              <a:rPr spc="-25" dirty="0">
                <a:solidFill>
                  <a:srgbClr val="4B4B4B"/>
                </a:solidFill>
                <a:latin typeface="Arial"/>
                <a:cs typeface="Arial"/>
              </a:rPr>
              <a:t> </a:t>
            </a:r>
            <a:r>
              <a:rPr spc="15" dirty="0">
                <a:solidFill>
                  <a:srgbClr val="4B4B4B"/>
                </a:solidFill>
                <a:latin typeface="Arial"/>
                <a:cs typeface="Arial"/>
              </a:rPr>
              <a:t>f</a:t>
            </a:r>
            <a:r>
              <a:rPr spc="-5" dirty="0">
                <a:solidFill>
                  <a:srgbClr val="4B4B4B"/>
                </a:solidFill>
                <a:latin typeface="Arial"/>
                <a:cs typeface="Arial"/>
              </a:rPr>
              <a:t>o</a:t>
            </a:r>
            <a:r>
              <a:rPr dirty="0">
                <a:solidFill>
                  <a:srgbClr val="4B4B4B"/>
                </a:solidFill>
                <a:latin typeface="Arial"/>
                <a:cs typeface="Arial"/>
              </a:rPr>
              <a:t>r</a:t>
            </a:r>
            <a:r>
              <a:rPr spc="-40" dirty="0">
                <a:solidFill>
                  <a:srgbClr val="4B4B4B"/>
                </a:solidFill>
                <a:latin typeface="Arial"/>
                <a:cs typeface="Arial"/>
              </a:rPr>
              <a:t> </a:t>
            </a:r>
            <a:r>
              <a:rPr dirty="0">
                <a:solidFill>
                  <a:srgbClr val="4B4B4B"/>
                </a:solidFill>
                <a:latin typeface="Arial"/>
                <a:cs typeface="Arial"/>
              </a:rPr>
              <a:t>s</a:t>
            </a:r>
            <a:r>
              <a:rPr spc="-5" dirty="0">
                <a:solidFill>
                  <a:srgbClr val="4B4B4B"/>
                </a:solidFill>
                <a:latin typeface="Arial"/>
                <a:cs typeface="Arial"/>
              </a:rPr>
              <a:t>o</a:t>
            </a:r>
            <a:r>
              <a:rPr spc="-10" dirty="0">
                <a:solidFill>
                  <a:srgbClr val="4B4B4B"/>
                </a:solidFill>
                <a:latin typeface="Arial"/>
                <a:cs typeface="Arial"/>
              </a:rPr>
              <a:t>l</a:t>
            </a:r>
            <a:r>
              <a:rPr dirty="0">
                <a:solidFill>
                  <a:srgbClr val="4B4B4B"/>
                </a:solidFill>
                <a:latin typeface="Arial"/>
                <a:cs typeface="Arial"/>
              </a:rPr>
              <a:t>o </a:t>
            </a:r>
            <a:r>
              <a:rPr spc="-10" dirty="0">
                <a:solidFill>
                  <a:srgbClr val="4B4B4B"/>
                </a:solidFill>
                <a:latin typeface="Arial"/>
                <a:cs typeface="Arial"/>
              </a:rPr>
              <a:t>i</a:t>
            </a:r>
            <a:r>
              <a:rPr spc="-5" dirty="0">
                <a:solidFill>
                  <a:srgbClr val="4B4B4B"/>
                </a:solidFill>
                <a:latin typeface="Arial"/>
                <a:cs typeface="Arial"/>
              </a:rPr>
              <a:t>n</a:t>
            </a:r>
            <a:r>
              <a:rPr dirty="0">
                <a:solidFill>
                  <a:srgbClr val="4B4B4B"/>
                </a:solidFill>
                <a:latin typeface="Arial"/>
                <a:cs typeface="Arial"/>
              </a:rPr>
              <a:t>s</a:t>
            </a:r>
            <a:r>
              <a:rPr spc="5" dirty="0">
                <a:solidFill>
                  <a:srgbClr val="4B4B4B"/>
                </a:solidFill>
                <a:latin typeface="Arial"/>
                <a:cs typeface="Arial"/>
              </a:rPr>
              <a:t>t</a:t>
            </a:r>
            <a:r>
              <a:rPr dirty="0">
                <a:solidFill>
                  <a:srgbClr val="4B4B4B"/>
                </a:solidFill>
                <a:latin typeface="Arial"/>
                <a:cs typeface="Arial"/>
              </a:rPr>
              <a:t>r</a:t>
            </a:r>
            <a:r>
              <a:rPr spc="-5" dirty="0">
                <a:solidFill>
                  <a:srgbClr val="4B4B4B"/>
                </a:solidFill>
                <a:latin typeface="Arial"/>
                <a:cs typeface="Arial"/>
              </a:rPr>
              <a:t>u</a:t>
            </a:r>
            <a:r>
              <a:rPr dirty="0">
                <a:solidFill>
                  <a:srgbClr val="4B4B4B"/>
                </a:solidFill>
                <a:latin typeface="Arial"/>
                <a:cs typeface="Arial"/>
              </a:rPr>
              <a:t>m</a:t>
            </a:r>
            <a:r>
              <a:rPr spc="-5" dirty="0">
                <a:solidFill>
                  <a:srgbClr val="4B4B4B"/>
                </a:solidFill>
                <a:latin typeface="Arial"/>
                <a:cs typeface="Arial"/>
              </a:rPr>
              <a:t>en</a:t>
            </a:r>
            <a:r>
              <a:rPr spc="5" dirty="0">
                <a:solidFill>
                  <a:srgbClr val="4B4B4B"/>
                </a:solidFill>
                <a:latin typeface="Arial"/>
                <a:cs typeface="Arial"/>
              </a:rPr>
              <a:t>t</a:t>
            </a:r>
            <a:r>
              <a:rPr dirty="0">
                <a:solidFill>
                  <a:srgbClr val="4B4B4B"/>
                </a:solidFill>
                <a:latin typeface="Arial"/>
                <a:cs typeface="Arial"/>
              </a:rPr>
              <a:t>s,</a:t>
            </a:r>
            <a:r>
              <a:rPr spc="-50" dirty="0">
                <a:solidFill>
                  <a:srgbClr val="4B4B4B"/>
                </a:solidFill>
                <a:latin typeface="Arial"/>
                <a:cs typeface="Arial"/>
              </a:rPr>
              <a:t> </a:t>
            </a:r>
            <a:r>
              <a:rPr dirty="0">
                <a:solidFill>
                  <a:srgbClr val="4B4B4B"/>
                </a:solidFill>
                <a:latin typeface="Arial"/>
                <a:cs typeface="Arial"/>
              </a:rPr>
              <a:t>c</a:t>
            </a:r>
            <a:r>
              <a:rPr spc="-5" dirty="0">
                <a:solidFill>
                  <a:srgbClr val="4B4B4B"/>
                </a:solidFill>
                <a:latin typeface="Arial"/>
                <a:cs typeface="Arial"/>
              </a:rPr>
              <a:t>on</a:t>
            </a:r>
            <a:r>
              <a:rPr dirty="0">
                <a:solidFill>
                  <a:srgbClr val="4B4B4B"/>
                </a:solidFill>
                <a:latin typeface="Arial"/>
                <a:cs typeface="Arial"/>
              </a:rPr>
              <a:t>c</a:t>
            </a:r>
            <a:r>
              <a:rPr spc="-5" dirty="0">
                <a:solidFill>
                  <a:srgbClr val="4B4B4B"/>
                </a:solidFill>
                <a:latin typeface="Arial"/>
                <a:cs typeface="Arial"/>
              </a:rPr>
              <a:t>e</a:t>
            </a:r>
            <a:r>
              <a:rPr dirty="0">
                <a:solidFill>
                  <a:srgbClr val="4B4B4B"/>
                </a:solidFill>
                <a:latin typeface="Arial"/>
                <a:cs typeface="Arial"/>
              </a:rPr>
              <a:t>r</a:t>
            </a:r>
            <a:r>
              <a:rPr spc="5" dirty="0">
                <a:solidFill>
                  <a:srgbClr val="4B4B4B"/>
                </a:solidFill>
                <a:latin typeface="Arial"/>
                <a:cs typeface="Arial"/>
              </a:rPr>
              <a:t>t</a:t>
            </a:r>
            <a:r>
              <a:rPr spc="-5" dirty="0">
                <a:solidFill>
                  <a:srgbClr val="4B4B4B"/>
                </a:solidFill>
                <a:latin typeface="Arial"/>
                <a:cs typeface="Arial"/>
              </a:rPr>
              <a:t>o</a:t>
            </a:r>
            <a:r>
              <a:rPr dirty="0">
                <a:solidFill>
                  <a:srgbClr val="4B4B4B"/>
                </a:solidFill>
                <a:latin typeface="Arial"/>
                <a:cs typeface="Arial"/>
              </a:rPr>
              <a:t>s, c</a:t>
            </a:r>
            <a:r>
              <a:rPr spc="-5" dirty="0">
                <a:solidFill>
                  <a:srgbClr val="4B4B4B"/>
                </a:solidFill>
                <a:latin typeface="Arial"/>
                <a:cs typeface="Arial"/>
              </a:rPr>
              <a:t>ha</a:t>
            </a:r>
            <a:r>
              <a:rPr dirty="0">
                <a:solidFill>
                  <a:srgbClr val="4B4B4B"/>
                </a:solidFill>
                <a:latin typeface="Arial"/>
                <a:cs typeface="Arial"/>
              </a:rPr>
              <a:t>m</a:t>
            </a:r>
            <a:r>
              <a:rPr spc="-5" dirty="0">
                <a:solidFill>
                  <a:srgbClr val="4B4B4B"/>
                </a:solidFill>
                <a:latin typeface="Arial"/>
                <a:cs typeface="Arial"/>
              </a:rPr>
              <a:t>be</a:t>
            </a:r>
            <a:r>
              <a:rPr dirty="0">
                <a:solidFill>
                  <a:srgbClr val="4B4B4B"/>
                </a:solidFill>
                <a:latin typeface="Arial"/>
                <a:cs typeface="Arial"/>
              </a:rPr>
              <a:t>r</a:t>
            </a:r>
            <a:r>
              <a:rPr spc="-25" dirty="0">
                <a:solidFill>
                  <a:srgbClr val="4B4B4B"/>
                </a:solidFill>
                <a:latin typeface="Arial"/>
                <a:cs typeface="Arial"/>
              </a:rPr>
              <a:t> </a:t>
            </a:r>
            <a:r>
              <a:rPr spc="5" dirty="0">
                <a:solidFill>
                  <a:srgbClr val="4B4B4B"/>
                </a:solidFill>
                <a:latin typeface="Arial"/>
                <a:cs typeface="Arial"/>
              </a:rPr>
              <a:t>g</a:t>
            </a:r>
            <a:r>
              <a:rPr dirty="0">
                <a:solidFill>
                  <a:srgbClr val="4B4B4B"/>
                </a:solidFill>
                <a:latin typeface="Arial"/>
                <a:cs typeface="Arial"/>
              </a:rPr>
              <a:t>r</a:t>
            </a:r>
            <a:r>
              <a:rPr spc="-5" dirty="0">
                <a:solidFill>
                  <a:srgbClr val="4B4B4B"/>
                </a:solidFill>
                <a:latin typeface="Arial"/>
                <a:cs typeface="Arial"/>
              </a:rPr>
              <a:t>oup</a:t>
            </a:r>
            <a:r>
              <a:rPr dirty="0">
                <a:solidFill>
                  <a:srgbClr val="4B4B4B"/>
                </a:solidFill>
                <a:latin typeface="Arial"/>
                <a:cs typeface="Arial"/>
              </a:rPr>
              <a:t>s</a:t>
            </a:r>
          </a:p>
          <a:p>
            <a:pPr marL="299085" indent="-286385">
              <a:lnSpc>
                <a:spcPct val="100000"/>
              </a:lnSpc>
              <a:buChar char="•"/>
              <a:tabLst>
                <a:tab pos="299720" algn="l"/>
              </a:tabLst>
            </a:pPr>
            <a:r>
              <a:rPr spc="-10" dirty="0">
                <a:solidFill>
                  <a:srgbClr val="4B4B4B"/>
                </a:solidFill>
                <a:latin typeface="Arial"/>
                <a:cs typeface="Arial"/>
              </a:rPr>
              <a:t>i</a:t>
            </a:r>
            <a:r>
              <a:rPr spc="-5" dirty="0">
                <a:solidFill>
                  <a:srgbClr val="4B4B4B"/>
                </a:solidFill>
                <a:latin typeface="Arial"/>
                <a:cs typeface="Arial"/>
              </a:rPr>
              <a:t>n</a:t>
            </a:r>
            <a:r>
              <a:rPr dirty="0">
                <a:solidFill>
                  <a:srgbClr val="4B4B4B"/>
                </a:solidFill>
                <a:latin typeface="Arial"/>
                <a:cs typeface="Arial"/>
              </a:rPr>
              <a:t>s</a:t>
            </a:r>
            <a:r>
              <a:rPr spc="5" dirty="0">
                <a:solidFill>
                  <a:srgbClr val="4B4B4B"/>
                </a:solidFill>
                <a:latin typeface="Arial"/>
                <a:cs typeface="Arial"/>
              </a:rPr>
              <a:t>t</a:t>
            </a:r>
            <a:r>
              <a:rPr dirty="0">
                <a:solidFill>
                  <a:srgbClr val="4B4B4B"/>
                </a:solidFill>
                <a:latin typeface="Arial"/>
                <a:cs typeface="Arial"/>
              </a:rPr>
              <a:t>r</a:t>
            </a:r>
            <a:r>
              <a:rPr spc="-5" dirty="0">
                <a:solidFill>
                  <a:srgbClr val="4B4B4B"/>
                </a:solidFill>
                <a:latin typeface="Arial"/>
                <a:cs typeface="Arial"/>
              </a:rPr>
              <a:t>u</a:t>
            </a:r>
            <a:r>
              <a:rPr dirty="0">
                <a:solidFill>
                  <a:srgbClr val="4B4B4B"/>
                </a:solidFill>
                <a:latin typeface="Arial"/>
                <a:cs typeface="Arial"/>
              </a:rPr>
              <a:t>m</a:t>
            </a:r>
            <a:r>
              <a:rPr spc="-5" dirty="0">
                <a:solidFill>
                  <a:srgbClr val="4B4B4B"/>
                </a:solidFill>
                <a:latin typeface="Arial"/>
                <a:cs typeface="Arial"/>
              </a:rPr>
              <a:t>en</a:t>
            </a:r>
            <a:r>
              <a:rPr spc="5" dirty="0">
                <a:solidFill>
                  <a:srgbClr val="4B4B4B"/>
                </a:solidFill>
                <a:latin typeface="Arial"/>
                <a:cs typeface="Arial"/>
              </a:rPr>
              <a:t>t</a:t>
            </a:r>
            <a:r>
              <a:rPr spc="-5" dirty="0">
                <a:solidFill>
                  <a:srgbClr val="4B4B4B"/>
                </a:solidFill>
                <a:latin typeface="Arial"/>
                <a:cs typeface="Arial"/>
              </a:rPr>
              <a:t>a</a:t>
            </a:r>
            <a:r>
              <a:rPr dirty="0">
                <a:solidFill>
                  <a:srgbClr val="4B4B4B"/>
                </a:solidFill>
                <a:latin typeface="Arial"/>
                <a:cs typeface="Arial"/>
              </a:rPr>
              <a:t>l</a:t>
            </a:r>
            <a:r>
              <a:rPr spc="-35" dirty="0">
                <a:solidFill>
                  <a:srgbClr val="4B4B4B"/>
                </a:solidFill>
                <a:latin typeface="Arial"/>
                <a:cs typeface="Arial"/>
              </a:rPr>
              <a:t> </a:t>
            </a:r>
            <a:r>
              <a:rPr spc="5" dirty="0">
                <a:solidFill>
                  <a:srgbClr val="4B4B4B"/>
                </a:solidFill>
                <a:latin typeface="Arial"/>
                <a:cs typeface="Arial"/>
              </a:rPr>
              <a:t>t</a:t>
            </a:r>
            <a:r>
              <a:rPr spc="-5" dirty="0">
                <a:solidFill>
                  <a:srgbClr val="4B4B4B"/>
                </a:solidFill>
                <a:latin typeface="Arial"/>
                <a:cs typeface="Arial"/>
              </a:rPr>
              <a:t>e</a:t>
            </a:r>
            <a:r>
              <a:rPr dirty="0">
                <a:solidFill>
                  <a:srgbClr val="4B4B4B"/>
                </a:solidFill>
                <a:latin typeface="Arial"/>
                <a:cs typeface="Arial"/>
              </a:rPr>
              <a:t>c</a:t>
            </a:r>
            <a:r>
              <a:rPr spc="-5" dirty="0">
                <a:solidFill>
                  <a:srgbClr val="4B4B4B"/>
                </a:solidFill>
                <a:latin typeface="Arial"/>
                <a:cs typeface="Arial"/>
              </a:rPr>
              <a:t>hn</a:t>
            </a:r>
            <a:r>
              <a:rPr spc="-10" dirty="0">
                <a:solidFill>
                  <a:srgbClr val="4B4B4B"/>
                </a:solidFill>
                <a:latin typeface="Arial"/>
                <a:cs typeface="Arial"/>
              </a:rPr>
              <a:t>i</a:t>
            </a:r>
            <a:r>
              <a:rPr spc="5" dirty="0">
                <a:solidFill>
                  <a:srgbClr val="4B4B4B"/>
                </a:solidFill>
                <a:latin typeface="Arial"/>
                <a:cs typeface="Arial"/>
              </a:rPr>
              <a:t>q</a:t>
            </a:r>
            <a:r>
              <a:rPr spc="-5" dirty="0">
                <a:solidFill>
                  <a:srgbClr val="4B4B4B"/>
                </a:solidFill>
                <a:latin typeface="Arial"/>
                <a:cs typeface="Arial"/>
              </a:rPr>
              <a:t>ue</a:t>
            </a:r>
            <a:r>
              <a:rPr dirty="0">
                <a:solidFill>
                  <a:srgbClr val="4B4B4B"/>
                </a:solidFill>
                <a:latin typeface="Arial"/>
                <a:cs typeface="Arial"/>
              </a:rPr>
              <a:t>s</a:t>
            </a:r>
            <a:r>
              <a:rPr spc="-20" dirty="0">
                <a:solidFill>
                  <a:srgbClr val="4B4B4B"/>
                </a:solidFill>
                <a:latin typeface="Arial"/>
                <a:cs typeface="Arial"/>
              </a:rPr>
              <a:t> </a:t>
            </a:r>
            <a:r>
              <a:rPr dirty="0">
                <a:solidFill>
                  <a:srgbClr val="4B4B4B"/>
                </a:solidFill>
                <a:latin typeface="Arial"/>
                <a:cs typeface="Arial"/>
              </a:rPr>
              <a:t>s</a:t>
            </a:r>
            <a:r>
              <a:rPr spc="-5" dirty="0">
                <a:solidFill>
                  <a:srgbClr val="4B4B4B"/>
                </a:solidFill>
                <a:latin typeface="Arial"/>
                <a:cs typeface="Arial"/>
              </a:rPr>
              <a:t>u</a:t>
            </a:r>
            <a:r>
              <a:rPr dirty="0">
                <a:solidFill>
                  <a:srgbClr val="4B4B4B"/>
                </a:solidFill>
                <a:latin typeface="Arial"/>
                <a:cs typeface="Arial"/>
              </a:rPr>
              <a:t>ch</a:t>
            </a:r>
            <a:r>
              <a:rPr spc="-20" dirty="0">
                <a:solidFill>
                  <a:srgbClr val="4B4B4B"/>
                </a:solidFill>
                <a:latin typeface="Arial"/>
                <a:cs typeface="Arial"/>
              </a:rPr>
              <a:t> </a:t>
            </a:r>
            <a:r>
              <a:rPr spc="-5" dirty="0">
                <a:solidFill>
                  <a:srgbClr val="4B4B4B"/>
                </a:solidFill>
                <a:latin typeface="Arial"/>
                <a:cs typeface="Arial"/>
              </a:rPr>
              <a:t>a</a:t>
            </a:r>
            <a:r>
              <a:rPr dirty="0">
                <a:solidFill>
                  <a:srgbClr val="4B4B4B"/>
                </a:solidFill>
                <a:latin typeface="Arial"/>
                <a:cs typeface="Arial"/>
              </a:rPr>
              <a:t>s</a:t>
            </a:r>
            <a:r>
              <a:rPr spc="-5" dirty="0">
                <a:solidFill>
                  <a:srgbClr val="4B4B4B"/>
                </a:solidFill>
                <a:latin typeface="Arial"/>
                <a:cs typeface="Arial"/>
              </a:rPr>
              <a:t> a</a:t>
            </a:r>
            <a:r>
              <a:rPr dirty="0">
                <a:solidFill>
                  <a:srgbClr val="4B4B4B"/>
                </a:solidFill>
                <a:latin typeface="Arial"/>
                <a:cs typeface="Arial"/>
              </a:rPr>
              <a:t>rc</a:t>
            </a:r>
            <a:r>
              <a:rPr spc="-5" dirty="0">
                <a:solidFill>
                  <a:srgbClr val="4B4B4B"/>
                </a:solidFill>
                <a:latin typeface="Arial"/>
                <a:cs typeface="Arial"/>
              </a:rPr>
              <a:t>o</a:t>
            </a:r>
            <a:r>
              <a:rPr dirty="0">
                <a:solidFill>
                  <a:srgbClr val="4B4B4B"/>
                </a:solidFill>
                <a:latin typeface="Arial"/>
                <a:cs typeface="Arial"/>
              </a:rPr>
              <a:t>,</a:t>
            </a:r>
            <a:r>
              <a:rPr spc="-25" dirty="0">
                <a:solidFill>
                  <a:srgbClr val="4B4B4B"/>
                </a:solidFill>
                <a:latin typeface="Arial"/>
                <a:cs typeface="Arial"/>
              </a:rPr>
              <a:t> </a:t>
            </a:r>
            <a:r>
              <a:rPr spc="-5" dirty="0">
                <a:solidFill>
                  <a:srgbClr val="4B4B4B"/>
                </a:solidFill>
                <a:latin typeface="Arial"/>
                <a:cs typeface="Arial"/>
              </a:rPr>
              <a:t>p</a:t>
            </a:r>
            <a:r>
              <a:rPr spc="-10" dirty="0">
                <a:solidFill>
                  <a:srgbClr val="4B4B4B"/>
                </a:solidFill>
                <a:latin typeface="Arial"/>
                <a:cs typeface="Arial"/>
              </a:rPr>
              <a:t>i</a:t>
            </a:r>
            <a:r>
              <a:rPr spc="-15" dirty="0">
                <a:solidFill>
                  <a:srgbClr val="4B4B4B"/>
                </a:solidFill>
                <a:latin typeface="Arial"/>
                <a:cs typeface="Arial"/>
              </a:rPr>
              <a:t>zz</a:t>
            </a:r>
            <a:r>
              <a:rPr spc="-10" dirty="0">
                <a:solidFill>
                  <a:srgbClr val="4B4B4B"/>
                </a:solidFill>
                <a:latin typeface="Arial"/>
                <a:cs typeface="Arial"/>
              </a:rPr>
              <a:t>i</a:t>
            </a:r>
            <a:r>
              <a:rPr dirty="0">
                <a:solidFill>
                  <a:srgbClr val="4B4B4B"/>
                </a:solidFill>
                <a:latin typeface="Arial"/>
                <a:cs typeface="Arial"/>
              </a:rPr>
              <a:t>c</a:t>
            </a:r>
            <a:r>
              <a:rPr spc="-5" dirty="0">
                <a:solidFill>
                  <a:srgbClr val="4B4B4B"/>
                </a:solidFill>
                <a:latin typeface="Arial"/>
                <a:cs typeface="Arial"/>
              </a:rPr>
              <a:t>a</a:t>
            </a:r>
            <a:r>
              <a:rPr spc="5" dirty="0">
                <a:solidFill>
                  <a:srgbClr val="4B4B4B"/>
                </a:solidFill>
                <a:latin typeface="Arial"/>
                <a:cs typeface="Arial"/>
              </a:rPr>
              <a:t>t</a:t>
            </a:r>
            <a:r>
              <a:rPr spc="-5" dirty="0">
                <a:solidFill>
                  <a:srgbClr val="4B4B4B"/>
                </a:solidFill>
                <a:latin typeface="Arial"/>
                <a:cs typeface="Arial"/>
              </a:rPr>
              <a:t>o</a:t>
            </a:r>
            <a:r>
              <a:rPr dirty="0">
                <a:solidFill>
                  <a:srgbClr val="4B4B4B"/>
                </a:solidFill>
                <a:latin typeface="Arial"/>
                <a:cs typeface="Arial"/>
              </a:rPr>
              <a:t>,</a:t>
            </a:r>
            <a:r>
              <a:rPr spc="20" dirty="0">
                <a:solidFill>
                  <a:srgbClr val="4B4B4B"/>
                </a:solidFill>
                <a:latin typeface="Arial"/>
                <a:cs typeface="Arial"/>
              </a:rPr>
              <a:t> </a:t>
            </a:r>
            <a:r>
              <a:rPr dirty="0">
                <a:solidFill>
                  <a:srgbClr val="4B4B4B"/>
                </a:solidFill>
                <a:latin typeface="Arial"/>
                <a:cs typeface="Arial"/>
              </a:rPr>
              <a:t>c</a:t>
            </a:r>
            <a:r>
              <a:rPr spc="-5" dirty="0">
                <a:solidFill>
                  <a:srgbClr val="4B4B4B"/>
                </a:solidFill>
                <a:latin typeface="Arial"/>
                <a:cs typeface="Arial"/>
              </a:rPr>
              <a:t>o</a:t>
            </a:r>
            <a:r>
              <a:rPr dirty="0">
                <a:solidFill>
                  <a:srgbClr val="4B4B4B"/>
                </a:solidFill>
                <a:latin typeface="Arial"/>
                <a:cs typeface="Arial"/>
              </a:rPr>
              <a:t>n</a:t>
            </a:r>
            <a:r>
              <a:rPr spc="-10" dirty="0">
                <a:solidFill>
                  <a:srgbClr val="4B4B4B"/>
                </a:solidFill>
                <a:latin typeface="Arial"/>
                <a:cs typeface="Arial"/>
              </a:rPr>
              <a:t> </a:t>
            </a:r>
            <a:r>
              <a:rPr dirty="0">
                <a:solidFill>
                  <a:srgbClr val="4B4B4B"/>
                </a:solidFill>
                <a:latin typeface="Arial"/>
                <a:cs typeface="Arial"/>
              </a:rPr>
              <a:t>s</a:t>
            </a:r>
            <a:r>
              <a:rPr spc="-5" dirty="0">
                <a:solidFill>
                  <a:srgbClr val="4B4B4B"/>
                </a:solidFill>
                <a:latin typeface="Arial"/>
                <a:cs typeface="Arial"/>
              </a:rPr>
              <a:t>o</a:t>
            </a:r>
            <a:r>
              <a:rPr dirty="0">
                <a:solidFill>
                  <a:srgbClr val="4B4B4B"/>
                </a:solidFill>
                <a:latin typeface="Arial"/>
                <a:cs typeface="Arial"/>
              </a:rPr>
              <a:t>r</a:t>
            </a:r>
            <a:r>
              <a:rPr spc="-5" dirty="0">
                <a:solidFill>
                  <a:srgbClr val="4B4B4B"/>
                </a:solidFill>
                <a:latin typeface="Arial"/>
                <a:cs typeface="Arial"/>
              </a:rPr>
              <a:t>d</a:t>
            </a:r>
            <a:r>
              <a:rPr spc="-10" dirty="0">
                <a:solidFill>
                  <a:srgbClr val="4B4B4B"/>
                </a:solidFill>
                <a:latin typeface="Arial"/>
                <a:cs typeface="Arial"/>
              </a:rPr>
              <a:t>i</a:t>
            </a:r>
            <a:r>
              <a:rPr spc="-5" dirty="0">
                <a:solidFill>
                  <a:srgbClr val="4B4B4B"/>
                </a:solidFill>
                <a:latin typeface="Arial"/>
                <a:cs typeface="Arial"/>
              </a:rPr>
              <a:t>n</a:t>
            </a:r>
            <a:r>
              <a:rPr dirty="0">
                <a:solidFill>
                  <a:srgbClr val="4B4B4B"/>
                </a:solidFill>
                <a:latin typeface="Arial"/>
                <a:cs typeface="Arial"/>
              </a:rPr>
              <a:t>o</a:t>
            </a:r>
          </a:p>
          <a:p>
            <a:pPr marL="299085" marR="130810" indent="-286385">
              <a:lnSpc>
                <a:spcPct val="100000"/>
              </a:lnSpc>
              <a:buChar char="•"/>
              <a:tabLst>
                <a:tab pos="299720" algn="l"/>
              </a:tabLst>
            </a:pPr>
            <a:r>
              <a:rPr dirty="0">
                <a:solidFill>
                  <a:srgbClr val="4B4B4B"/>
                </a:solidFill>
                <a:latin typeface="Arial"/>
                <a:cs typeface="Arial"/>
              </a:rPr>
              <a:t>s</a:t>
            </a:r>
            <a:r>
              <a:rPr spc="5" dirty="0">
                <a:solidFill>
                  <a:srgbClr val="4B4B4B"/>
                </a:solidFill>
                <a:latin typeface="Arial"/>
                <a:cs typeface="Arial"/>
              </a:rPr>
              <a:t>t</a:t>
            </a:r>
            <a:r>
              <a:rPr spc="-5" dirty="0">
                <a:solidFill>
                  <a:srgbClr val="4B4B4B"/>
                </a:solidFill>
                <a:latin typeface="Arial"/>
                <a:cs typeface="Arial"/>
              </a:rPr>
              <a:t>anda</a:t>
            </a:r>
            <a:r>
              <a:rPr dirty="0">
                <a:solidFill>
                  <a:srgbClr val="4B4B4B"/>
                </a:solidFill>
                <a:latin typeface="Arial"/>
                <a:cs typeface="Arial"/>
              </a:rPr>
              <a:t>rd</a:t>
            </a:r>
            <a:r>
              <a:rPr spc="-35" dirty="0">
                <a:solidFill>
                  <a:srgbClr val="4B4B4B"/>
                </a:solidFill>
                <a:latin typeface="Arial"/>
                <a:cs typeface="Arial"/>
              </a:rPr>
              <a:t> </a:t>
            </a:r>
            <a:r>
              <a:rPr dirty="0">
                <a:solidFill>
                  <a:srgbClr val="4B4B4B"/>
                </a:solidFill>
                <a:latin typeface="Arial"/>
                <a:cs typeface="Arial"/>
              </a:rPr>
              <a:t>c</a:t>
            </a:r>
            <a:r>
              <a:rPr spc="-5" dirty="0">
                <a:solidFill>
                  <a:srgbClr val="4B4B4B"/>
                </a:solidFill>
                <a:latin typeface="Arial"/>
                <a:cs typeface="Arial"/>
              </a:rPr>
              <a:t>on</a:t>
            </a:r>
            <a:r>
              <a:rPr spc="5" dirty="0">
                <a:solidFill>
                  <a:srgbClr val="4B4B4B"/>
                </a:solidFill>
                <a:latin typeface="Arial"/>
                <a:cs typeface="Arial"/>
              </a:rPr>
              <a:t>t</a:t>
            </a:r>
            <a:r>
              <a:rPr spc="-5" dirty="0">
                <a:solidFill>
                  <a:srgbClr val="4B4B4B"/>
                </a:solidFill>
                <a:latin typeface="Arial"/>
                <a:cs typeface="Arial"/>
              </a:rPr>
              <a:t>e</a:t>
            </a:r>
            <a:r>
              <a:rPr dirty="0">
                <a:solidFill>
                  <a:srgbClr val="4B4B4B"/>
                </a:solidFill>
                <a:latin typeface="Arial"/>
                <a:cs typeface="Arial"/>
              </a:rPr>
              <a:t>m</a:t>
            </a:r>
            <a:r>
              <a:rPr spc="-5" dirty="0">
                <a:solidFill>
                  <a:srgbClr val="4B4B4B"/>
                </a:solidFill>
                <a:latin typeface="Arial"/>
                <a:cs typeface="Arial"/>
              </a:rPr>
              <a:t>po</a:t>
            </a:r>
            <a:r>
              <a:rPr dirty="0">
                <a:solidFill>
                  <a:srgbClr val="4B4B4B"/>
                </a:solidFill>
                <a:latin typeface="Arial"/>
                <a:cs typeface="Arial"/>
              </a:rPr>
              <a:t>r</a:t>
            </a:r>
            <a:r>
              <a:rPr spc="-5" dirty="0">
                <a:solidFill>
                  <a:srgbClr val="4B4B4B"/>
                </a:solidFill>
                <a:latin typeface="Arial"/>
                <a:cs typeface="Arial"/>
              </a:rPr>
              <a:t>a</a:t>
            </a:r>
            <a:r>
              <a:rPr dirty="0">
                <a:solidFill>
                  <a:srgbClr val="4B4B4B"/>
                </a:solidFill>
                <a:latin typeface="Arial"/>
                <a:cs typeface="Arial"/>
              </a:rPr>
              <a:t>ry</a:t>
            </a:r>
            <a:r>
              <a:rPr spc="-45" dirty="0">
                <a:solidFill>
                  <a:srgbClr val="4B4B4B"/>
                </a:solidFill>
                <a:latin typeface="Arial"/>
                <a:cs typeface="Arial"/>
              </a:rPr>
              <a:t> </a:t>
            </a:r>
            <a:r>
              <a:rPr spc="-10" dirty="0">
                <a:solidFill>
                  <a:srgbClr val="4B4B4B"/>
                </a:solidFill>
                <a:latin typeface="Arial"/>
                <a:cs typeface="Arial"/>
              </a:rPr>
              <a:t>i</a:t>
            </a:r>
            <a:r>
              <a:rPr spc="-5" dirty="0">
                <a:solidFill>
                  <a:srgbClr val="4B4B4B"/>
                </a:solidFill>
                <a:latin typeface="Arial"/>
                <a:cs typeface="Arial"/>
              </a:rPr>
              <a:t>n</a:t>
            </a:r>
            <a:r>
              <a:rPr dirty="0">
                <a:solidFill>
                  <a:srgbClr val="4B4B4B"/>
                </a:solidFill>
                <a:latin typeface="Arial"/>
                <a:cs typeface="Arial"/>
              </a:rPr>
              <a:t>s</a:t>
            </a:r>
            <a:r>
              <a:rPr spc="5" dirty="0">
                <a:solidFill>
                  <a:srgbClr val="4B4B4B"/>
                </a:solidFill>
                <a:latin typeface="Arial"/>
                <a:cs typeface="Arial"/>
              </a:rPr>
              <a:t>t</a:t>
            </a:r>
            <a:r>
              <a:rPr dirty="0">
                <a:solidFill>
                  <a:srgbClr val="4B4B4B"/>
                </a:solidFill>
                <a:latin typeface="Arial"/>
                <a:cs typeface="Arial"/>
              </a:rPr>
              <a:t>r</a:t>
            </a:r>
            <a:r>
              <a:rPr spc="-5" dirty="0">
                <a:solidFill>
                  <a:srgbClr val="4B4B4B"/>
                </a:solidFill>
                <a:latin typeface="Arial"/>
                <a:cs typeface="Arial"/>
              </a:rPr>
              <a:t>u</a:t>
            </a:r>
            <a:r>
              <a:rPr dirty="0">
                <a:solidFill>
                  <a:srgbClr val="4B4B4B"/>
                </a:solidFill>
                <a:latin typeface="Arial"/>
                <a:cs typeface="Arial"/>
              </a:rPr>
              <a:t>m</a:t>
            </a:r>
            <a:r>
              <a:rPr spc="-5" dirty="0">
                <a:solidFill>
                  <a:srgbClr val="4B4B4B"/>
                </a:solidFill>
                <a:latin typeface="Arial"/>
                <a:cs typeface="Arial"/>
              </a:rPr>
              <a:t>en</a:t>
            </a:r>
            <a:r>
              <a:rPr dirty="0">
                <a:solidFill>
                  <a:srgbClr val="4B4B4B"/>
                </a:solidFill>
                <a:latin typeface="Arial"/>
                <a:cs typeface="Arial"/>
              </a:rPr>
              <a:t>t</a:t>
            </a:r>
            <a:r>
              <a:rPr spc="-40" dirty="0">
                <a:solidFill>
                  <a:srgbClr val="4B4B4B"/>
                </a:solidFill>
                <a:latin typeface="Arial"/>
                <a:cs typeface="Arial"/>
              </a:rPr>
              <a:t> </a:t>
            </a:r>
            <a:r>
              <a:rPr spc="5" dirty="0">
                <a:solidFill>
                  <a:srgbClr val="4B4B4B"/>
                </a:solidFill>
                <a:latin typeface="Arial"/>
                <a:cs typeface="Arial"/>
              </a:rPr>
              <a:t>t</a:t>
            </a:r>
            <a:r>
              <a:rPr spc="-15" dirty="0">
                <a:solidFill>
                  <a:srgbClr val="4B4B4B"/>
                </a:solidFill>
                <a:latin typeface="Arial"/>
                <a:cs typeface="Arial"/>
              </a:rPr>
              <a:t>y</a:t>
            </a:r>
            <a:r>
              <a:rPr spc="-5" dirty="0">
                <a:solidFill>
                  <a:srgbClr val="4B4B4B"/>
                </a:solidFill>
                <a:latin typeface="Arial"/>
                <a:cs typeface="Arial"/>
              </a:rPr>
              <a:t>pe</a:t>
            </a:r>
            <a:r>
              <a:rPr dirty="0">
                <a:solidFill>
                  <a:srgbClr val="4B4B4B"/>
                </a:solidFill>
                <a:latin typeface="Arial"/>
                <a:cs typeface="Arial"/>
              </a:rPr>
              <a:t>s</a:t>
            </a:r>
            <a:r>
              <a:rPr spc="-15" dirty="0">
                <a:solidFill>
                  <a:srgbClr val="4B4B4B"/>
                </a:solidFill>
                <a:latin typeface="Arial"/>
                <a:cs typeface="Arial"/>
              </a:rPr>
              <a:t> </a:t>
            </a:r>
            <a:r>
              <a:rPr spc="-5" dirty="0">
                <a:solidFill>
                  <a:srgbClr val="4B4B4B"/>
                </a:solidFill>
                <a:latin typeface="Arial"/>
                <a:cs typeface="Arial"/>
              </a:rPr>
              <a:t>e</a:t>
            </a:r>
            <a:r>
              <a:rPr dirty="0">
                <a:solidFill>
                  <a:srgbClr val="4B4B4B"/>
                </a:solidFill>
                <a:latin typeface="Arial"/>
                <a:cs typeface="Arial"/>
              </a:rPr>
              <a:t>g</a:t>
            </a:r>
            <a:r>
              <a:rPr spc="5" dirty="0">
                <a:solidFill>
                  <a:srgbClr val="4B4B4B"/>
                </a:solidFill>
                <a:latin typeface="Arial"/>
                <a:cs typeface="Arial"/>
              </a:rPr>
              <a:t> </a:t>
            </a:r>
            <a:r>
              <a:rPr spc="-5" dirty="0">
                <a:solidFill>
                  <a:srgbClr val="4B4B4B"/>
                </a:solidFill>
                <a:latin typeface="Arial"/>
                <a:cs typeface="Arial"/>
              </a:rPr>
              <a:t>e</a:t>
            </a:r>
            <a:r>
              <a:rPr spc="-10" dirty="0">
                <a:solidFill>
                  <a:srgbClr val="4B4B4B"/>
                </a:solidFill>
                <a:latin typeface="Arial"/>
                <a:cs typeface="Arial"/>
              </a:rPr>
              <a:t>l</a:t>
            </a:r>
            <a:r>
              <a:rPr spc="-5" dirty="0">
                <a:solidFill>
                  <a:srgbClr val="4B4B4B"/>
                </a:solidFill>
                <a:latin typeface="Arial"/>
                <a:cs typeface="Arial"/>
              </a:rPr>
              <a:t>e</a:t>
            </a:r>
            <a:r>
              <a:rPr dirty="0">
                <a:solidFill>
                  <a:srgbClr val="4B4B4B"/>
                </a:solidFill>
                <a:latin typeface="Arial"/>
                <a:cs typeface="Arial"/>
              </a:rPr>
              <a:t>c</a:t>
            </a:r>
            <a:r>
              <a:rPr spc="5" dirty="0">
                <a:solidFill>
                  <a:srgbClr val="4B4B4B"/>
                </a:solidFill>
                <a:latin typeface="Arial"/>
                <a:cs typeface="Arial"/>
              </a:rPr>
              <a:t>t</a:t>
            </a:r>
            <a:r>
              <a:rPr dirty="0">
                <a:solidFill>
                  <a:srgbClr val="4B4B4B"/>
                </a:solidFill>
                <a:latin typeface="Arial"/>
                <a:cs typeface="Arial"/>
              </a:rPr>
              <a:t>r</a:t>
            </a:r>
            <a:r>
              <a:rPr spc="-10" dirty="0">
                <a:solidFill>
                  <a:srgbClr val="4B4B4B"/>
                </a:solidFill>
                <a:latin typeface="Arial"/>
                <a:cs typeface="Arial"/>
              </a:rPr>
              <a:t>i</a:t>
            </a:r>
            <a:r>
              <a:rPr dirty="0">
                <a:solidFill>
                  <a:srgbClr val="4B4B4B"/>
                </a:solidFill>
                <a:latin typeface="Arial"/>
                <a:cs typeface="Arial"/>
              </a:rPr>
              <a:t>c</a:t>
            </a:r>
            <a:r>
              <a:rPr spc="-20" dirty="0">
                <a:solidFill>
                  <a:srgbClr val="4B4B4B"/>
                </a:solidFill>
                <a:latin typeface="Arial"/>
                <a:cs typeface="Arial"/>
              </a:rPr>
              <a:t> </a:t>
            </a:r>
            <a:r>
              <a:rPr spc="5" dirty="0">
                <a:solidFill>
                  <a:srgbClr val="4B4B4B"/>
                </a:solidFill>
                <a:latin typeface="Arial"/>
                <a:cs typeface="Arial"/>
              </a:rPr>
              <a:t>g</a:t>
            </a:r>
            <a:r>
              <a:rPr spc="-5" dirty="0">
                <a:solidFill>
                  <a:srgbClr val="4B4B4B"/>
                </a:solidFill>
                <a:latin typeface="Arial"/>
                <a:cs typeface="Arial"/>
              </a:rPr>
              <a:t>u</a:t>
            </a:r>
            <a:r>
              <a:rPr spc="-10" dirty="0">
                <a:solidFill>
                  <a:srgbClr val="4B4B4B"/>
                </a:solidFill>
                <a:latin typeface="Arial"/>
                <a:cs typeface="Arial"/>
              </a:rPr>
              <a:t>i</a:t>
            </a:r>
            <a:r>
              <a:rPr spc="5" dirty="0">
                <a:solidFill>
                  <a:srgbClr val="4B4B4B"/>
                </a:solidFill>
                <a:latin typeface="Arial"/>
                <a:cs typeface="Arial"/>
              </a:rPr>
              <a:t>t</a:t>
            </a:r>
            <a:r>
              <a:rPr spc="-5" dirty="0">
                <a:solidFill>
                  <a:srgbClr val="4B4B4B"/>
                </a:solidFill>
                <a:latin typeface="Arial"/>
                <a:cs typeface="Arial"/>
              </a:rPr>
              <a:t>a</a:t>
            </a:r>
            <a:r>
              <a:rPr dirty="0">
                <a:solidFill>
                  <a:srgbClr val="4B4B4B"/>
                </a:solidFill>
                <a:latin typeface="Arial"/>
                <a:cs typeface="Arial"/>
              </a:rPr>
              <a:t>r, s</a:t>
            </a:r>
            <a:r>
              <a:rPr spc="-15" dirty="0">
                <a:solidFill>
                  <a:srgbClr val="4B4B4B"/>
                </a:solidFill>
                <a:latin typeface="Arial"/>
                <a:cs typeface="Arial"/>
              </a:rPr>
              <a:t>y</a:t>
            </a:r>
            <a:r>
              <a:rPr spc="-5" dirty="0">
                <a:solidFill>
                  <a:srgbClr val="4B4B4B"/>
                </a:solidFill>
                <a:latin typeface="Arial"/>
                <a:cs typeface="Arial"/>
              </a:rPr>
              <a:t>n</a:t>
            </a:r>
            <a:r>
              <a:rPr spc="5" dirty="0">
                <a:solidFill>
                  <a:srgbClr val="4B4B4B"/>
                </a:solidFill>
                <a:latin typeface="Arial"/>
                <a:cs typeface="Arial"/>
              </a:rPr>
              <a:t>t</a:t>
            </a:r>
            <a:r>
              <a:rPr spc="-5" dirty="0">
                <a:solidFill>
                  <a:srgbClr val="4B4B4B"/>
                </a:solidFill>
                <a:latin typeface="Arial"/>
                <a:cs typeface="Arial"/>
              </a:rPr>
              <a:t>he</a:t>
            </a:r>
            <a:r>
              <a:rPr dirty="0">
                <a:solidFill>
                  <a:srgbClr val="4B4B4B"/>
                </a:solidFill>
                <a:latin typeface="Arial"/>
                <a:cs typeface="Arial"/>
              </a:rPr>
              <a:t>s</a:t>
            </a:r>
            <a:r>
              <a:rPr spc="-10" dirty="0">
                <a:solidFill>
                  <a:srgbClr val="4B4B4B"/>
                </a:solidFill>
                <a:latin typeface="Arial"/>
                <a:cs typeface="Arial"/>
              </a:rPr>
              <a:t>i</a:t>
            </a:r>
            <a:r>
              <a:rPr dirty="0">
                <a:solidFill>
                  <a:srgbClr val="4B4B4B"/>
                </a:solidFill>
                <a:latin typeface="Arial"/>
                <a:cs typeface="Arial"/>
              </a:rPr>
              <a:t>s</a:t>
            </a:r>
            <a:r>
              <a:rPr spc="-5" dirty="0">
                <a:solidFill>
                  <a:srgbClr val="4B4B4B"/>
                </a:solidFill>
                <a:latin typeface="Arial"/>
                <a:cs typeface="Arial"/>
              </a:rPr>
              <a:t>e</a:t>
            </a:r>
            <a:r>
              <a:rPr dirty="0">
                <a:solidFill>
                  <a:srgbClr val="4B4B4B"/>
                </a:solidFill>
                <a:latin typeface="Arial"/>
                <a:cs typeface="Arial"/>
              </a:rPr>
              <a:t>rs</a:t>
            </a:r>
          </a:p>
          <a:p>
            <a:pPr marL="299085" marR="287655" indent="-286385">
              <a:lnSpc>
                <a:spcPct val="100000"/>
              </a:lnSpc>
              <a:buChar char="•"/>
              <a:tabLst>
                <a:tab pos="299720" algn="l"/>
              </a:tabLst>
            </a:pPr>
            <a:r>
              <a:rPr spc="-10" dirty="0">
                <a:solidFill>
                  <a:srgbClr val="4B4B4B"/>
                </a:solidFill>
                <a:latin typeface="Arial"/>
                <a:cs typeface="Arial"/>
              </a:rPr>
              <a:t>i</a:t>
            </a:r>
            <a:r>
              <a:rPr spc="-5" dirty="0">
                <a:solidFill>
                  <a:srgbClr val="4B4B4B"/>
                </a:solidFill>
                <a:latin typeface="Arial"/>
                <a:cs typeface="Arial"/>
              </a:rPr>
              <a:t>n</a:t>
            </a:r>
            <a:r>
              <a:rPr dirty="0">
                <a:solidFill>
                  <a:srgbClr val="4B4B4B"/>
                </a:solidFill>
                <a:latin typeface="Arial"/>
                <a:cs typeface="Arial"/>
              </a:rPr>
              <a:t>s</a:t>
            </a:r>
            <a:r>
              <a:rPr spc="5" dirty="0">
                <a:solidFill>
                  <a:srgbClr val="4B4B4B"/>
                </a:solidFill>
                <a:latin typeface="Arial"/>
                <a:cs typeface="Arial"/>
              </a:rPr>
              <a:t>t</a:t>
            </a:r>
            <a:r>
              <a:rPr dirty="0">
                <a:solidFill>
                  <a:srgbClr val="4B4B4B"/>
                </a:solidFill>
                <a:latin typeface="Arial"/>
                <a:cs typeface="Arial"/>
              </a:rPr>
              <a:t>r</a:t>
            </a:r>
            <a:r>
              <a:rPr spc="-5" dirty="0">
                <a:solidFill>
                  <a:srgbClr val="4B4B4B"/>
                </a:solidFill>
                <a:latin typeface="Arial"/>
                <a:cs typeface="Arial"/>
              </a:rPr>
              <a:t>u</a:t>
            </a:r>
            <a:r>
              <a:rPr dirty="0">
                <a:solidFill>
                  <a:srgbClr val="4B4B4B"/>
                </a:solidFill>
                <a:latin typeface="Arial"/>
                <a:cs typeface="Arial"/>
              </a:rPr>
              <a:t>m</a:t>
            </a:r>
            <a:r>
              <a:rPr spc="-5" dirty="0">
                <a:solidFill>
                  <a:srgbClr val="4B4B4B"/>
                </a:solidFill>
                <a:latin typeface="Arial"/>
                <a:cs typeface="Arial"/>
              </a:rPr>
              <a:t>en</a:t>
            </a:r>
            <a:r>
              <a:rPr spc="5" dirty="0">
                <a:solidFill>
                  <a:srgbClr val="4B4B4B"/>
                </a:solidFill>
                <a:latin typeface="Arial"/>
                <a:cs typeface="Arial"/>
              </a:rPr>
              <a:t>t</a:t>
            </a:r>
            <a:r>
              <a:rPr spc="-5" dirty="0">
                <a:solidFill>
                  <a:srgbClr val="4B4B4B"/>
                </a:solidFill>
                <a:latin typeface="Arial"/>
                <a:cs typeface="Arial"/>
              </a:rPr>
              <a:t>a</a:t>
            </a:r>
            <a:r>
              <a:rPr dirty="0">
                <a:solidFill>
                  <a:srgbClr val="4B4B4B"/>
                </a:solidFill>
                <a:latin typeface="Arial"/>
                <a:cs typeface="Arial"/>
              </a:rPr>
              <a:t>l</a:t>
            </a:r>
            <a:r>
              <a:rPr spc="-35" dirty="0">
                <a:solidFill>
                  <a:srgbClr val="4B4B4B"/>
                </a:solidFill>
                <a:latin typeface="Arial"/>
                <a:cs typeface="Arial"/>
              </a:rPr>
              <a:t> </a:t>
            </a:r>
            <a:r>
              <a:rPr spc="5" dirty="0">
                <a:solidFill>
                  <a:srgbClr val="4B4B4B"/>
                </a:solidFill>
                <a:latin typeface="Arial"/>
                <a:cs typeface="Arial"/>
              </a:rPr>
              <a:t>t</a:t>
            </a:r>
            <a:r>
              <a:rPr spc="-5" dirty="0">
                <a:solidFill>
                  <a:srgbClr val="4B4B4B"/>
                </a:solidFill>
                <a:latin typeface="Arial"/>
                <a:cs typeface="Arial"/>
              </a:rPr>
              <a:t>e</a:t>
            </a:r>
            <a:r>
              <a:rPr dirty="0">
                <a:solidFill>
                  <a:srgbClr val="4B4B4B"/>
                </a:solidFill>
                <a:latin typeface="Arial"/>
                <a:cs typeface="Arial"/>
              </a:rPr>
              <a:t>c</a:t>
            </a:r>
            <a:r>
              <a:rPr spc="-5" dirty="0">
                <a:solidFill>
                  <a:srgbClr val="4B4B4B"/>
                </a:solidFill>
                <a:latin typeface="Arial"/>
                <a:cs typeface="Arial"/>
              </a:rPr>
              <a:t>hn</a:t>
            </a:r>
            <a:r>
              <a:rPr spc="-10" dirty="0">
                <a:solidFill>
                  <a:srgbClr val="4B4B4B"/>
                </a:solidFill>
                <a:latin typeface="Arial"/>
                <a:cs typeface="Arial"/>
              </a:rPr>
              <a:t>i</a:t>
            </a:r>
            <a:r>
              <a:rPr spc="5" dirty="0">
                <a:solidFill>
                  <a:srgbClr val="4B4B4B"/>
                </a:solidFill>
                <a:latin typeface="Arial"/>
                <a:cs typeface="Arial"/>
              </a:rPr>
              <a:t>q</a:t>
            </a:r>
            <a:r>
              <a:rPr spc="-5" dirty="0">
                <a:solidFill>
                  <a:srgbClr val="4B4B4B"/>
                </a:solidFill>
                <a:latin typeface="Arial"/>
                <a:cs typeface="Arial"/>
              </a:rPr>
              <a:t>ue</a:t>
            </a:r>
            <a:r>
              <a:rPr dirty="0">
                <a:solidFill>
                  <a:srgbClr val="4B4B4B"/>
                </a:solidFill>
                <a:latin typeface="Arial"/>
                <a:cs typeface="Arial"/>
              </a:rPr>
              <a:t>s</a:t>
            </a:r>
            <a:r>
              <a:rPr spc="-20" dirty="0">
                <a:solidFill>
                  <a:srgbClr val="4B4B4B"/>
                </a:solidFill>
                <a:latin typeface="Arial"/>
                <a:cs typeface="Arial"/>
              </a:rPr>
              <a:t> </a:t>
            </a:r>
            <a:r>
              <a:rPr spc="-5" dirty="0">
                <a:solidFill>
                  <a:srgbClr val="4B4B4B"/>
                </a:solidFill>
                <a:latin typeface="Arial"/>
                <a:cs typeface="Arial"/>
              </a:rPr>
              <a:t>e</a:t>
            </a:r>
            <a:r>
              <a:rPr dirty="0">
                <a:solidFill>
                  <a:srgbClr val="4B4B4B"/>
                </a:solidFill>
                <a:latin typeface="Arial"/>
                <a:cs typeface="Arial"/>
              </a:rPr>
              <a:t>g</a:t>
            </a:r>
            <a:r>
              <a:rPr spc="-10" dirty="0">
                <a:solidFill>
                  <a:srgbClr val="4B4B4B"/>
                </a:solidFill>
                <a:latin typeface="Arial"/>
                <a:cs typeface="Arial"/>
              </a:rPr>
              <a:t> </a:t>
            </a:r>
            <a:r>
              <a:rPr spc="-5" dirty="0">
                <a:solidFill>
                  <a:srgbClr val="4B4B4B"/>
                </a:solidFill>
                <a:latin typeface="Arial"/>
                <a:cs typeface="Arial"/>
              </a:rPr>
              <a:t>pa</a:t>
            </a:r>
            <a:r>
              <a:rPr spc="-10" dirty="0">
                <a:solidFill>
                  <a:srgbClr val="4B4B4B"/>
                </a:solidFill>
                <a:latin typeface="Arial"/>
                <a:cs typeface="Arial"/>
              </a:rPr>
              <a:t>l</a:t>
            </a:r>
            <a:r>
              <a:rPr dirty="0">
                <a:solidFill>
                  <a:srgbClr val="4B4B4B"/>
                </a:solidFill>
                <a:latin typeface="Arial"/>
                <a:cs typeface="Arial"/>
              </a:rPr>
              <a:t>m</a:t>
            </a:r>
            <a:r>
              <a:rPr spc="-5" dirty="0">
                <a:solidFill>
                  <a:srgbClr val="4B4B4B"/>
                </a:solidFill>
                <a:latin typeface="Arial"/>
                <a:cs typeface="Arial"/>
              </a:rPr>
              <a:t> </a:t>
            </a:r>
            <a:r>
              <a:rPr dirty="0">
                <a:solidFill>
                  <a:srgbClr val="4B4B4B"/>
                </a:solidFill>
                <a:latin typeface="Arial"/>
                <a:cs typeface="Arial"/>
              </a:rPr>
              <a:t>m</a:t>
            </a:r>
            <a:r>
              <a:rPr spc="-5" dirty="0">
                <a:solidFill>
                  <a:srgbClr val="4B4B4B"/>
                </a:solidFill>
                <a:latin typeface="Arial"/>
                <a:cs typeface="Arial"/>
              </a:rPr>
              <a:t>u</a:t>
            </a:r>
            <a:r>
              <a:rPr spc="5" dirty="0">
                <a:solidFill>
                  <a:srgbClr val="4B4B4B"/>
                </a:solidFill>
                <a:latin typeface="Arial"/>
                <a:cs typeface="Arial"/>
              </a:rPr>
              <a:t>t</a:t>
            </a:r>
            <a:r>
              <a:rPr dirty="0">
                <a:solidFill>
                  <a:srgbClr val="4B4B4B"/>
                </a:solidFill>
                <a:latin typeface="Arial"/>
                <a:cs typeface="Arial"/>
              </a:rPr>
              <a:t>e</a:t>
            </a:r>
            <a:r>
              <a:rPr spc="-35" dirty="0">
                <a:solidFill>
                  <a:srgbClr val="4B4B4B"/>
                </a:solidFill>
                <a:latin typeface="Arial"/>
                <a:cs typeface="Arial"/>
              </a:rPr>
              <a:t> </a:t>
            </a:r>
            <a:r>
              <a:rPr dirty="0">
                <a:solidFill>
                  <a:srgbClr val="4B4B4B"/>
                </a:solidFill>
                <a:latin typeface="Arial"/>
                <a:cs typeface="Arial"/>
              </a:rPr>
              <a:t>(</a:t>
            </a:r>
            <a:r>
              <a:rPr spc="-5" dirty="0">
                <a:solidFill>
                  <a:srgbClr val="4B4B4B"/>
                </a:solidFill>
                <a:latin typeface="Arial"/>
                <a:cs typeface="Arial"/>
              </a:rPr>
              <a:t>p</a:t>
            </a:r>
            <a:r>
              <a:rPr dirty="0">
                <a:solidFill>
                  <a:srgbClr val="4B4B4B"/>
                </a:solidFill>
                <a:latin typeface="Arial"/>
                <a:cs typeface="Arial"/>
              </a:rPr>
              <a:t>m),</a:t>
            </a:r>
            <a:r>
              <a:rPr spc="-50" dirty="0">
                <a:solidFill>
                  <a:srgbClr val="4B4B4B"/>
                </a:solidFill>
                <a:latin typeface="Arial"/>
                <a:cs typeface="Arial"/>
              </a:rPr>
              <a:t> </a:t>
            </a:r>
            <a:r>
              <a:rPr spc="-5" dirty="0">
                <a:solidFill>
                  <a:srgbClr val="4B4B4B"/>
                </a:solidFill>
                <a:latin typeface="Arial"/>
                <a:cs typeface="Arial"/>
              </a:rPr>
              <a:t>p</a:t>
            </a:r>
            <a:r>
              <a:rPr spc="-10" dirty="0">
                <a:solidFill>
                  <a:srgbClr val="4B4B4B"/>
                </a:solidFill>
                <a:latin typeface="Arial"/>
                <a:cs typeface="Arial"/>
              </a:rPr>
              <a:t>i</a:t>
            </a:r>
            <a:r>
              <a:rPr spc="5" dirty="0">
                <a:solidFill>
                  <a:srgbClr val="4B4B4B"/>
                </a:solidFill>
                <a:latin typeface="Arial"/>
                <a:cs typeface="Arial"/>
              </a:rPr>
              <a:t>t</a:t>
            </a:r>
            <a:r>
              <a:rPr dirty="0">
                <a:solidFill>
                  <a:srgbClr val="4B4B4B"/>
                </a:solidFill>
                <a:latin typeface="Arial"/>
                <a:cs typeface="Arial"/>
              </a:rPr>
              <a:t>ch</a:t>
            </a:r>
            <a:r>
              <a:rPr spc="-10" dirty="0">
                <a:solidFill>
                  <a:srgbClr val="4B4B4B"/>
                </a:solidFill>
                <a:latin typeface="Arial"/>
                <a:cs typeface="Arial"/>
              </a:rPr>
              <a:t> </a:t>
            </a:r>
            <a:r>
              <a:rPr spc="-5" dirty="0">
                <a:solidFill>
                  <a:srgbClr val="4B4B4B"/>
                </a:solidFill>
                <a:latin typeface="Arial"/>
                <a:cs typeface="Arial"/>
              </a:rPr>
              <a:t>bend</a:t>
            </a:r>
            <a:r>
              <a:rPr dirty="0">
                <a:solidFill>
                  <a:srgbClr val="4B4B4B"/>
                </a:solidFill>
                <a:latin typeface="Arial"/>
                <a:cs typeface="Arial"/>
              </a:rPr>
              <a:t>, </a:t>
            </a:r>
            <a:r>
              <a:rPr spc="-5" dirty="0">
                <a:solidFill>
                  <a:srgbClr val="4B4B4B"/>
                </a:solidFill>
                <a:latin typeface="Arial"/>
                <a:cs typeface="Arial"/>
              </a:rPr>
              <a:t>ha</a:t>
            </a:r>
            <a:r>
              <a:rPr dirty="0">
                <a:solidFill>
                  <a:srgbClr val="4B4B4B"/>
                </a:solidFill>
                <a:latin typeface="Arial"/>
                <a:cs typeface="Arial"/>
              </a:rPr>
              <a:t>mm</a:t>
            </a:r>
            <a:r>
              <a:rPr spc="-5" dirty="0">
                <a:solidFill>
                  <a:srgbClr val="4B4B4B"/>
                </a:solidFill>
                <a:latin typeface="Arial"/>
                <a:cs typeface="Arial"/>
              </a:rPr>
              <a:t>e</a:t>
            </a:r>
            <a:r>
              <a:rPr dirty="0">
                <a:solidFill>
                  <a:srgbClr val="4B4B4B"/>
                </a:solidFill>
                <a:latin typeface="Arial"/>
                <a:cs typeface="Arial"/>
              </a:rPr>
              <a:t>r</a:t>
            </a:r>
            <a:r>
              <a:rPr spc="-5" dirty="0">
                <a:solidFill>
                  <a:srgbClr val="4B4B4B"/>
                </a:solidFill>
                <a:latin typeface="Arial"/>
                <a:cs typeface="Arial"/>
              </a:rPr>
              <a:t>o</a:t>
            </a:r>
            <a:r>
              <a:rPr dirty="0">
                <a:solidFill>
                  <a:srgbClr val="4B4B4B"/>
                </a:solidFill>
                <a:latin typeface="Arial"/>
                <a:cs typeface="Arial"/>
              </a:rPr>
              <a:t>n</a:t>
            </a:r>
            <a:r>
              <a:rPr spc="-45" dirty="0">
                <a:solidFill>
                  <a:srgbClr val="4B4B4B"/>
                </a:solidFill>
                <a:latin typeface="Arial"/>
                <a:cs typeface="Arial"/>
              </a:rPr>
              <a:t> </a:t>
            </a:r>
            <a:r>
              <a:rPr dirty="0">
                <a:solidFill>
                  <a:srgbClr val="4B4B4B"/>
                </a:solidFill>
                <a:latin typeface="Arial"/>
                <a:cs typeface="Arial"/>
              </a:rPr>
              <a:t>(</a:t>
            </a:r>
            <a:r>
              <a:rPr spc="-5" dirty="0">
                <a:solidFill>
                  <a:srgbClr val="4B4B4B"/>
                </a:solidFill>
                <a:latin typeface="Arial"/>
                <a:cs typeface="Arial"/>
              </a:rPr>
              <a:t>ho</a:t>
            </a:r>
            <a:r>
              <a:rPr dirty="0">
                <a:solidFill>
                  <a:srgbClr val="4B4B4B"/>
                </a:solidFill>
                <a:latin typeface="Arial"/>
                <a:cs typeface="Arial"/>
              </a:rPr>
              <a:t>),</a:t>
            </a:r>
            <a:r>
              <a:rPr spc="-25" dirty="0">
                <a:solidFill>
                  <a:srgbClr val="4B4B4B"/>
                </a:solidFill>
                <a:latin typeface="Arial"/>
                <a:cs typeface="Arial"/>
              </a:rPr>
              <a:t> </a:t>
            </a:r>
            <a:r>
              <a:rPr spc="-5" dirty="0">
                <a:solidFill>
                  <a:srgbClr val="4B4B4B"/>
                </a:solidFill>
                <a:latin typeface="Arial"/>
                <a:cs typeface="Arial"/>
              </a:rPr>
              <a:t>pu</a:t>
            </a:r>
            <a:r>
              <a:rPr spc="-10" dirty="0">
                <a:solidFill>
                  <a:srgbClr val="4B4B4B"/>
                </a:solidFill>
                <a:latin typeface="Arial"/>
                <a:cs typeface="Arial"/>
              </a:rPr>
              <a:t>l</a:t>
            </a:r>
            <a:r>
              <a:rPr spc="-5" dirty="0">
                <a:solidFill>
                  <a:srgbClr val="4B4B4B"/>
                </a:solidFill>
                <a:latin typeface="Arial"/>
                <a:cs typeface="Arial"/>
              </a:rPr>
              <a:t>l</a:t>
            </a:r>
            <a:r>
              <a:rPr dirty="0">
                <a:solidFill>
                  <a:srgbClr val="4B4B4B"/>
                </a:solidFill>
                <a:latin typeface="Arial"/>
                <a:cs typeface="Arial"/>
              </a:rPr>
              <a:t>-</a:t>
            </a:r>
            <a:r>
              <a:rPr spc="-5" dirty="0">
                <a:solidFill>
                  <a:srgbClr val="4B4B4B"/>
                </a:solidFill>
                <a:latin typeface="Arial"/>
                <a:cs typeface="Arial"/>
              </a:rPr>
              <a:t>o</a:t>
            </a:r>
            <a:r>
              <a:rPr spc="15" dirty="0">
                <a:solidFill>
                  <a:srgbClr val="4B4B4B"/>
                </a:solidFill>
                <a:latin typeface="Arial"/>
                <a:cs typeface="Arial"/>
              </a:rPr>
              <a:t>f</a:t>
            </a:r>
            <a:r>
              <a:rPr dirty="0">
                <a:solidFill>
                  <a:srgbClr val="4B4B4B"/>
                </a:solidFill>
                <a:latin typeface="Arial"/>
                <a:cs typeface="Arial"/>
              </a:rPr>
              <a:t>f</a:t>
            </a:r>
            <a:r>
              <a:rPr spc="-30" dirty="0">
                <a:solidFill>
                  <a:srgbClr val="4B4B4B"/>
                </a:solidFill>
                <a:latin typeface="Arial"/>
                <a:cs typeface="Arial"/>
              </a:rPr>
              <a:t> </a:t>
            </a:r>
            <a:r>
              <a:rPr spc="5" dirty="0">
                <a:solidFill>
                  <a:srgbClr val="4B4B4B"/>
                </a:solidFill>
                <a:latin typeface="Arial"/>
                <a:cs typeface="Arial"/>
              </a:rPr>
              <a:t>(</a:t>
            </a:r>
            <a:r>
              <a:rPr spc="-5" dirty="0">
                <a:solidFill>
                  <a:srgbClr val="4B4B4B"/>
                </a:solidFill>
                <a:latin typeface="Arial"/>
                <a:cs typeface="Arial"/>
              </a:rPr>
              <a:t>po</a:t>
            </a:r>
            <a:r>
              <a:rPr dirty="0">
                <a:solidFill>
                  <a:srgbClr val="4B4B4B"/>
                </a:solidFill>
                <a:latin typeface="Arial"/>
                <a:cs typeface="Arial"/>
              </a:rPr>
              <a:t>),</a:t>
            </a:r>
            <a:r>
              <a:rPr spc="-25" dirty="0">
                <a:solidFill>
                  <a:srgbClr val="4B4B4B"/>
                </a:solidFill>
                <a:latin typeface="Arial"/>
                <a:cs typeface="Arial"/>
              </a:rPr>
              <a:t> </a:t>
            </a:r>
            <a:r>
              <a:rPr dirty="0">
                <a:solidFill>
                  <a:srgbClr val="4B4B4B"/>
                </a:solidFill>
                <a:latin typeface="Arial"/>
                <a:cs typeface="Arial"/>
              </a:rPr>
              <a:t>s</a:t>
            </a:r>
            <a:r>
              <a:rPr spc="-10" dirty="0">
                <a:solidFill>
                  <a:srgbClr val="4B4B4B"/>
                </a:solidFill>
                <a:latin typeface="Arial"/>
                <a:cs typeface="Arial"/>
              </a:rPr>
              <a:t>li</a:t>
            </a:r>
            <a:r>
              <a:rPr spc="-5" dirty="0">
                <a:solidFill>
                  <a:srgbClr val="4B4B4B"/>
                </a:solidFill>
                <a:latin typeface="Arial"/>
                <a:cs typeface="Arial"/>
              </a:rPr>
              <a:t>d</a:t>
            </a:r>
            <a:r>
              <a:rPr dirty="0">
                <a:solidFill>
                  <a:srgbClr val="4B4B4B"/>
                </a:solidFill>
                <a:latin typeface="Arial"/>
                <a:cs typeface="Arial"/>
              </a:rPr>
              <a:t>e </a:t>
            </a:r>
            <a:r>
              <a:rPr spc="5" dirty="0">
                <a:solidFill>
                  <a:srgbClr val="4B4B4B"/>
                </a:solidFill>
                <a:latin typeface="Arial"/>
                <a:cs typeface="Arial"/>
              </a:rPr>
              <a:t>g</a:t>
            </a:r>
            <a:r>
              <a:rPr spc="-5" dirty="0">
                <a:solidFill>
                  <a:srgbClr val="4B4B4B"/>
                </a:solidFill>
                <a:latin typeface="Arial"/>
                <a:cs typeface="Arial"/>
              </a:rPr>
              <a:t>u</a:t>
            </a:r>
            <a:r>
              <a:rPr spc="-10" dirty="0">
                <a:solidFill>
                  <a:srgbClr val="4B4B4B"/>
                </a:solidFill>
                <a:latin typeface="Arial"/>
                <a:cs typeface="Arial"/>
              </a:rPr>
              <a:t>i</a:t>
            </a:r>
            <a:r>
              <a:rPr spc="5" dirty="0">
                <a:solidFill>
                  <a:srgbClr val="4B4B4B"/>
                </a:solidFill>
                <a:latin typeface="Arial"/>
                <a:cs typeface="Arial"/>
              </a:rPr>
              <a:t>t</a:t>
            </a:r>
            <a:r>
              <a:rPr spc="-5" dirty="0">
                <a:solidFill>
                  <a:srgbClr val="4B4B4B"/>
                </a:solidFill>
                <a:latin typeface="Arial"/>
                <a:cs typeface="Arial"/>
              </a:rPr>
              <a:t>a</a:t>
            </a:r>
            <a:r>
              <a:rPr dirty="0">
                <a:solidFill>
                  <a:srgbClr val="4B4B4B"/>
                </a:solidFill>
                <a:latin typeface="Arial"/>
                <a:cs typeface="Arial"/>
              </a:rPr>
              <a:t>r</a:t>
            </a:r>
            <a:r>
              <a:rPr spc="5" dirty="0">
                <a:solidFill>
                  <a:srgbClr val="4B4B4B"/>
                </a:solidFill>
                <a:latin typeface="Arial"/>
                <a:cs typeface="Arial"/>
              </a:rPr>
              <a:t>/</a:t>
            </a:r>
            <a:r>
              <a:rPr spc="-5" dirty="0">
                <a:solidFill>
                  <a:srgbClr val="4B4B4B"/>
                </a:solidFill>
                <a:latin typeface="Arial"/>
                <a:cs typeface="Arial"/>
              </a:rPr>
              <a:t>bo</a:t>
            </a:r>
            <a:r>
              <a:rPr spc="-10" dirty="0">
                <a:solidFill>
                  <a:srgbClr val="4B4B4B"/>
                </a:solidFill>
                <a:latin typeface="Arial"/>
                <a:cs typeface="Arial"/>
              </a:rPr>
              <a:t>ttl</a:t>
            </a:r>
            <a:r>
              <a:rPr spc="-5" dirty="0">
                <a:solidFill>
                  <a:srgbClr val="4B4B4B"/>
                </a:solidFill>
                <a:latin typeface="Arial"/>
                <a:cs typeface="Arial"/>
              </a:rPr>
              <a:t>ene</a:t>
            </a:r>
            <a:r>
              <a:rPr dirty="0">
                <a:solidFill>
                  <a:srgbClr val="4B4B4B"/>
                </a:solidFill>
                <a:latin typeface="Arial"/>
                <a:cs typeface="Arial"/>
              </a:rPr>
              <a:t>ck</a:t>
            </a:r>
          </a:p>
          <a:p>
            <a:pPr marL="299085" indent="-286385">
              <a:lnSpc>
                <a:spcPct val="100000"/>
              </a:lnSpc>
              <a:buChar char="•"/>
              <a:tabLst>
                <a:tab pos="299720" algn="l"/>
              </a:tabLst>
            </a:pPr>
            <a:r>
              <a:rPr spc="-5" dirty="0">
                <a:solidFill>
                  <a:srgbClr val="4B4B4B"/>
                </a:solidFill>
                <a:latin typeface="Arial"/>
                <a:cs typeface="Arial"/>
              </a:rPr>
              <a:t>d</a:t>
            </a:r>
            <a:r>
              <a:rPr dirty="0">
                <a:solidFill>
                  <a:srgbClr val="4B4B4B"/>
                </a:solidFill>
                <a:latin typeface="Arial"/>
                <a:cs typeface="Arial"/>
              </a:rPr>
              <a:t>r</a:t>
            </a:r>
            <a:r>
              <a:rPr spc="-5" dirty="0">
                <a:solidFill>
                  <a:srgbClr val="4B4B4B"/>
                </a:solidFill>
                <a:latin typeface="Arial"/>
                <a:cs typeface="Arial"/>
              </a:rPr>
              <a:t>u</a:t>
            </a:r>
            <a:r>
              <a:rPr dirty="0">
                <a:solidFill>
                  <a:srgbClr val="4B4B4B"/>
                </a:solidFill>
                <a:latin typeface="Arial"/>
                <a:cs typeface="Arial"/>
              </a:rPr>
              <a:t>m</a:t>
            </a:r>
            <a:r>
              <a:rPr spc="-25" dirty="0">
                <a:solidFill>
                  <a:srgbClr val="4B4B4B"/>
                </a:solidFill>
                <a:latin typeface="Arial"/>
                <a:cs typeface="Arial"/>
              </a:rPr>
              <a:t> </a:t>
            </a:r>
            <a:r>
              <a:rPr spc="10" dirty="0">
                <a:solidFill>
                  <a:srgbClr val="4B4B4B"/>
                </a:solidFill>
                <a:latin typeface="Arial"/>
                <a:cs typeface="Arial"/>
              </a:rPr>
              <a:t>k</a:t>
            </a:r>
            <a:r>
              <a:rPr spc="-10" dirty="0">
                <a:solidFill>
                  <a:srgbClr val="4B4B4B"/>
                </a:solidFill>
                <a:latin typeface="Arial"/>
                <a:cs typeface="Arial"/>
              </a:rPr>
              <a:t>i</a:t>
            </a:r>
            <a:r>
              <a:rPr dirty="0">
                <a:solidFill>
                  <a:srgbClr val="4B4B4B"/>
                </a:solidFill>
                <a:latin typeface="Arial"/>
                <a:cs typeface="Arial"/>
              </a:rPr>
              <a:t>t</a:t>
            </a:r>
            <a:r>
              <a:rPr spc="-15" dirty="0">
                <a:solidFill>
                  <a:srgbClr val="4B4B4B"/>
                </a:solidFill>
                <a:latin typeface="Arial"/>
                <a:cs typeface="Arial"/>
              </a:rPr>
              <a:t> </a:t>
            </a:r>
            <a:r>
              <a:rPr dirty="0">
                <a:solidFill>
                  <a:srgbClr val="4B4B4B"/>
                </a:solidFill>
                <a:latin typeface="Arial"/>
                <a:cs typeface="Arial"/>
              </a:rPr>
              <a:t>c</a:t>
            </a:r>
            <a:r>
              <a:rPr spc="-5" dirty="0">
                <a:solidFill>
                  <a:srgbClr val="4B4B4B"/>
                </a:solidFill>
                <a:latin typeface="Arial"/>
                <a:cs typeface="Arial"/>
              </a:rPr>
              <a:t>o</a:t>
            </a:r>
            <a:r>
              <a:rPr dirty="0">
                <a:solidFill>
                  <a:srgbClr val="4B4B4B"/>
                </a:solidFill>
                <a:latin typeface="Arial"/>
                <a:cs typeface="Arial"/>
              </a:rPr>
              <a:t>m</a:t>
            </a:r>
            <a:r>
              <a:rPr spc="-5" dirty="0">
                <a:solidFill>
                  <a:srgbClr val="4B4B4B"/>
                </a:solidFill>
                <a:latin typeface="Arial"/>
                <a:cs typeface="Arial"/>
              </a:rPr>
              <a:t>ponen</a:t>
            </a:r>
            <a:r>
              <a:rPr spc="5" dirty="0">
                <a:solidFill>
                  <a:srgbClr val="4B4B4B"/>
                </a:solidFill>
                <a:latin typeface="Arial"/>
                <a:cs typeface="Arial"/>
              </a:rPr>
              <a:t>t</a:t>
            </a:r>
            <a:r>
              <a:rPr dirty="0">
                <a:solidFill>
                  <a:srgbClr val="4B4B4B"/>
                </a:solidFill>
                <a:latin typeface="Arial"/>
                <a:cs typeface="Arial"/>
              </a:rPr>
              <a:t>s</a:t>
            </a:r>
            <a:r>
              <a:rPr spc="-30" dirty="0">
                <a:solidFill>
                  <a:srgbClr val="4B4B4B"/>
                </a:solidFill>
                <a:latin typeface="Arial"/>
                <a:cs typeface="Arial"/>
              </a:rPr>
              <a:t> </a:t>
            </a:r>
            <a:r>
              <a:rPr spc="-5" dirty="0">
                <a:solidFill>
                  <a:srgbClr val="4B4B4B"/>
                </a:solidFill>
                <a:latin typeface="Arial"/>
                <a:cs typeface="Arial"/>
              </a:rPr>
              <a:t>an</a:t>
            </a:r>
            <a:r>
              <a:rPr dirty="0">
                <a:solidFill>
                  <a:srgbClr val="4B4B4B"/>
                </a:solidFill>
                <a:latin typeface="Arial"/>
                <a:cs typeface="Arial"/>
              </a:rPr>
              <a:t>d</a:t>
            </a:r>
            <a:r>
              <a:rPr spc="-10" dirty="0">
                <a:solidFill>
                  <a:srgbClr val="4B4B4B"/>
                </a:solidFill>
                <a:latin typeface="Arial"/>
                <a:cs typeface="Arial"/>
              </a:rPr>
              <a:t> </a:t>
            </a:r>
            <a:r>
              <a:rPr spc="5" dirty="0">
                <a:solidFill>
                  <a:srgbClr val="4B4B4B"/>
                </a:solidFill>
                <a:latin typeface="Arial"/>
                <a:cs typeface="Arial"/>
              </a:rPr>
              <a:t>t</a:t>
            </a:r>
            <a:r>
              <a:rPr spc="-5" dirty="0">
                <a:solidFill>
                  <a:srgbClr val="4B4B4B"/>
                </a:solidFill>
                <a:latin typeface="Arial"/>
                <a:cs typeface="Arial"/>
              </a:rPr>
              <a:t>e</a:t>
            </a:r>
            <a:r>
              <a:rPr dirty="0">
                <a:solidFill>
                  <a:srgbClr val="4B4B4B"/>
                </a:solidFill>
                <a:latin typeface="Arial"/>
                <a:cs typeface="Arial"/>
              </a:rPr>
              <a:t>c</a:t>
            </a:r>
            <a:r>
              <a:rPr spc="-5" dirty="0">
                <a:solidFill>
                  <a:srgbClr val="4B4B4B"/>
                </a:solidFill>
                <a:latin typeface="Arial"/>
                <a:cs typeface="Arial"/>
              </a:rPr>
              <a:t>hn</a:t>
            </a:r>
            <a:r>
              <a:rPr spc="-10" dirty="0">
                <a:solidFill>
                  <a:srgbClr val="4B4B4B"/>
                </a:solidFill>
                <a:latin typeface="Arial"/>
                <a:cs typeface="Arial"/>
              </a:rPr>
              <a:t>i</a:t>
            </a:r>
            <a:r>
              <a:rPr spc="5" dirty="0">
                <a:solidFill>
                  <a:srgbClr val="4B4B4B"/>
                </a:solidFill>
                <a:latin typeface="Arial"/>
                <a:cs typeface="Arial"/>
              </a:rPr>
              <a:t>q</a:t>
            </a:r>
            <a:r>
              <a:rPr spc="-5" dirty="0">
                <a:solidFill>
                  <a:srgbClr val="4B4B4B"/>
                </a:solidFill>
                <a:latin typeface="Arial"/>
                <a:cs typeface="Arial"/>
              </a:rPr>
              <a:t>ue</a:t>
            </a:r>
            <a:r>
              <a:rPr dirty="0">
                <a:solidFill>
                  <a:srgbClr val="4B4B4B"/>
                </a:solidFill>
                <a:latin typeface="Arial"/>
                <a:cs typeface="Arial"/>
              </a:rPr>
              <a:t>s</a:t>
            </a:r>
            <a:r>
              <a:rPr spc="-15" dirty="0">
                <a:solidFill>
                  <a:srgbClr val="4B4B4B"/>
                </a:solidFill>
                <a:latin typeface="Arial"/>
                <a:cs typeface="Arial"/>
              </a:rPr>
              <a:t> </a:t>
            </a:r>
            <a:r>
              <a:rPr spc="-5" dirty="0">
                <a:solidFill>
                  <a:srgbClr val="4B4B4B"/>
                </a:solidFill>
                <a:latin typeface="Arial"/>
                <a:cs typeface="Arial"/>
              </a:rPr>
              <a:t>e</a:t>
            </a:r>
            <a:r>
              <a:rPr dirty="0">
                <a:solidFill>
                  <a:srgbClr val="4B4B4B"/>
                </a:solidFill>
                <a:latin typeface="Arial"/>
                <a:cs typeface="Arial"/>
              </a:rPr>
              <a:t>g</a:t>
            </a:r>
            <a:r>
              <a:rPr spc="-10" dirty="0">
                <a:solidFill>
                  <a:srgbClr val="4B4B4B"/>
                </a:solidFill>
                <a:latin typeface="Arial"/>
                <a:cs typeface="Arial"/>
              </a:rPr>
              <a:t> </a:t>
            </a:r>
            <a:r>
              <a:rPr dirty="0">
                <a:solidFill>
                  <a:srgbClr val="4B4B4B"/>
                </a:solidFill>
                <a:latin typeface="Arial"/>
                <a:cs typeface="Arial"/>
              </a:rPr>
              <a:t>r</a:t>
            </a:r>
            <a:r>
              <a:rPr spc="-10" dirty="0">
                <a:solidFill>
                  <a:srgbClr val="4B4B4B"/>
                </a:solidFill>
                <a:latin typeface="Arial"/>
                <a:cs typeface="Arial"/>
              </a:rPr>
              <a:t>i</a:t>
            </a:r>
            <a:r>
              <a:rPr dirty="0">
                <a:solidFill>
                  <a:srgbClr val="4B4B4B"/>
                </a:solidFill>
                <a:latin typeface="Arial"/>
                <a:cs typeface="Arial"/>
              </a:rPr>
              <a:t>m</a:t>
            </a:r>
            <a:r>
              <a:rPr spc="-15" dirty="0">
                <a:solidFill>
                  <a:srgbClr val="4B4B4B"/>
                </a:solidFill>
                <a:latin typeface="Arial"/>
                <a:cs typeface="Arial"/>
              </a:rPr>
              <a:t> </a:t>
            </a:r>
            <a:r>
              <a:rPr dirty="0" smtClean="0">
                <a:solidFill>
                  <a:srgbClr val="4B4B4B"/>
                </a:solidFill>
                <a:latin typeface="Arial"/>
                <a:cs typeface="Arial"/>
              </a:rPr>
              <a:t>s</a:t>
            </a:r>
            <a:r>
              <a:rPr spc="-5" dirty="0" smtClean="0">
                <a:solidFill>
                  <a:srgbClr val="4B4B4B"/>
                </a:solidFill>
                <a:latin typeface="Arial"/>
                <a:cs typeface="Arial"/>
              </a:rPr>
              <a:t>ho</a:t>
            </a:r>
            <a:r>
              <a:rPr dirty="0" smtClean="0">
                <a:solidFill>
                  <a:srgbClr val="4B4B4B"/>
                </a:solidFill>
                <a:latin typeface="Arial"/>
                <a:cs typeface="Arial"/>
              </a:rPr>
              <a:t>t</a:t>
            </a:r>
            <a:endParaRPr dirty="0">
              <a:solidFill>
                <a:srgbClr val="4B4B4B"/>
              </a:solidFill>
              <a:latin typeface="Arial"/>
              <a:cs typeface="Arial"/>
            </a:endParaRPr>
          </a:p>
        </p:txBody>
      </p:sp>
      <p:sp>
        <p:nvSpPr>
          <p:cNvPr id="25" name="object 25"/>
          <p:cNvSpPr/>
          <p:nvPr/>
        </p:nvSpPr>
        <p:spPr>
          <a:xfrm>
            <a:off x="8235034" y="5669645"/>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27" name="object 27"/>
          <p:cNvSpPr txBox="1"/>
          <p:nvPr/>
        </p:nvSpPr>
        <p:spPr>
          <a:xfrm>
            <a:off x="8390538" y="5832745"/>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2" action="ppaction://hlinksldjump"/>
              </a:rPr>
              <a:t>H</a:t>
            </a:r>
            <a:r>
              <a:rPr sz="1200" dirty="0">
                <a:solidFill>
                  <a:srgbClr val="FFFFFF"/>
                </a:solidFill>
                <a:latin typeface="Arial"/>
                <a:cs typeface="Arial"/>
                <a:hlinkClick r:id="rId2" action="ppaction://hlinksldjump"/>
              </a:rPr>
              <a:t>o</a:t>
            </a:r>
            <a:r>
              <a:rPr sz="1200" spc="5" dirty="0">
                <a:solidFill>
                  <a:srgbClr val="FFFFFF"/>
                </a:solidFill>
                <a:latin typeface="Arial"/>
                <a:cs typeface="Arial"/>
                <a:hlinkClick r:id="rId2" action="ppaction://hlinksldjump"/>
              </a:rPr>
              <a:t>m</a:t>
            </a:r>
            <a:r>
              <a:rPr sz="1200" dirty="0">
                <a:solidFill>
                  <a:srgbClr val="FFFFFF"/>
                </a:solidFill>
                <a:latin typeface="Arial"/>
                <a:cs typeface="Arial"/>
                <a:hlinkClick r:id="rId2" action="ppaction://hlinksldjump"/>
              </a:rPr>
              <a:t>e</a:t>
            </a:r>
            <a:endParaRPr sz="1200" dirty="0">
              <a:latin typeface="Arial"/>
              <a:cs typeface="Arial"/>
            </a:endParaRPr>
          </a:p>
        </p:txBody>
      </p:sp>
      <p:sp>
        <p:nvSpPr>
          <p:cNvPr id="35" name="object 35"/>
          <p:cNvSpPr/>
          <p:nvPr/>
        </p:nvSpPr>
        <p:spPr>
          <a:xfrm>
            <a:off x="8228745" y="5025267"/>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37" name="object 37"/>
          <p:cNvSpPr txBox="1"/>
          <p:nvPr/>
        </p:nvSpPr>
        <p:spPr>
          <a:xfrm>
            <a:off x="8285948" y="5107990"/>
            <a:ext cx="618172"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8" name="object 38"/>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116</a:t>
            </a:fld>
            <a:r>
              <a:rPr spc="10" dirty="0"/>
              <a:t> </a:t>
            </a:r>
            <a:r>
              <a:rPr spc="-5" dirty="0"/>
              <a:t>o</a:t>
            </a:r>
            <a:r>
              <a:rPr dirty="0"/>
              <a:t>f</a:t>
            </a:r>
            <a:r>
              <a:rPr spc="10" dirty="0"/>
              <a:t> </a:t>
            </a:r>
            <a:r>
              <a:rPr lang="en-GB" spc="10" dirty="0" smtClean="0"/>
              <a:t>132</a:t>
            </a:r>
            <a:endParaRPr dirty="0"/>
          </a:p>
        </p:txBody>
      </p:sp>
      <p:sp>
        <p:nvSpPr>
          <p:cNvPr id="39" name="object 39"/>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Tree>
    <p:extLst>
      <p:ext uri="{BB962C8B-B14F-4D97-AF65-F5344CB8AC3E}">
        <p14:creationId xmlns:p14="http://schemas.microsoft.com/office/powerpoint/2010/main" val="114200778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spc="-10" dirty="0">
                <a:solidFill>
                  <a:srgbClr val="412878"/>
                </a:solidFill>
                <a:latin typeface="AQA Chevin Pro Light" panose="020F0303030000060003" pitchFamily="34" charset="0"/>
                <a:cs typeface="Arial" panose="020B0604020202020204" pitchFamily="34" charset="0"/>
              </a:rPr>
              <a:t>S</a:t>
            </a:r>
            <a:r>
              <a:rPr spc="5" dirty="0">
                <a:solidFill>
                  <a:srgbClr val="412878"/>
                </a:solidFill>
                <a:latin typeface="AQA Chevin Pro Light" panose="020F0303030000060003" pitchFamily="34" charset="0"/>
                <a:cs typeface="Arial" panose="020B0604020202020204" pitchFamily="34" charset="0"/>
              </a:rPr>
              <a:t>o</a:t>
            </a:r>
            <a:r>
              <a:rPr spc="-5" dirty="0">
                <a:solidFill>
                  <a:srgbClr val="412878"/>
                </a:solidFill>
                <a:latin typeface="AQA Chevin Pro Light" panose="020F0303030000060003" pitchFamily="34" charset="0"/>
                <a:cs typeface="Arial" panose="020B0604020202020204" pitchFamily="34" charset="0"/>
              </a:rPr>
              <a:t>n</a:t>
            </a:r>
            <a:r>
              <a:rPr spc="5" dirty="0">
                <a:solidFill>
                  <a:srgbClr val="412878"/>
                </a:solidFill>
                <a:latin typeface="AQA Chevin Pro Light" panose="020F0303030000060003" pitchFamily="34" charset="0"/>
                <a:cs typeface="Arial" panose="020B0604020202020204" pitchFamily="34" charset="0"/>
              </a:rPr>
              <a:t>o</a:t>
            </a:r>
            <a:r>
              <a:rPr dirty="0">
                <a:solidFill>
                  <a:srgbClr val="412878"/>
                </a:solidFill>
                <a:latin typeface="AQA Chevin Pro Light" panose="020F0303030000060003" pitchFamily="34" charset="0"/>
                <a:cs typeface="Arial" panose="020B0604020202020204" pitchFamily="34" charset="0"/>
              </a:rPr>
              <a:t>r</a:t>
            </a:r>
            <a:r>
              <a:rPr spc="-10" dirty="0">
                <a:solidFill>
                  <a:srgbClr val="412878"/>
                </a:solidFill>
                <a:latin typeface="AQA Chevin Pro Light" panose="020F0303030000060003" pitchFamily="34" charset="0"/>
                <a:cs typeface="Arial" panose="020B0604020202020204" pitchFamily="34" charset="0"/>
              </a:rPr>
              <a:t>i</a:t>
            </a:r>
            <a:r>
              <a:rPr spc="-5" dirty="0">
                <a:solidFill>
                  <a:srgbClr val="412878"/>
                </a:solidFill>
                <a:latin typeface="AQA Chevin Pro Light" panose="020F0303030000060003" pitchFamily="34" charset="0"/>
                <a:cs typeface="Arial" panose="020B0604020202020204" pitchFamily="34" charset="0"/>
              </a:rPr>
              <a:t>t</a:t>
            </a:r>
            <a:r>
              <a:rPr dirty="0">
                <a:solidFill>
                  <a:srgbClr val="412878"/>
                </a:solidFill>
                <a:latin typeface="AQA Chevin Pro Light" panose="020F0303030000060003" pitchFamily="34" charset="0"/>
                <a:cs typeface="Arial" panose="020B0604020202020204" pitchFamily="34" charset="0"/>
              </a:rPr>
              <a:t>y</a:t>
            </a:r>
            <a:r>
              <a:rPr spc="-35" dirty="0">
                <a:solidFill>
                  <a:srgbClr val="412878"/>
                </a:solidFill>
                <a:latin typeface="AQA Chevin Pro Light" panose="020F0303030000060003" pitchFamily="34" charset="0"/>
                <a:cs typeface="Arial" panose="020B0604020202020204" pitchFamily="34" charset="0"/>
              </a:rPr>
              <a:t> </a:t>
            </a:r>
            <a:r>
              <a:rPr spc="-5" dirty="0">
                <a:solidFill>
                  <a:srgbClr val="412878"/>
                </a:solidFill>
                <a:latin typeface="AQA Chevin Pro Light" panose="020F0303030000060003" pitchFamily="34" charset="0"/>
                <a:cs typeface="Arial" panose="020B0604020202020204" pitchFamily="34" charset="0"/>
              </a:rPr>
              <a:t>(T</a:t>
            </a:r>
            <a:r>
              <a:rPr spc="-10" dirty="0">
                <a:solidFill>
                  <a:srgbClr val="412878"/>
                </a:solidFill>
                <a:latin typeface="AQA Chevin Pro Light" panose="020F0303030000060003" pitchFamily="34" charset="0"/>
                <a:cs typeface="Arial" panose="020B0604020202020204" pitchFamily="34" charset="0"/>
              </a:rPr>
              <a:t>i</a:t>
            </a:r>
            <a:r>
              <a:rPr dirty="0">
                <a:solidFill>
                  <a:srgbClr val="412878"/>
                </a:solidFill>
                <a:latin typeface="AQA Chevin Pro Light" panose="020F0303030000060003" pitchFamily="34" charset="0"/>
                <a:cs typeface="Arial" panose="020B0604020202020204" pitchFamily="34" charset="0"/>
              </a:rPr>
              <a:t>mbre)</a:t>
            </a:r>
            <a:r>
              <a:rPr spc="-20" dirty="0">
                <a:solidFill>
                  <a:srgbClr val="412878"/>
                </a:solidFill>
                <a:latin typeface="AQA Chevin Pro Light" panose="020F0303030000060003" pitchFamily="34" charset="0"/>
                <a:cs typeface="Arial" panose="020B0604020202020204" pitchFamily="34" charset="0"/>
              </a:rPr>
              <a:t> </a:t>
            </a:r>
            <a:r>
              <a:rPr dirty="0" smtClean="0">
                <a:solidFill>
                  <a:srgbClr val="412878"/>
                </a:solidFill>
                <a:latin typeface="AQA Chevin Pro Light" panose="020F0303030000060003" pitchFamily="34" charset="0"/>
                <a:cs typeface="Arial" panose="020B0604020202020204" pitchFamily="34" charset="0"/>
              </a:rPr>
              <a:t>e</a:t>
            </a:r>
            <a:r>
              <a:rPr spc="-5" dirty="0" smtClean="0">
                <a:solidFill>
                  <a:srgbClr val="412878"/>
                </a:solidFill>
                <a:latin typeface="AQA Chevin Pro Light" panose="020F0303030000060003" pitchFamily="34" charset="0"/>
                <a:cs typeface="Arial" panose="020B0604020202020204" pitchFamily="34" charset="0"/>
              </a:rPr>
              <a:t>x</a:t>
            </a:r>
            <a:r>
              <a:rPr spc="-10" dirty="0" smtClean="0">
                <a:solidFill>
                  <a:srgbClr val="412878"/>
                </a:solidFill>
                <a:latin typeface="AQA Chevin Pro Light" panose="020F0303030000060003" pitchFamily="34" charset="0"/>
                <a:cs typeface="Arial" panose="020B0604020202020204" pitchFamily="34" charset="0"/>
              </a:rPr>
              <a:t>a</a:t>
            </a:r>
            <a:r>
              <a:rPr dirty="0" smtClean="0">
                <a:solidFill>
                  <a:srgbClr val="412878"/>
                </a:solidFill>
                <a:latin typeface="AQA Chevin Pro Light" panose="020F0303030000060003" pitchFamily="34" charset="0"/>
                <a:cs typeface="Arial" panose="020B0604020202020204" pitchFamily="34" charset="0"/>
              </a:rPr>
              <a:t>mples</a:t>
            </a:r>
            <a:r>
              <a:rPr lang="en-GB" dirty="0" smtClean="0">
                <a:solidFill>
                  <a:srgbClr val="412878"/>
                </a:solidFill>
                <a:latin typeface="AQA Chevin Pro Light" panose="020F0303030000060003" pitchFamily="34" charset="0"/>
                <a:cs typeface="Arial" panose="020B0604020202020204" pitchFamily="34" charset="0"/>
              </a:rPr>
              <a:t> continued</a:t>
            </a:r>
            <a:endParaRPr dirty="0">
              <a:solidFill>
                <a:srgbClr val="412878"/>
              </a:solidFill>
              <a:latin typeface="AQA Chevin Pro Light" panose="020F0303030000060003" pitchFamily="34" charset="0"/>
              <a:cs typeface="Arial" panose="020B0604020202020204" pitchFamily="34" charset="0"/>
            </a:endParaRPr>
          </a:p>
        </p:txBody>
      </p:sp>
      <p:sp>
        <p:nvSpPr>
          <p:cNvPr id="21" name="object 21"/>
          <p:cNvSpPr txBox="1"/>
          <p:nvPr/>
        </p:nvSpPr>
        <p:spPr>
          <a:xfrm>
            <a:off x="650722" y="1075678"/>
            <a:ext cx="3063240" cy="553998"/>
          </a:xfrm>
          <a:prstGeom prst="rect">
            <a:avLst/>
          </a:prstGeom>
        </p:spPr>
        <p:txBody>
          <a:bodyPr vert="horz" wrap="square" lIns="0" tIns="0" rIns="0" bIns="0" rtlCol="0">
            <a:spAutoFit/>
          </a:bodyPr>
          <a:lstStyle/>
          <a:p>
            <a:pPr marL="12700" marR="5080">
              <a:lnSpc>
                <a:spcPct val="100000"/>
              </a:lnSpc>
            </a:pPr>
            <a:r>
              <a:rPr sz="1800" dirty="0">
                <a:solidFill>
                  <a:srgbClr val="412878"/>
                </a:solidFill>
                <a:latin typeface="Arial"/>
                <a:cs typeface="Arial"/>
              </a:rPr>
              <a:t>E</a:t>
            </a:r>
            <a:r>
              <a:rPr sz="1800" spc="-15" dirty="0">
                <a:solidFill>
                  <a:srgbClr val="412878"/>
                </a:solidFill>
                <a:latin typeface="Arial"/>
                <a:cs typeface="Arial"/>
              </a:rPr>
              <a:t>x</a:t>
            </a:r>
            <a:r>
              <a:rPr sz="1800" spc="-10" dirty="0">
                <a:solidFill>
                  <a:srgbClr val="412878"/>
                </a:solidFill>
                <a:latin typeface="Arial"/>
                <a:cs typeface="Arial"/>
              </a:rPr>
              <a:t>a</a:t>
            </a:r>
            <a:r>
              <a:rPr sz="1800" dirty="0">
                <a:solidFill>
                  <a:srgbClr val="412878"/>
                </a:solidFill>
                <a:latin typeface="Arial"/>
                <a:cs typeface="Arial"/>
              </a:rPr>
              <a:t>m</a:t>
            </a:r>
            <a:r>
              <a:rPr sz="1800" spc="-10" dirty="0">
                <a:solidFill>
                  <a:srgbClr val="412878"/>
                </a:solidFill>
                <a:latin typeface="Arial"/>
                <a:cs typeface="Arial"/>
              </a:rPr>
              <a:t>p</a:t>
            </a:r>
            <a:r>
              <a:rPr sz="1800" spc="-5" dirty="0">
                <a:solidFill>
                  <a:srgbClr val="412878"/>
                </a:solidFill>
                <a:latin typeface="Arial"/>
                <a:cs typeface="Arial"/>
              </a:rPr>
              <a:t>l</a:t>
            </a:r>
            <a:r>
              <a:rPr sz="1800" spc="-10" dirty="0">
                <a:solidFill>
                  <a:srgbClr val="412878"/>
                </a:solidFill>
                <a:latin typeface="Arial"/>
                <a:cs typeface="Arial"/>
              </a:rPr>
              <a:t>e</a:t>
            </a:r>
            <a:r>
              <a:rPr sz="1800" dirty="0">
                <a:solidFill>
                  <a:srgbClr val="412878"/>
                </a:solidFill>
                <a:latin typeface="Arial"/>
                <a:cs typeface="Arial"/>
              </a:rPr>
              <a:t>s</a:t>
            </a:r>
            <a:r>
              <a:rPr sz="1800" spc="25" dirty="0">
                <a:solidFill>
                  <a:srgbClr val="412878"/>
                </a:solidFill>
                <a:latin typeface="Arial"/>
                <a:cs typeface="Arial"/>
              </a:rPr>
              <a:t> </a:t>
            </a:r>
            <a:r>
              <a:rPr sz="1800" spc="-10" dirty="0">
                <a:solidFill>
                  <a:srgbClr val="412878"/>
                </a:solidFill>
                <a:latin typeface="Arial"/>
                <a:cs typeface="Arial"/>
              </a:rPr>
              <a:t>o</a:t>
            </a:r>
            <a:r>
              <a:rPr sz="1800" spc="-5" dirty="0">
                <a:solidFill>
                  <a:srgbClr val="412878"/>
                </a:solidFill>
                <a:latin typeface="Arial"/>
                <a:cs typeface="Arial"/>
              </a:rPr>
              <a:t>f</a:t>
            </a:r>
            <a:r>
              <a:rPr sz="1800" spc="5" dirty="0">
                <a:solidFill>
                  <a:srgbClr val="412878"/>
                </a:solidFill>
                <a:latin typeface="Arial"/>
                <a:cs typeface="Arial"/>
              </a:rPr>
              <a:t> </a:t>
            </a:r>
            <a:r>
              <a:rPr sz="1800" dirty="0">
                <a:solidFill>
                  <a:srgbClr val="412878"/>
                </a:solidFill>
                <a:latin typeface="Arial"/>
                <a:cs typeface="Arial"/>
              </a:rPr>
              <a:t>s</a:t>
            </a:r>
            <a:r>
              <a:rPr sz="1800" spc="-10" dirty="0">
                <a:solidFill>
                  <a:srgbClr val="412878"/>
                </a:solidFill>
                <a:latin typeface="Arial"/>
                <a:cs typeface="Arial"/>
              </a:rPr>
              <a:t>ono</a:t>
            </a:r>
            <a:r>
              <a:rPr sz="1800" dirty="0">
                <a:solidFill>
                  <a:srgbClr val="412878"/>
                </a:solidFill>
                <a:latin typeface="Arial"/>
                <a:cs typeface="Arial"/>
              </a:rPr>
              <a:t>r</a:t>
            </a:r>
            <a:r>
              <a:rPr sz="1800" spc="-5" dirty="0">
                <a:solidFill>
                  <a:srgbClr val="412878"/>
                </a:solidFill>
                <a:latin typeface="Arial"/>
                <a:cs typeface="Arial"/>
              </a:rPr>
              <a:t>it</a:t>
            </a:r>
            <a:r>
              <a:rPr sz="1800" dirty="0">
                <a:solidFill>
                  <a:srgbClr val="412878"/>
                </a:solidFill>
                <a:latin typeface="Arial"/>
                <a:cs typeface="Arial"/>
              </a:rPr>
              <a:t>y (</a:t>
            </a:r>
            <a:r>
              <a:rPr sz="1800" spc="-65" dirty="0">
                <a:solidFill>
                  <a:srgbClr val="412878"/>
                </a:solidFill>
                <a:latin typeface="Arial"/>
                <a:cs typeface="Arial"/>
              </a:rPr>
              <a:t>T</a:t>
            </a:r>
            <a:r>
              <a:rPr sz="1800" spc="-5" dirty="0">
                <a:solidFill>
                  <a:srgbClr val="412878"/>
                </a:solidFill>
                <a:latin typeface="Arial"/>
                <a:cs typeface="Arial"/>
              </a:rPr>
              <a:t>i</a:t>
            </a:r>
            <a:r>
              <a:rPr sz="1800" dirty="0">
                <a:solidFill>
                  <a:srgbClr val="412878"/>
                </a:solidFill>
                <a:latin typeface="Arial"/>
                <a:cs typeface="Arial"/>
              </a:rPr>
              <a:t>m</a:t>
            </a:r>
            <a:r>
              <a:rPr sz="1800" spc="-10" dirty="0">
                <a:solidFill>
                  <a:srgbClr val="412878"/>
                </a:solidFill>
                <a:latin typeface="Arial"/>
                <a:cs typeface="Arial"/>
              </a:rPr>
              <a:t>b</a:t>
            </a:r>
            <a:r>
              <a:rPr sz="1800" dirty="0">
                <a:solidFill>
                  <a:srgbClr val="412878"/>
                </a:solidFill>
                <a:latin typeface="Arial"/>
                <a:cs typeface="Arial"/>
              </a:rPr>
              <a:t>r</a:t>
            </a:r>
            <a:r>
              <a:rPr sz="1800" spc="-10" dirty="0">
                <a:solidFill>
                  <a:srgbClr val="412878"/>
                </a:solidFill>
                <a:latin typeface="Arial"/>
                <a:cs typeface="Arial"/>
              </a:rPr>
              <a:t>e</a:t>
            </a:r>
            <a:r>
              <a:rPr sz="1800" dirty="0">
                <a:solidFill>
                  <a:srgbClr val="412878"/>
                </a:solidFill>
                <a:latin typeface="Arial"/>
                <a:cs typeface="Arial"/>
              </a:rPr>
              <a:t>) </a:t>
            </a:r>
            <a:r>
              <a:rPr sz="1800" spc="-10" dirty="0">
                <a:solidFill>
                  <a:srgbClr val="412878"/>
                </a:solidFill>
                <a:latin typeface="Arial"/>
                <a:cs typeface="Arial"/>
              </a:rPr>
              <a:t>e</a:t>
            </a:r>
            <a:r>
              <a:rPr sz="1800" spc="-5" dirty="0">
                <a:solidFill>
                  <a:srgbClr val="412878"/>
                </a:solidFill>
                <a:latin typeface="Arial"/>
                <a:cs typeface="Arial"/>
              </a:rPr>
              <a:t>l</a:t>
            </a:r>
            <a:r>
              <a:rPr sz="1800" spc="-10" dirty="0">
                <a:solidFill>
                  <a:srgbClr val="412878"/>
                </a:solidFill>
                <a:latin typeface="Arial"/>
                <a:cs typeface="Arial"/>
              </a:rPr>
              <a:t>e</a:t>
            </a:r>
            <a:r>
              <a:rPr sz="1800" dirty="0">
                <a:solidFill>
                  <a:srgbClr val="412878"/>
                </a:solidFill>
                <a:latin typeface="Arial"/>
                <a:cs typeface="Arial"/>
              </a:rPr>
              <a:t>m</a:t>
            </a:r>
            <a:r>
              <a:rPr sz="1800" spc="-10" dirty="0">
                <a:solidFill>
                  <a:srgbClr val="412878"/>
                </a:solidFill>
                <a:latin typeface="Arial"/>
                <a:cs typeface="Arial"/>
              </a:rPr>
              <a:t>en</a:t>
            </a:r>
            <a:r>
              <a:rPr sz="1800" spc="-5" dirty="0">
                <a:solidFill>
                  <a:srgbClr val="412878"/>
                </a:solidFill>
                <a:latin typeface="Arial"/>
                <a:cs typeface="Arial"/>
              </a:rPr>
              <a:t>ts:</a:t>
            </a:r>
            <a:endParaRPr sz="1800" dirty="0">
              <a:solidFill>
                <a:srgbClr val="412878"/>
              </a:solidFill>
              <a:latin typeface="Arial"/>
              <a:cs typeface="Arial"/>
            </a:endParaRPr>
          </a:p>
        </p:txBody>
      </p:sp>
      <p:sp>
        <p:nvSpPr>
          <p:cNvPr id="22" name="object 22"/>
          <p:cNvSpPr txBox="1"/>
          <p:nvPr/>
        </p:nvSpPr>
        <p:spPr>
          <a:xfrm>
            <a:off x="638317" y="1671740"/>
            <a:ext cx="4035425" cy="4154984"/>
          </a:xfrm>
          <a:prstGeom prst="rect">
            <a:avLst/>
          </a:prstGeom>
        </p:spPr>
        <p:txBody>
          <a:bodyPr vert="horz" wrap="square" lIns="0" tIns="0" rIns="0" bIns="0" rtlCol="0">
            <a:spAutoFit/>
          </a:bodyPr>
          <a:lstStyle/>
          <a:p>
            <a:pPr marL="299085" indent="-286385">
              <a:lnSpc>
                <a:spcPct val="100000"/>
              </a:lnSpc>
              <a:buChar char="•"/>
              <a:tabLst>
                <a:tab pos="299720" algn="l"/>
              </a:tabLst>
            </a:pPr>
            <a:r>
              <a:rPr spc="-15" dirty="0" smtClean="0">
                <a:solidFill>
                  <a:srgbClr val="4B4B4B"/>
                </a:solidFill>
                <a:latin typeface="Arial"/>
                <a:cs typeface="Arial"/>
              </a:rPr>
              <a:t>v</a:t>
            </a:r>
            <a:r>
              <a:rPr spc="-5" dirty="0" smtClean="0">
                <a:solidFill>
                  <a:srgbClr val="4B4B4B"/>
                </a:solidFill>
                <a:latin typeface="Arial"/>
                <a:cs typeface="Arial"/>
              </a:rPr>
              <a:t>o</a:t>
            </a:r>
            <a:r>
              <a:rPr dirty="0" smtClean="0">
                <a:solidFill>
                  <a:srgbClr val="4B4B4B"/>
                </a:solidFill>
                <a:latin typeface="Arial"/>
                <a:cs typeface="Arial"/>
              </a:rPr>
              <a:t>c</a:t>
            </a:r>
            <a:r>
              <a:rPr spc="-5" dirty="0" smtClean="0">
                <a:solidFill>
                  <a:srgbClr val="4B4B4B"/>
                </a:solidFill>
                <a:latin typeface="Arial"/>
                <a:cs typeface="Arial"/>
              </a:rPr>
              <a:t>a</a:t>
            </a:r>
            <a:r>
              <a:rPr dirty="0" smtClean="0">
                <a:solidFill>
                  <a:srgbClr val="4B4B4B"/>
                </a:solidFill>
                <a:latin typeface="Arial"/>
                <a:cs typeface="Arial"/>
              </a:rPr>
              <a:t>l</a:t>
            </a:r>
            <a:r>
              <a:rPr spc="10" dirty="0" smtClean="0">
                <a:solidFill>
                  <a:srgbClr val="4B4B4B"/>
                </a:solidFill>
                <a:latin typeface="Arial"/>
                <a:cs typeface="Arial"/>
              </a:rPr>
              <a:t> </a:t>
            </a:r>
            <a:r>
              <a:rPr spc="5" dirty="0">
                <a:solidFill>
                  <a:srgbClr val="4B4B4B"/>
                </a:solidFill>
                <a:latin typeface="Arial"/>
                <a:cs typeface="Arial"/>
              </a:rPr>
              <a:t>t</a:t>
            </a:r>
            <a:r>
              <a:rPr spc="-10" dirty="0">
                <a:solidFill>
                  <a:srgbClr val="4B4B4B"/>
                </a:solidFill>
                <a:latin typeface="Arial"/>
                <a:cs typeface="Arial"/>
              </a:rPr>
              <a:t>i</a:t>
            </a:r>
            <a:r>
              <a:rPr dirty="0">
                <a:solidFill>
                  <a:srgbClr val="4B4B4B"/>
                </a:solidFill>
                <a:latin typeface="Arial"/>
                <a:cs typeface="Arial"/>
              </a:rPr>
              <a:t>m</a:t>
            </a:r>
            <a:r>
              <a:rPr spc="-5" dirty="0">
                <a:solidFill>
                  <a:srgbClr val="4B4B4B"/>
                </a:solidFill>
                <a:latin typeface="Arial"/>
                <a:cs typeface="Arial"/>
              </a:rPr>
              <a:t>b</a:t>
            </a:r>
            <a:r>
              <a:rPr dirty="0">
                <a:solidFill>
                  <a:srgbClr val="4B4B4B"/>
                </a:solidFill>
                <a:latin typeface="Arial"/>
                <a:cs typeface="Arial"/>
              </a:rPr>
              <a:t>r</a:t>
            </a:r>
            <a:r>
              <a:rPr spc="-5" dirty="0">
                <a:solidFill>
                  <a:srgbClr val="4B4B4B"/>
                </a:solidFill>
                <a:latin typeface="Arial"/>
                <a:cs typeface="Arial"/>
              </a:rPr>
              <a:t>e</a:t>
            </a:r>
            <a:r>
              <a:rPr dirty="0">
                <a:solidFill>
                  <a:srgbClr val="4B4B4B"/>
                </a:solidFill>
                <a:latin typeface="Arial"/>
                <a:cs typeface="Arial"/>
              </a:rPr>
              <a:t>s</a:t>
            </a:r>
            <a:r>
              <a:rPr spc="-30" dirty="0">
                <a:solidFill>
                  <a:srgbClr val="4B4B4B"/>
                </a:solidFill>
                <a:latin typeface="Arial"/>
                <a:cs typeface="Arial"/>
              </a:rPr>
              <a:t> </a:t>
            </a:r>
            <a:r>
              <a:rPr spc="-5" dirty="0">
                <a:solidFill>
                  <a:srgbClr val="4B4B4B"/>
                </a:solidFill>
                <a:latin typeface="Arial"/>
                <a:cs typeface="Arial"/>
              </a:rPr>
              <a:t>e</a:t>
            </a:r>
            <a:r>
              <a:rPr dirty="0">
                <a:solidFill>
                  <a:srgbClr val="4B4B4B"/>
                </a:solidFill>
                <a:latin typeface="Arial"/>
                <a:cs typeface="Arial"/>
              </a:rPr>
              <a:t>g</a:t>
            </a:r>
            <a:r>
              <a:rPr spc="-10" dirty="0">
                <a:solidFill>
                  <a:srgbClr val="4B4B4B"/>
                </a:solidFill>
                <a:latin typeface="Arial"/>
                <a:cs typeface="Arial"/>
              </a:rPr>
              <a:t> </a:t>
            </a:r>
            <a:r>
              <a:rPr spc="15" dirty="0">
                <a:solidFill>
                  <a:srgbClr val="4B4B4B"/>
                </a:solidFill>
                <a:latin typeface="Arial"/>
                <a:cs typeface="Arial"/>
              </a:rPr>
              <a:t>f</a:t>
            </a:r>
            <a:r>
              <a:rPr spc="-5" dirty="0">
                <a:solidFill>
                  <a:srgbClr val="4B4B4B"/>
                </a:solidFill>
                <a:latin typeface="Arial"/>
                <a:cs typeface="Arial"/>
              </a:rPr>
              <a:t>a</a:t>
            </a:r>
            <a:r>
              <a:rPr spc="-10" dirty="0">
                <a:solidFill>
                  <a:srgbClr val="4B4B4B"/>
                </a:solidFill>
                <a:latin typeface="Arial"/>
                <a:cs typeface="Arial"/>
              </a:rPr>
              <a:t>l</a:t>
            </a:r>
            <a:r>
              <a:rPr dirty="0">
                <a:solidFill>
                  <a:srgbClr val="4B4B4B"/>
                </a:solidFill>
                <a:latin typeface="Arial"/>
                <a:cs typeface="Arial"/>
              </a:rPr>
              <a:t>s</a:t>
            </a:r>
            <a:r>
              <a:rPr spc="-5" dirty="0">
                <a:solidFill>
                  <a:srgbClr val="4B4B4B"/>
                </a:solidFill>
                <a:latin typeface="Arial"/>
                <a:cs typeface="Arial"/>
              </a:rPr>
              <a:t>e</a:t>
            </a:r>
            <a:r>
              <a:rPr spc="5" dirty="0">
                <a:solidFill>
                  <a:srgbClr val="4B4B4B"/>
                </a:solidFill>
                <a:latin typeface="Arial"/>
                <a:cs typeface="Arial"/>
              </a:rPr>
              <a:t>t</a:t>
            </a:r>
            <a:r>
              <a:rPr spc="-10" dirty="0">
                <a:solidFill>
                  <a:srgbClr val="4B4B4B"/>
                </a:solidFill>
                <a:latin typeface="Arial"/>
                <a:cs typeface="Arial"/>
              </a:rPr>
              <a:t>t</a:t>
            </a:r>
            <a:r>
              <a:rPr spc="-5" dirty="0">
                <a:solidFill>
                  <a:srgbClr val="4B4B4B"/>
                </a:solidFill>
                <a:latin typeface="Arial"/>
                <a:cs typeface="Arial"/>
              </a:rPr>
              <a:t>o</a:t>
            </a:r>
            <a:r>
              <a:rPr dirty="0">
                <a:solidFill>
                  <a:srgbClr val="4B4B4B"/>
                </a:solidFill>
                <a:latin typeface="Arial"/>
                <a:cs typeface="Arial"/>
              </a:rPr>
              <a:t>,</a:t>
            </a:r>
            <a:r>
              <a:rPr spc="-50" dirty="0">
                <a:solidFill>
                  <a:srgbClr val="4B4B4B"/>
                </a:solidFill>
                <a:latin typeface="Arial"/>
                <a:cs typeface="Arial"/>
              </a:rPr>
              <a:t> </a:t>
            </a:r>
            <a:r>
              <a:rPr spc="-5" dirty="0">
                <a:solidFill>
                  <a:srgbClr val="4B4B4B"/>
                </a:solidFill>
                <a:latin typeface="Arial"/>
                <a:cs typeface="Arial"/>
              </a:rPr>
              <a:t>be</a:t>
            </a:r>
            <a:r>
              <a:rPr spc="-10" dirty="0">
                <a:solidFill>
                  <a:srgbClr val="4B4B4B"/>
                </a:solidFill>
                <a:latin typeface="Arial"/>
                <a:cs typeface="Arial"/>
              </a:rPr>
              <a:t>l</a:t>
            </a:r>
            <a:r>
              <a:rPr spc="5" dirty="0">
                <a:solidFill>
                  <a:srgbClr val="4B4B4B"/>
                </a:solidFill>
                <a:latin typeface="Arial"/>
                <a:cs typeface="Arial"/>
              </a:rPr>
              <a:t>t</a:t>
            </a:r>
            <a:r>
              <a:rPr dirty="0">
                <a:solidFill>
                  <a:srgbClr val="4B4B4B"/>
                </a:solidFill>
                <a:latin typeface="Arial"/>
                <a:cs typeface="Arial"/>
              </a:rPr>
              <a:t>,</a:t>
            </a:r>
            <a:r>
              <a:rPr spc="-15" dirty="0">
                <a:solidFill>
                  <a:srgbClr val="4B4B4B"/>
                </a:solidFill>
                <a:latin typeface="Arial"/>
                <a:cs typeface="Arial"/>
              </a:rPr>
              <a:t> </a:t>
            </a:r>
            <a:r>
              <a:rPr dirty="0">
                <a:solidFill>
                  <a:srgbClr val="4B4B4B"/>
                </a:solidFill>
                <a:latin typeface="Arial"/>
                <a:cs typeface="Arial"/>
              </a:rPr>
              <a:t>r</a:t>
            </a:r>
            <a:r>
              <a:rPr spc="-5" dirty="0">
                <a:solidFill>
                  <a:srgbClr val="4B4B4B"/>
                </a:solidFill>
                <a:latin typeface="Arial"/>
                <a:cs typeface="Arial"/>
              </a:rPr>
              <a:t>ap</a:t>
            </a:r>
            <a:r>
              <a:rPr dirty="0">
                <a:solidFill>
                  <a:srgbClr val="4B4B4B"/>
                </a:solidFill>
                <a:latin typeface="Arial"/>
                <a:cs typeface="Arial"/>
              </a:rPr>
              <a:t>,</a:t>
            </a:r>
            <a:r>
              <a:rPr spc="-15" dirty="0">
                <a:solidFill>
                  <a:srgbClr val="4B4B4B"/>
                </a:solidFill>
                <a:latin typeface="Arial"/>
                <a:cs typeface="Arial"/>
              </a:rPr>
              <a:t> </a:t>
            </a:r>
            <a:r>
              <a:rPr spc="-5" dirty="0">
                <a:solidFill>
                  <a:srgbClr val="4B4B4B"/>
                </a:solidFill>
                <a:latin typeface="Arial"/>
                <a:cs typeface="Arial"/>
              </a:rPr>
              <a:t>bea</a:t>
            </a:r>
            <a:r>
              <a:rPr spc="5" dirty="0">
                <a:solidFill>
                  <a:srgbClr val="4B4B4B"/>
                </a:solidFill>
                <a:latin typeface="Arial"/>
                <a:cs typeface="Arial"/>
              </a:rPr>
              <a:t>t</a:t>
            </a:r>
            <a:r>
              <a:rPr dirty="0">
                <a:solidFill>
                  <a:srgbClr val="4B4B4B"/>
                </a:solidFill>
                <a:latin typeface="Arial"/>
                <a:cs typeface="Arial"/>
              </a:rPr>
              <a:t>-</a:t>
            </a:r>
            <a:r>
              <a:rPr spc="-5" dirty="0">
                <a:solidFill>
                  <a:srgbClr val="4B4B4B"/>
                </a:solidFill>
                <a:latin typeface="Arial"/>
                <a:cs typeface="Arial"/>
              </a:rPr>
              <a:t>bo</a:t>
            </a:r>
            <a:r>
              <a:rPr spc="-15" dirty="0">
                <a:solidFill>
                  <a:srgbClr val="4B4B4B"/>
                </a:solidFill>
                <a:latin typeface="Arial"/>
                <a:cs typeface="Arial"/>
              </a:rPr>
              <a:t>x</a:t>
            </a:r>
            <a:r>
              <a:rPr spc="-10" dirty="0">
                <a:solidFill>
                  <a:srgbClr val="4B4B4B"/>
                </a:solidFill>
                <a:latin typeface="Arial"/>
                <a:cs typeface="Arial"/>
              </a:rPr>
              <a:t>i</a:t>
            </a:r>
            <a:r>
              <a:rPr spc="-5" dirty="0">
                <a:solidFill>
                  <a:srgbClr val="4B4B4B"/>
                </a:solidFill>
                <a:latin typeface="Arial"/>
                <a:cs typeface="Arial"/>
              </a:rPr>
              <a:t>n</a:t>
            </a:r>
            <a:r>
              <a:rPr spc="5" dirty="0">
                <a:solidFill>
                  <a:srgbClr val="4B4B4B"/>
                </a:solidFill>
                <a:latin typeface="Arial"/>
                <a:cs typeface="Arial"/>
              </a:rPr>
              <a:t>g</a:t>
            </a:r>
            <a:r>
              <a:rPr dirty="0">
                <a:solidFill>
                  <a:srgbClr val="4B4B4B"/>
                </a:solidFill>
                <a:latin typeface="Arial"/>
                <a:cs typeface="Arial"/>
              </a:rPr>
              <a:t>,</a:t>
            </a:r>
            <a:r>
              <a:rPr spc="-25" dirty="0">
                <a:solidFill>
                  <a:srgbClr val="4B4B4B"/>
                </a:solidFill>
                <a:latin typeface="Arial"/>
                <a:cs typeface="Arial"/>
              </a:rPr>
              <a:t> </a:t>
            </a:r>
            <a:r>
              <a:rPr dirty="0">
                <a:solidFill>
                  <a:srgbClr val="4B4B4B"/>
                </a:solidFill>
                <a:latin typeface="Arial"/>
                <a:cs typeface="Arial"/>
              </a:rPr>
              <a:t>sc</a:t>
            </a:r>
            <a:r>
              <a:rPr spc="-5" dirty="0">
                <a:solidFill>
                  <a:srgbClr val="4B4B4B"/>
                </a:solidFill>
                <a:latin typeface="Arial"/>
                <a:cs typeface="Arial"/>
              </a:rPr>
              <a:t>a</a:t>
            </a:r>
            <a:r>
              <a:rPr dirty="0">
                <a:solidFill>
                  <a:srgbClr val="4B4B4B"/>
                </a:solidFill>
                <a:latin typeface="Arial"/>
                <a:cs typeface="Arial"/>
              </a:rPr>
              <a:t>t</a:t>
            </a:r>
            <a:r>
              <a:rPr spc="-15" dirty="0">
                <a:solidFill>
                  <a:srgbClr val="4B4B4B"/>
                </a:solidFill>
                <a:latin typeface="Arial"/>
                <a:cs typeface="Arial"/>
              </a:rPr>
              <a:t> </a:t>
            </a:r>
            <a:r>
              <a:rPr dirty="0">
                <a:solidFill>
                  <a:srgbClr val="4B4B4B"/>
                </a:solidFill>
                <a:latin typeface="Arial"/>
                <a:cs typeface="Arial"/>
              </a:rPr>
              <a:t>s</a:t>
            </a:r>
            <a:r>
              <a:rPr spc="-10" dirty="0">
                <a:solidFill>
                  <a:srgbClr val="4B4B4B"/>
                </a:solidFill>
                <a:latin typeface="Arial"/>
                <a:cs typeface="Arial"/>
              </a:rPr>
              <a:t>i</a:t>
            </a:r>
            <a:r>
              <a:rPr spc="-5" dirty="0">
                <a:solidFill>
                  <a:srgbClr val="4B4B4B"/>
                </a:solidFill>
                <a:latin typeface="Arial"/>
                <a:cs typeface="Arial"/>
              </a:rPr>
              <a:t>n</a:t>
            </a:r>
            <a:r>
              <a:rPr spc="5" dirty="0">
                <a:solidFill>
                  <a:srgbClr val="4B4B4B"/>
                </a:solidFill>
                <a:latin typeface="Arial"/>
                <a:cs typeface="Arial"/>
              </a:rPr>
              <a:t>g</a:t>
            </a:r>
            <a:r>
              <a:rPr spc="-10" dirty="0">
                <a:solidFill>
                  <a:srgbClr val="4B4B4B"/>
                </a:solidFill>
                <a:latin typeface="Arial"/>
                <a:cs typeface="Arial"/>
              </a:rPr>
              <a:t>i</a:t>
            </a:r>
            <a:r>
              <a:rPr spc="-5" dirty="0">
                <a:solidFill>
                  <a:srgbClr val="4B4B4B"/>
                </a:solidFill>
                <a:latin typeface="Arial"/>
                <a:cs typeface="Arial"/>
              </a:rPr>
              <a:t>n</a:t>
            </a:r>
            <a:r>
              <a:rPr dirty="0">
                <a:solidFill>
                  <a:srgbClr val="4B4B4B"/>
                </a:solidFill>
                <a:latin typeface="Arial"/>
                <a:cs typeface="Arial"/>
              </a:rPr>
              <a:t>g</a:t>
            </a:r>
          </a:p>
          <a:p>
            <a:pPr marL="299085" indent="-286385">
              <a:lnSpc>
                <a:spcPct val="100000"/>
              </a:lnSpc>
              <a:buChar char="•"/>
              <a:tabLst>
                <a:tab pos="299720" algn="l"/>
              </a:tabLst>
            </a:pPr>
            <a:r>
              <a:rPr dirty="0">
                <a:solidFill>
                  <a:srgbClr val="4B4B4B"/>
                </a:solidFill>
                <a:latin typeface="Arial"/>
                <a:cs typeface="Arial"/>
              </a:rPr>
              <a:t>s</a:t>
            </a:r>
            <a:r>
              <a:rPr spc="-5" dirty="0">
                <a:solidFill>
                  <a:srgbClr val="4B4B4B"/>
                </a:solidFill>
                <a:latin typeface="Arial"/>
                <a:cs typeface="Arial"/>
              </a:rPr>
              <a:t>pe</a:t>
            </a:r>
            <a:r>
              <a:rPr dirty="0">
                <a:solidFill>
                  <a:srgbClr val="4B4B4B"/>
                </a:solidFill>
                <a:latin typeface="Arial"/>
                <a:cs typeface="Arial"/>
              </a:rPr>
              <a:t>c</a:t>
            </a:r>
            <a:r>
              <a:rPr spc="-10" dirty="0">
                <a:solidFill>
                  <a:srgbClr val="4B4B4B"/>
                </a:solidFill>
                <a:latin typeface="Arial"/>
                <a:cs typeface="Arial"/>
              </a:rPr>
              <a:t>i</a:t>
            </a:r>
            <a:r>
              <a:rPr spc="15" dirty="0">
                <a:solidFill>
                  <a:srgbClr val="4B4B4B"/>
                </a:solidFill>
                <a:latin typeface="Arial"/>
                <a:cs typeface="Arial"/>
              </a:rPr>
              <a:t>f</a:t>
            </a:r>
            <a:r>
              <a:rPr spc="-10" dirty="0">
                <a:solidFill>
                  <a:srgbClr val="4B4B4B"/>
                </a:solidFill>
                <a:latin typeface="Arial"/>
                <a:cs typeface="Arial"/>
              </a:rPr>
              <a:t>i</a:t>
            </a:r>
            <a:r>
              <a:rPr dirty="0">
                <a:solidFill>
                  <a:srgbClr val="4B4B4B"/>
                </a:solidFill>
                <a:latin typeface="Arial"/>
                <a:cs typeface="Arial"/>
              </a:rPr>
              <a:t>c</a:t>
            </a:r>
            <a:r>
              <a:rPr spc="-20" dirty="0">
                <a:solidFill>
                  <a:srgbClr val="4B4B4B"/>
                </a:solidFill>
                <a:latin typeface="Arial"/>
                <a:cs typeface="Arial"/>
              </a:rPr>
              <a:t> </a:t>
            </a:r>
            <a:r>
              <a:rPr spc="-10" dirty="0">
                <a:solidFill>
                  <a:srgbClr val="4B4B4B"/>
                </a:solidFill>
                <a:latin typeface="Arial"/>
                <a:cs typeface="Arial"/>
              </a:rPr>
              <a:t>i</a:t>
            </a:r>
            <a:r>
              <a:rPr spc="-5" dirty="0">
                <a:solidFill>
                  <a:srgbClr val="4B4B4B"/>
                </a:solidFill>
                <a:latin typeface="Arial"/>
                <a:cs typeface="Arial"/>
              </a:rPr>
              <a:t>n</a:t>
            </a:r>
            <a:r>
              <a:rPr dirty="0">
                <a:solidFill>
                  <a:srgbClr val="4B4B4B"/>
                </a:solidFill>
                <a:latin typeface="Arial"/>
                <a:cs typeface="Arial"/>
              </a:rPr>
              <a:t>s</a:t>
            </a:r>
            <a:r>
              <a:rPr spc="5" dirty="0">
                <a:solidFill>
                  <a:srgbClr val="4B4B4B"/>
                </a:solidFill>
                <a:latin typeface="Arial"/>
                <a:cs typeface="Arial"/>
              </a:rPr>
              <a:t>t</a:t>
            </a:r>
            <a:r>
              <a:rPr dirty="0">
                <a:solidFill>
                  <a:srgbClr val="4B4B4B"/>
                </a:solidFill>
                <a:latin typeface="Arial"/>
                <a:cs typeface="Arial"/>
              </a:rPr>
              <a:t>r</a:t>
            </a:r>
            <a:r>
              <a:rPr spc="-5" dirty="0">
                <a:solidFill>
                  <a:srgbClr val="4B4B4B"/>
                </a:solidFill>
                <a:latin typeface="Arial"/>
                <a:cs typeface="Arial"/>
              </a:rPr>
              <a:t>u</a:t>
            </a:r>
            <a:r>
              <a:rPr dirty="0">
                <a:solidFill>
                  <a:srgbClr val="4B4B4B"/>
                </a:solidFill>
                <a:latin typeface="Arial"/>
                <a:cs typeface="Arial"/>
              </a:rPr>
              <a:t>m</a:t>
            </a:r>
            <a:r>
              <a:rPr spc="-5" dirty="0">
                <a:solidFill>
                  <a:srgbClr val="4B4B4B"/>
                </a:solidFill>
                <a:latin typeface="Arial"/>
                <a:cs typeface="Arial"/>
              </a:rPr>
              <a:t>en</a:t>
            </a:r>
            <a:r>
              <a:rPr spc="5" dirty="0">
                <a:solidFill>
                  <a:srgbClr val="4B4B4B"/>
                </a:solidFill>
                <a:latin typeface="Arial"/>
                <a:cs typeface="Arial"/>
              </a:rPr>
              <a:t>t</a:t>
            </a:r>
            <a:r>
              <a:rPr spc="-5" dirty="0">
                <a:solidFill>
                  <a:srgbClr val="4B4B4B"/>
                </a:solidFill>
                <a:latin typeface="Arial"/>
                <a:cs typeface="Arial"/>
              </a:rPr>
              <a:t>a</a:t>
            </a:r>
            <a:r>
              <a:rPr dirty="0">
                <a:solidFill>
                  <a:srgbClr val="4B4B4B"/>
                </a:solidFill>
                <a:latin typeface="Arial"/>
                <a:cs typeface="Arial"/>
              </a:rPr>
              <a:t>l</a:t>
            </a:r>
            <a:r>
              <a:rPr spc="-40" dirty="0">
                <a:solidFill>
                  <a:srgbClr val="4B4B4B"/>
                </a:solidFill>
                <a:latin typeface="Arial"/>
                <a:cs typeface="Arial"/>
              </a:rPr>
              <a:t> </a:t>
            </a:r>
            <a:r>
              <a:rPr spc="5" dirty="0" smtClean="0">
                <a:solidFill>
                  <a:srgbClr val="4B4B4B"/>
                </a:solidFill>
                <a:latin typeface="Arial"/>
                <a:cs typeface="Arial"/>
              </a:rPr>
              <a:t>t</a:t>
            </a:r>
            <a:r>
              <a:rPr spc="-5" dirty="0" smtClean="0">
                <a:solidFill>
                  <a:srgbClr val="4B4B4B"/>
                </a:solidFill>
                <a:latin typeface="Arial"/>
                <a:cs typeface="Arial"/>
              </a:rPr>
              <a:t>e</a:t>
            </a:r>
            <a:r>
              <a:rPr dirty="0" smtClean="0">
                <a:solidFill>
                  <a:srgbClr val="4B4B4B"/>
                </a:solidFill>
                <a:latin typeface="Arial"/>
                <a:cs typeface="Arial"/>
              </a:rPr>
              <a:t>c</a:t>
            </a:r>
            <a:r>
              <a:rPr spc="-5" dirty="0" smtClean="0">
                <a:solidFill>
                  <a:srgbClr val="4B4B4B"/>
                </a:solidFill>
                <a:latin typeface="Arial"/>
                <a:cs typeface="Arial"/>
              </a:rPr>
              <a:t>hn</a:t>
            </a:r>
            <a:r>
              <a:rPr spc="-10" dirty="0" smtClean="0">
                <a:solidFill>
                  <a:srgbClr val="4B4B4B"/>
                </a:solidFill>
                <a:latin typeface="Arial"/>
                <a:cs typeface="Arial"/>
              </a:rPr>
              <a:t>i</a:t>
            </a:r>
            <a:r>
              <a:rPr spc="5" dirty="0" smtClean="0">
                <a:solidFill>
                  <a:srgbClr val="4B4B4B"/>
                </a:solidFill>
                <a:latin typeface="Arial"/>
                <a:cs typeface="Arial"/>
              </a:rPr>
              <a:t>q</a:t>
            </a:r>
            <a:r>
              <a:rPr spc="-5" dirty="0" smtClean="0">
                <a:solidFill>
                  <a:srgbClr val="4B4B4B"/>
                </a:solidFill>
                <a:latin typeface="Arial"/>
                <a:cs typeface="Arial"/>
              </a:rPr>
              <a:t>ue</a:t>
            </a:r>
            <a:r>
              <a:rPr dirty="0" smtClean="0">
                <a:solidFill>
                  <a:srgbClr val="4B4B4B"/>
                </a:solidFill>
                <a:latin typeface="Arial"/>
                <a:cs typeface="Arial"/>
              </a:rPr>
              <a:t>s</a:t>
            </a:r>
            <a:r>
              <a:rPr lang="en-GB" dirty="0" smtClean="0">
                <a:solidFill>
                  <a:srgbClr val="4B4B4B"/>
                </a:solidFill>
                <a:latin typeface="Arial"/>
                <a:cs typeface="Arial"/>
              </a:rPr>
              <a:t>,</a:t>
            </a:r>
            <a:r>
              <a:rPr spc="-15" dirty="0" smtClean="0">
                <a:solidFill>
                  <a:srgbClr val="4B4B4B"/>
                </a:solidFill>
                <a:latin typeface="Arial"/>
                <a:cs typeface="Arial"/>
              </a:rPr>
              <a:t> </a:t>
            </a:r>
            <a:r>
              <a:rPr spc="-5" dirty="0">
                <a:solidFill>
                  <a:srgbClr val="4B4B4B"/>
                </a:solidFill>
                <a:latin typeface="Arial"/>
                <a:cs typeface="Arial"/>
              </a:rPr>
              <a:t>e</a:t>
            </a:r>
            <a:r>
              <a:rPr dirty="0">
                <a:solidFill>
                  <a:srgbClr val="4B4B4B"/>
                </a:solidFill>
                <a:latin typeface="Arial"/>
                <a:cs typeface="Arial"/>
              </a:rPr>
              <a:t>g</a:t>
            </a:r>
            <a:r>
              <a:rPr spc="-10" dirty="0">
                <a:solidFill>
                  <a:srgbClr val="4B4B4B"/>
                </a:solidFill>
                <a:latin typeface="Arial"/>
                <a:cs typeface="Arial"/>
              </a:rPr>
              <a:t> </a:t>
            </a:r>
            <a:r>
              <a:rPr dirty="0">
                <a:solidFill>
                  <a:srgbClr val="4B4B4B"/>
                </a:solidFill>
                <a:latin typeface="Arial"/>
                <a:cs typeface="Arial"/>
              </a:rPr>
              <a:t>s</a:t>
            </a:r>
            <a:r>
              <a:rPr spc="-10" dirty="0">
                <a:solidFill>
                  <a:srgbClr val="4B4B4B"/>
                </a:solidFill>
                <a:latin typeface="Arial"/>
                <a:cs typeface="Arial"/>
              </a:rPr>
              <a:t>l</a:t>
            </a:r>
            <a:r>
              <a:rPr spc="-5" dirty="0">
                <a:solidFill>
                  <a:srgbClr val="4B4B4B"/>
                </a:solidFill>
                <a:latin typeface="Arial"/>
                <a:cs typeface="Arial"/>
              </a:rPr>
              <a:t>a</a:t>
            </a:r>
            <a:r>
              <a:rPr dirty="0">
                <a:solidFill>
                  <a:srgbClr val="4B4B4B"/>
                </a:solidFill>
                <a:latin typeface="Arial"/>
                <a:cs typeface="Arial"/>
              </a:rPr>
              <a:t>p </a:t>
            </a:r>
            <a:r>
              <a:rPr spc="-5" dirty="0">
                <a:solidFill>
                  <a:srgbClr val="4B4B4B"/>
                </a:solidFill>
                <a:latin typeface="Arial"/>
                <a:cs typeface="Arial"/>
              </a:rPr>
              <a:t>ba</a:t>
            </a:r>
            <a:r>
              <a:rPr dirty="0">
                <a:solidFill>
                  <a:srgbClr val="4B4B4B"/>
                </a:solidFill>
                <a:latin typeface="Arial"/>
                <a:cs typeface="Arial"/>
              </a:rPr>
              <a:t>ss</a:t>
            </a:r>
          </a:p>
          <a:p>
            <a:pPr marL="299085" indent="-286385">
              <a:lnSpc>
                <a:spcPct val="100000"/>
              </a:lnSpc>
              <a:buChar char="•"/>
              <a:tabLst>
                <a:tab pos="299720" algn="l"/>
              </a:tabLst>
            </a:pPr>
            <a:r>
              <a:rPr dirty="0">
                <a:solidFill>
                  <a:srgbClr val="4B4B4B"/>
                </a:solidFill>
                <a:latin typeface="Arial"/>
                <a:cs typeface="Arial"/>
              </a:rPr>
              <a:t>s</a:t>
            </a:r>
            <a:r>
              <a:rPr spc="-5" dirty="0">
                <a:solidFill>
                  <a:srgbClr val="4B4B4B"/>
                </a:solidFill>
                <a:latin typeface="Arial"/>
                <a:cs typeface="Arial"/>
              </a:rPr>
              <a:t>pe</a:t>
            </a:r>
            <a:r>
              <a:rPr dirty="0">
                <a:solidFill>
                  <a:srgbClr val="4B4B4B"/>
                </a:solidFill>
                <a:latin typeface="Arial"/>
                <a:cs typeface="Arial"/>
              </a:rPr>
              <a:t>c</a:t>
            </a:r>
            <a:r>
              <a:rPr spc="-10" dirty="0">
                <a:solidFill>
                  <a:srgbClr val="4B4B4B"/>
                </a:solidFill>
                <a:latin typeface="Arial"/>
                <a:cs typeface="Arial"/>
              </a:rPr>
              <a:t>i</a:t>
            </a:r>
            <a:r>
              <a:rPr spc="15" dirty="0">
                <a:solidFill>
                  <a:srgbClr val="4B4B4B"/>
                </a:solidFill>
                <a:latin typeface="Arial"/>
                <a:cs typeface="Arial"/>
              </a:rPr>
              <a:t>f</a:t>
            </a:r>
            <a:r>
              <a:rPr spc="-10" dirty="0">
                <a:solidFill>
                  <a:srgbClr val="4B4B4B"/>
                </a:solidFill>
                <a:latin typeface="Arial"/>
                <a:cs typeface="Arial"/>
              </a:rPr>
              <a:t>i</a:t>
            </a:r>
            <a:r>
              <a:rPr dirty="0">
                <a:solidFill>
                  <a:srgbClr val="4B4B4B"/>
                </a:solidFill>
                <a:latin typeface="Arial"/>
                <a:cs typeface="Arial"/>
              </a:rPr>
              <a:t>c</a:t>
            </a:r>
            <a:r>
              <a:rPr spc="-20" dirty="0">
                <a:solidFill>
                  <a:srgbClr val="4B4B4B"/>
                </a:solidFill>
                <a:latin typeface="Arial"/>
                <a:cs typeface="Arial"/>
              </a:rPr>
              <a:t> </a:t>
            </a:r>
            <a:r>
              <a:rPr spc="-10" dirty="0">
                <a:solidFill>
                  <a:srgbClr val="4B4B4B"/>
                </a:solidFill>
                <a:latin typeface="Arial"/>
                <a:cs typeface="Arial"/>
              </a:rPr>
              <a:t>i</a:t>
            </a:r>
            <a:r>
              <a:rPr spc="-5" dirty="0">
                <a:solidFill>
                  <a:srgbClr val="4B4B4B"/>
                </a:solidFill>
                <a:latin typeface="Arial"/>
                <a:cs typeface="Arial"/>
              </a:rPr>
              <a:t>n</a:t>
            </a:r>
            <a:r>
              <a:rPr dirty="0">
                <a:solidFill>
                  <a:srgbClr val="4B4B4B"/>
                </a:solidFill>
                <a:latin typeface="Arial"/>
                <a:cs typeface="Arial"/>
              </a:rPr>
              <a:t>s</a:t>
            </a:r>
            <a:r>
              <a:rPr spc="5" dirty="0">
                <a:solidFill>
                  <a:srgbClr val="4B4B4B"/>
                </a:solidFill>
                <a:latin typeface="Arial"/>
                <a:cs typeface="Arial"/>
              </a:rPr>
              <a:t>t</a:t>
            </a:r>
            <a:r>
              <a:rPr dirty="0">
                <a:solidFill>
                  <a:srgbClr val="4B4B4B"/>
                </a:solidFill>
                <a:latin typeface="Arial"/>
                <a:cs typeface="Arial"/>
              </a:rPr>
              <a:t>r</a:t>
            </a:r>
            <a:r>
              <a:rPr spc="-5" dirty="0">
                <a:solidFill>
                  <a:srgbClr val="4B4B4B"/>
                </a:solidFill>
                <a:latin typeface="Arial"/>
                <a:cs typeface="Arial"/>
              </a:rPr>
              <a:t>u</a:t>
            </a:r>
            <a:r>
              <a:rPr dirty="0">
                <a:solidFill>
                  <a:srgbClr val="4B4B4B"/>
                </a:solidFill>
                <a:latin typeface="Arial"/>
                <a:cs typeface="Arial"/>
              </a:rPr>
              <a:t>m</a:t>
            </a:r>
            <a:r>
              <a:rPr spc="-5" dirty="0">
                <a:solidFill>
                  <a:srgbClr val="4B4B4B"/>
                </a:solidFill>
                <a:latin typeface="Arial"/>
                <a:cs typeface="Arial"/>
              </a:rPr>
              <a:t>en</a:t>
            </a:r>
            <a:r>
              <a:rPr spc="5" dirty="0">
                <a:solidFill>
                  <a:srgbClr val="4B4B4B"/>
                </a:solidFill>
                <a:latin typeface="Arial"/>
                <a:cs typeface="Arial"/>
              </a:rPr>
              <a:t>t</a:t>
            </a:r>
            <a:r>
              <a:rPr spc="-5" dirty="0">
                <a:solidFill>
                  <a:srgbClr val="4B4B4B"/>
                </a:solidFill>
                <a:latin typeface="Arial"/>
                <a:cs typeface="Arial"/>
              </a:rPr>
              <a:t>a</a:t>
            </a:r>
            <a:r>
              <a:rPr dirty="0">
                <a:solidFill>
                  <a:srgbClr val="4B4B4B"/>
                </a:solidFill>
                <a:latin typeface="Arial"/>
                <a:cs typeface="Arial"/>
              </a:rPr>
              <a:t>l</a:t>
            </a:r>
            <a:r>
              <a:rPr spc="-40" dirty="0">
                <a:solidFill>
                  <a:srgbClr val="4B4B4B"/>
                </a:solidFill>
                <a:latin typeface="Arial"/>
                <a:cs typeface="Arial"/>
              </a:rPr>
              <a:t> </a:t>
            </a:r>
            <a:r>
              <a:rPr spc="-5" dirty="0" smtClean="0">
                <a:solidFill>
                  <a:srgbClr val="4B4B4B"/>
                </a:solidFill>
                <a:latin typeface="Arial"/>
                <a:cs typeface="Arial"/>
              </a:rPr>
              <a:t>e</a:t>
            </a:r>
            <a:r>
              <a:rPr spc="15" dirty="0" smtClean="0">
                <a:solidFill>
                  <a:srgbClr val="4B4B4B"/>
                </a:solidFill>
                <a:latin typeface="Arial"/>
                <a:cs typeface="Arial"/>
              </a:rPr>
              <a:t>f</a:t>
            </a:r>
            <a:r>
              <a:rPr spc="5" dirty="0" smtClean="0">
                <a:solidFill>
                  <a:srgbClr val="4B4B4B"/>
                </a:solidFill>
                <a:latin typeface="Arial"/>
                <a:cs typeface="Arial"/>
              </a:rPr>
              <a:t>f</a:t>
            </a:r>
            <a:r>
              <a:rPr spc="-5" dirty="0" smtClean="0">
                <a:solidFill>
                  <a:srgbClr val="4B4B4B"/>
                </a:solidFill>
                <a:latin typeface="Arial"/>
                <a:cs typeface="Arial"/>
              </a:rPr>
              <a:t>e</a:t>
            </a:r>
            <a:r>
              <a:rPr dirty="0" smtClean="0">
                <a:solidFill>
                  <a:srgbClr val="4B4B4B"/>
                </a:solidFill>
                <a:latin typeface="Arial"/>
                <a:cs typeface="Arial"/>
              </a:rPr>
              <a:t>c</a:t>
            </a:r>
            <a:r>
              <a:rPr spc="-10" dirty="0" smtClean="0">
                <a:solidFill>
                  <a:srgbClr val="4B4B4B"/>
                </a:solidFill>
                <a:latin typeface="Arial"/>
                <a:cs typeface="Arial"/>
              </a:rPr>
              <a:t>t</a:t>
            </a:r>
            <a:r>
              <a:rPr dirty="0" smtClean="0">
                <a:solidFill>
                  <a:srgbClr val="4B4B4B"/>
                </a:solidFill>
                <a:latin typeface="Arial"/>
                <a:cs typeface="Arial"/>
              </a:rPr>
              <a:t>s</a:t>
            </a:r>
            <a:r>
              <a:rPr lang="en-GB" dirty="0" smtClean="0">
                <a:solidFill>
                  <a:srgbClr val="4B4B4B"/>
                </a:solidFill>
                <a:latin typeface="Arial"/>
                <a:cs typeface="Arial"/>
              </a:rPr>
              <a:t>,</a:t>
            </a:r>
            <a:r>
              <a:rPr spc="-40" dirty="0" smtClean="0">
                <a:solidFill>
                  <a:srgbClr val="4B4B4B"/>
                </a:solidFill>
                <a:latin typeface="Arial"/>
                <a:cs typeface="Arial"/>
              </a:rPr>
              <a:t> </a:t>
            </a:r>
            <a:r>
              <a:rPr spc="-5" dirty="0">
                <a:solidFill>
                  <a:srgbClr val="4B4B4B"/>
                </a:solidFill>
                <a:latin typeface="Arial"/>
                <a:cs typeface="Arial"/>
              </a:rPr>
              <a:t>e</a:t>
            </a:r>
            <a:r>
              <a:rPr dirty="0">
                <a:solidFill>
                  <a:srgbClr val="4B4B4B"/>
                </a:solidFill>
                <a:latin typeface="Arial"/>
                <a:cs typeface="Arial"/>
              </a:rPr>
              <a:t>g</a:t>
            </a:r>
            <a:r>
              <a:rPr spc="-10" dirty="0">
                <a:solidFill>
                  <a:srgbClr val="4B4B4B"/>
                </a:solidFill>
                <a:latin typeface="Arial"/>
                <a:cs typeface="Arial"/>
              </a:rPr>
              <a:t> </a:t>
            </a:r>
            <a:r>
              <a:rPr spc="-5" dirty="0">
                <a:solidFill>
                  <a:srgbClr val="4B4B4B"/>
                </a:solidFill>
                <a:latin typeface="Arial"/>
                <a:cs typeface="Arial"/>
              </a:rPr>
              <a:t>a</a:t>
            </a:r>
            <a:r>
              <a:rPr dirty="0">
                <a:solidFill>
                  <a:srgbClr val="4B4B4B"/>
                </a:solidFill>
                <a:latin typeface="Arial"/>
                <a:cs typeface="Arial"/>
              </a:rPr>
              <a:t>m</a:t>
            </a:r>
            <a:r>
              <a:rPr spc="-5" dirty="0">
                <a:solidFill>
                  <a:srgbClr val="4B4B4B"/>
                </a:solidFill>
                <a:latin typeface="Arial"/>
                <a:cs typeface="Arial"/>
              </a:rPr>
              <a:t>p</a:t>
            </a:r>
            <a:r>
              <a:rPr spc="-10" dirty="0">
                <a:solidFill>
                  <a:srgbClr val="4B4B4B"/>
                </a:solidFill>
                <a:latin typeface="Arial"/>
                <a:cs typeface="Arial"/>
              </a:rPr>
              <a:t>li</a:t>
            </a:r>
            <a:r>
              <a:rPr spc="15" dirty="0">
                <a:solidFill>
                  <a:srgbClr val="4B4B4B"/>
                </a:solidFill>
                <a:latin typeface="Arial"/>
                <a:cs typeface="Arial"/>
              </a:rPr>
              <a:t>f</a:t>
            </a:r>
            <a:r>
              <a:rPr spc="-10" dirty="0">
                <a:solidFill>
                  <a:srgbClr val="4B4B4B"/>
                </a:solidFill>
                <a:latin typeface="Arial"/>
                <a:cs typeface="Arial"/>
              </a:rPr>
              <a:t>i</a:t>
            </a:r>
            <a:r>
              <a:rPr dirty="0">
                <a:solidFill>
                  <a:srgbClr val="4B4B4B"/>
                </a:solidFill>
                <a:latin typeface="Arial"/>
                <a:cs typeface="Arial"/>
              </a:rPr>
              <a:t>c</a:t>
            </a:r>
            <a:r>
              <a:rPr spc="-5" dirty="0">
                <a:solidFill>
                  <a:srgbClr val="4B4B4B"/>
                </a:solidFill>
                <a:latin typeface="Arial"/>
                <a:cs typeface="Arial"/>
              </a:rPr>
              <a:t>a</a:t>
            </a:r>
            <a:r>
              <a:rPr spc="5" dirty="0">
                <a:solidFill>
                  <a:srgbClr val="4B4B4B"/>
                </a:solidFill>
                <a:latin typeface="Arial"/>
                <a:cs typeface="Arial"/>
              </a:rPr>
              <a:t>t</a:t>
            </a:r>
            <a:r>
              <a:rPr spc="-10" dirty="0">
                <a:solidFill>
                  <a:srgbClr val="4B4B4B"/>
                </a:solidFill>
                <a:latin typeface="Arial"/>
                <a:cs typeface="Arial"/>
              </a:rPr>
              <a:t>i</a:t>
            </a:r>
            <a:r>
              <a:rPr spc="-5" dirty="0">
                <a:solidFill>
                  <a:srgbClr val="4B4B4B"/>
                </a:solidFill>
                <a:latin typeface="Arial"/>
                <a:cs typeface="Arial"/>
              </a:rPr>
              <a:t>on</a:t>
            </a:r>
            <a:r>
              <a:rPr dirty="0">
                <a:solidFill>
                  <a:srgbClr val="4B4B4B"/>
                </a:solidFill>
                <a:latin typeface="Arial"/>
                <a:cs typeface="Arial"/>
              </a:rPr>
              <a:t>,</a:t>
            </a:r>
            <a:r>
              <a:rPr spc="-25" dirty="0">
                <a:solidFill>
                  <a:srgbClr val="4B4B4B"/>
                </a:solidFill>
                <a:latin typeface="Arial"/>
                <a:cs typeface="Arial"/>
              </a:rPr>
              <a:t> </a:t>
            </a:r>
            <a:r>
              <a:rPr spc="-5" dirty="0">
                <a:solidFill>
                  <a:srgbClr val="4B4B4B"/>
                </a:solidFill>
                <a:latin typeface="Arial"/>
                <a:cs typeface="Arial"/>
              </a:rPr>
              <a:t>d</a:t>
            </a:r>
            <a:r>
              <a:rPr spc="-10" dirty="0">
                <a:solidFill>
                  <a:srgbClr val="4B4B4B"/>
                </a:solidFill>
                <a:latin typeface="Arial"/>
                <a:cs typeface="Arial"/>
              </a:rPr>
              <a:t>i</a:t>
            </a:r>
            <a:r>
              <a:rPr dirty="0">
                <a:solidFill>
                  <a:srgbClr val="4B4B4B"/>
                </a:solidFill>
                <a:latin typeface="Arial"/>
                <a:cs typeface="Arial"/>
              </a:rPr>
              <a:t>s</a:t>
            </a:r>
            <a:r>
              <a:rPr spc="5" dirty="0">
                <a:solidFill>
                  <a:srgbClr val="4B4B4B"/>
                </a:solidFill>
                <a:latin typeface="Arial"/>
                <a:cs typeface="Arial"/>
              </a:rPr>
              <a:t>t</a:t>
            </a:r>
            <a:r>
              <a:rPr spc="-5" dirty="0">
                <a:solidFill>
                  <a:srgbClr val="4B4B4B"/>
                </a:solidFill>
                <a:latin typeface="Arial"/>
                <a:cs typeface="Arial"/>
              </a:rPr>
              <a:t>o</a:t>
            </a:r>
            <a:r>
              <a:rPr dirty="0">
                <a:solidFill>
                  <a:srgbClr val="4B4B4B"/>
                </a:solidFill>
                <a:latin typeface="Arial"/>
                <a:cs typeface="Arial"/>
              </a:rPr>
              <a:t>r</a:t>
            </a:r>
            <a:r>
              <a:rPr spc="5" dirty="0">
                <a:solidFill>
                  <a:srgbClr val="4B4B4B"/>
                </a:solidFill>
                <a:latin typeface="Arial"/>
                <a:cs typeface="Arial"/>
              </a:rPr>
              <a:t>t</a:t>
            </a:r>
            <a:r>
              <a:rPr spc="-10" dirty="0">
                <a:solidFill>
                  <a:srgbClr val="4B4B4B"/>
                </a:solidFill>
                <a:latin typeface="Arial"/>
                <a:cs typeface="Arial"/>
              </a:rPr>
              <a:t>i</a:t>
            </a:r>
            <a:r>
              <a:rPr spc="-5" dirty="0">
                <a:solidFill>
                  <a:srgbClr val="4B4B4B"/>
                </a:solidFill>
                <a:latin typeface="Arial"/>
                <a:cs typeface="Arial"/>
              </a:rPr>
              <a:t>o</a:t>
            </a:r>
            <a:r>
              <a:rPr dirty="0">
                <a:solidFill>
                  <a:srgbClr val="4B4B4B"/>
                </a:solidFill>
                <a:latin typeface="Arial"/>
                <a:cs typeface="Arial"/>
              </a:rPr>
              <a:t>n</a:t>
            </a:r>
          </a:p>
          <a:p>
            <a:pPr marL="299085" marR="230504" indent="-286385">
              <a:lnSpc>
                <a:spcPct val="100000"/>
              </a:lnSpc>
              <a:buChar char="•"/>
              <a:tabLst>
                <a:tab pos="299720" algn="l"/>
              </a:tabLst>
            </a:pPr>
            <a:r>
              <a:rPr dirty="0">
                <a:solidFill>
                  <a:srgbClr val="4B4B4B"/>
                </a:solidFill>
                <a:latin typeface="Arial"/>
                <a:cs typeface="Arial"/>
              </a:rPr>
              <a:t>s</a:t>
            </a:r>
            <a:r>
              <a:rPr spc="-5" dirty="0">
                <a:solidFill>
                  <a:srgbClr val="4B4B4B"/>
                </a:solidFill>
                <a:latin typeface="Arial"/>
                <a:cs typeface="Arial"/>
              </a:rPr>
              <a:t>pe</a:t>
            </a:r>
            <a:r>
              <a:rPr dirty="0">
                <a:solidFill>
                  <a:srgbClr val="4B4B4B"/>
                </a:solidFill>
                <a:latin typeface="Arial"/>
                <a:cs typeface="Arial"/>
              </a:rPr>
              <a:t>c</a:t>
            </a:r>
            <a:r>
              <a:rPr spc="-10" dirty="0">
                <a:solidFill>
                  <a:srgbClr val="4B4B4B"/>
                </a:solidFill>
                <a:latin typeface="Arial"/>
                <a:cs typeface="Arial"/>
              </a:rPr>
              <a:t>i</a:t>
            </a:r>
            <a:r>
              <a:rPr spc="15" dirty="0">
                <a:solidFill>
                  <a:srgbClr val="4B4B4B"/>
                </a:solidFill>
                <a:latin typeface="Arial"/>
                <a:cs typeface="Arial"/>
              </a:rPr>
              <a:t>f</a:t>
            </a:r>
            <a:r>
              <a:rPr spc="-10" dirty="0">
                <a:solidFill>
                  <a:srgbClr val="4B4B4B"/>
                </a:solidFill>
                <a:latin typeface="Arial"/>
                <a:cs typeface="Arial"/>
              </a:rPr>
              <a:t>i</a:t>
            </a:r>
            <a:r>
              <a:rPr dirty="0">
                <a:solidFill>
                  <a:srgbClr val="4B4B4B"/>
                </a:solidFill>
                <a:latin typeface="Arial"/>
                <a:cs typeface="Arial"/>
              </a:rPr>
              <a:t>c</a:t>
            </a:r>
            <a:r>
              <a:rPr spc="-20" dirty="0">
                <a:solidFill>
                  <a:srgbClr val="4B4B4B"/>
                </a:solidFill>
                <a:latin typeface="Arial"/>
                <a:cs typeface="Arial"/>
              </a:rPr>
              <a:t> </a:t>
            </a:r>
            <a:r>
              <a:rPr spc="5" dirty="0">
                <a:solidFill>
                  <a:srgbClr val="4B4B4B"/>
                </a:solidFill>
                <a:latin typeface="Arial"/>
                <a:cs typeface="Arial"/>
              </a:rPr>
              <a:t>t</a:t>
            </a:r>
            <a:r>
              <a:rPr spc="-5" dirty="0">
                <a:solidFill>
                  <a:srgbClr val="4B4B4B"/>
                </a:solidFill>
                <a:latin typeface="Arial"/>
                <a:cs typeface="Arial"/>
              </a:rPr>
              <a:t>e</a:t>
            </a:r>
            <a:r>
              <a:rPr dirty="0">
                <a:solidFill>
                  <a:srgbClr val="4B4B4B"/>
                </a:solidFill>
                <a:latin typeface="Arial"/>
                <a:cs typeface="Arial"/>
              </a:rPr>
              <a:t>c</a:t>
            </a:r>
            <a:r>
              <a:rPr spc="-5" dirty="0">
                <a:solidFill>
                  <a:srgbClr val="4B4B4B"/>
                </a:solidFill>
                <a:latin typeface="Arial"/>
                <a:cs typeface="Arial"/>
              </a:rPr>
              <a:t>hno</a:t>
            </a:r>
            <a:r>
              <a:rPr spc="-10" dirty="0">
                <a:solidFill>
                  <a:srgbClr val="4B4B4B"/>
                </a:solidFill>
                <a:latin typeface="Arial"/>
                <a:cs typeface="Arial"/>
              </a:rPr>
              <a:t>l</a:t>
            </a:r>
            <a:r>
              <a:rPr spc="-5" dirty="0">
                <a:solidFill>
                  <a:srgbClr val="4B4B4B"/>
                </a:solidFill>
                <a:latin typeface="Arial"/>
                <a:cs typeface="Arial"/>
              </a:rPr>
              <a:t>o</a:t>
            </a:r>
            <a:r>
              <a:rPr spc="5" dirty="0">
                <a:solidFill>
                  <a:srgbClr val="4B4B4B"/>
                </a:solidFill>
                <a:latin typeface="Arial"/>
                <a:cs typeface="Arial"/>
              </a:rPr>
              <a:t>g</a:t>
            </a:r>
            <a:r>
              <a:rPr spc="-10" dirty="0">
                <a:solidFill>
                  <a:srgbClr val="4B4B4B"/>
                </a:solidFill>
                <a:latin typeface="Arial"/>
                <a:cs typeface="Arial"/>
              </a:rPr>
              <a:t>i</a:t>
            </a:r>
            <a:r>
              <a:rPr dirty="0">
                <a:solidFill>
                  <a:srgbClr val="4B4B4B"/>
                </a:solidFill>
                <a:latin typeface="Arial"/>
                <a:cs typeface="Arial"/>
              </a:rPr>
              <a:t>c</a:t>
            </a:r>
            <a:r>
              <a:rPr spc="-5" dirty="0">
                <a:solidFill>
                  <a:srgbClr val="4B4B4B"/>
                </a:solidFill>
                <a:latin typeface="Arial"/>
                <a:cs typeface="Arial"/>
              </a:rPr>
              <a:t>a</a:t>
            </a:r>
            <a:r>
              <a:rPr dirty="0">
                <a:solidFill>
                  <a:srgbClr val="4B4B4B"/>
                </a:solidFill>
                <a:latin typeface="Arial"/>
                <a:cs typeface="Arial"/>
              </a:rPr>
              <a:t>l r</a:t>
            </a:r>
            <a:r>
              <a:rPr spc="-5" dirty="0">
                <a:solidFill>
                  <a:srgbClr val="4B4B4B"/>
                </a:solidFill>
                <a:latin typeface="Arial"/>
                <a:cs typeface="Arial"/>
              </a:rPr>
              <a:t>e</a:t>
            </a:r>
            <a:r>
              <a:rPr dirty="0">
                <a:solidFill>
                  <a:srgbClr val="4B4B4B"/>
                </a:solidFill>
                <a:latin typeface="Arial"/>
                <a:cs typeface="Arial"/>
              </a:rPr>
              <a:t>c</a:t>
            </a:r>
            <a:r>
              <a:rPr spc="-5" dirty="0">
                <a:solidFill>
                  <a:srgbClr val="4B4B4B"/>
                </a:solidFill>
                <a:latin typeface="Arial"/>
                <a:cs typeface="Arial"/>
              </a:rPr>
              <a:t>o</a:t>
            </a:r>
            <a:r>
              <a:rPr dirty="0">
                <a:solidFill>
                  <a:srgbClr val="4B4B4B"/>
                </a:solidFill>
                <a:latin typeface="Arial"/>
                <a:cs typeface="Arial"/>
              </a:rPr>
              <a:t>r</a:t>
            </a:r>
            <a:r>
              <a:rPr spc="-5" dirty="0">
                <a:solidFill>
                  <a:srgbClr val="4B4B4B"/>
                </a:solidFill>
                <a:latin typeface="Arial"/>
                <a:cs typeface="Arial"/>
              </a:rPr>
              <a:t>d</a:t>
            </a:r>
            <a:r>
              <a:rPr spc="-10" dirty="0">
                <a:solidFill>
                  <a:srgbClr val="4B4B4B"/>
                </a:solidFill>
                <a:latin typeface="Arial"/>
                <a:cs typeface="Arial"/>
              </a:rPr>
              <a:t>i</a:t>
            </a:r>
            <a:r>
              <a:rPr spc="-5" dirty="0">
                <a:solidFill>
                  <a:srgbClr val="4B4B4B"/>
                </a:solidFill>
                <a:latin typeface="Arial"/>
                <a:cs typeface="Arial"/>
              </a:rPr>
              <a:t>n</a:t>
            </a:r>
            <a:r>
              <a:rPr dirty="0">
                <a:solidFill>
                  <a:srgbClr val="4B4B4B"/>
                </a:solidFill>
                <a:latin typeface="Arial"/>
                <a:cs typeface="Arial"/>
              </a:rPr>
              <a:t>g</a:t>
            </a:r>
            <a:r>
              <a:rPr spc="-20" dirty="0">
                <a:solidFill>
                  <a:srgbClr val="4B4B4B"/>
                </a:solidFill>
                <a:latin typeface="Arial"/>
                <a:cs typeface="Arial"/>
              </a:rPr>
              <a:t> </a:t>
            </a:r>
            <a:r>
              <a:rPr spc="5" dirty="0">
                <a:solidFill>
                  <a:srgbClr val="4B4B4B"/>
                </a:solidFill>
                <a:latin typeface="Arial"/>
                <a:cs typeface="Arial"/>
              </a:rPr>
              <a:t>t</a:t>
            </a:r>
            <a:r>
              <a:rPr spc="-5" dirty="0">
                <a:solidFill>
                  <a:srgbClr val="4B4B4B"/>
                </a:solidFill>
                <a:latin typeface="Arial"/>
                <a:cs typeface="Arial"/>
              </a:rPr>
              <a:t>e</a:t>
            </a:r>
            <a:r>
              <a:rPr dirty="0">
                <a:solidFill>
                  <a:srgbClr val="4B4B4B"/>
                </a:solidFill>
                <a:latin typeface="Arial"/>
                <a:cs typeface="Arial"/>
              </a:rPr>
              <a:t>c</a:t>
            </a:r>
            <a:r>
              <a:rPr spc="-5" dirty="0">
                <a:solidFill>
                  <a:srgbClr val="4B4B4B"/>
                </a:solidFill>
                <a:latin typeface="Arial"/>
                <a:cs typeface="Arial"/>
              </a:rPr>
              <a:t>hn</a:t>
            </a:r>
            <a:r>
              <a:rPr spc="-10" dirty="0">
                <a:solidFill>
                  <a:srgbClr val="4B4B4B"/>
                </a:solidFill>
                <a:latin typeface="Arial"/>
                <a:cs typeface="Arial"/>
              </a:rPr>
              <a:t>i</a:t>
            </a:r>
            <a:r>
              <a:rPr spc="5" dirty="0">
                <a:solidFill>
                  <a:srgbClr val="4B4B4B"/>
                </a:solidFill>
                <a:latin typeface="Arial"/>
                <a:cs typeface="Arial"/>
              </a:rPr>
              <a:t>q</a:t>
            </a:r>
            <a:r>
              <a:rPr spc="-5" dirty="0">
                <a:solidFill>
                  <a:srgbClr val="4B4B4B"/>
                </a:solidFill>
                <a:latin typeface="Arial"/>
                <a:cs typeface="Arial"/>
              </a:rPr>
              <a:t>ue</a:t>
            </a:r>
            <a:r>
              <a:rPr dirty="0">
                <a:solidFill>
                  <a:srgbClr val="4B4B4B"/>
                </a:solidFill>
                <a:latin typeface="Arial"/>
                <a:cs typeface="Arial"/>
              </a:rPr>
              <a:t>s</a:t>
            </a:r>
            <a:r>
              <a:rPr spc="-15" dirty="0">
                <a:solidFill>
                  <a:srgbClr val="4B4B4B"/>
                </a:solidFill>
                <a:latin typeface="Arial"/>
                <a:cs typeface="Arial"/>
              </a:rPr>
              <a:t> </a:t>
            </a:r>
            <a:r>
              <a:rPr spc="-5" dirty="0">
                <a:solidFill>
                  <a:srgbClr val="4B4B4B"/>
                </a:solidFill>
                <a:latin typeface="Arial"/>
                <a:cs typeface="Arial"/>
              </a:rPr>
              <a:t>e</a:t>
            </a:r>
            <a:r>
              <a:rPr dirty="0">
                <a:solidFill>
                  <a:srgbClr val="4B4B4B"/>
                </a:solidFill>
                <a:latin typeface="Arial"/>
                <a:cs typeface="Arial"/>
              </a:rPr>
              <a:t>g</a:t>
            </a:r>
            <a:r>
              <a:rPr spc="-10" dirty="0">
                <a:solidFill>
                  <a:srgbClr val="4B4B4B"/>
                </a:solidFill>
                <a:latin typeface="Arial"/>
                <a:cs typeface="Arial"/>
              </a:rPr>
              <a:t> </a:t>
            </a:r>
            <a:r>
              <a:rPr spc="-5" dirty="0">
                <a:solidFill>
                  <a:srgbClr val="4B4B4B"/>
                </a:solidFill>
                <a:latin typeface="Arial"/>
                <a:cs typeface="Arial"/>
              </a:rPr>
              <a:t>au</a:t>
            </a:r>
            <a:r>
              <a:rPr spc="5" dirty="0">
                <a:solidFill>
                  <a:srgbClr val="4B4B4B"/>
                </a:solidFill>
                <a:latin typeface="Arial"/>
                <a:cs typeface="Arial"/>
              </a:rPr>
              <a:t>t</a:t>
            </a:r>
            <a:r>
              <a:rPr spc="-5" dirty="0">
                <a:solidFill>
                  <a:srgbClr val="4B4B4B"/>
                </a:solidFill>
                <a:latin typeface="Arial"/>
                <a:cs typeface="Arial"/>
              </a:rPr>
              <a:t>o</a:t>
            </a:r>
            <a:r>
              <a:rPr dirty="0">
                <a:solidFill>
                  <a:srgbClr val="4B4B4B"/>
                </a:solidFill>
                <a:latin typeface="Arial"/>
                <a:cs typeface="Arial"/>
              </a:rPr>
              <a:t>m</a:t>
            </a:r>
            <a:r>
              <a:rPr spc="-5" dirty="0">
                <a:solidFill>
                  <a:srgbClr val="4B4B4B"/>
                </a:solidFill>
                <a:latin typeface="Arial"/>
                <a:cs typeface="Arial"/>
              </a:rPr>
              <a:t>a</a:t>
            </a:r>
            <a:r>
              <a:rPr spc="5" dirty="0">
                <a:solidFill>
                  <a:srgbClr val="4B4B4B"/>
                </a:solidFill>
                <a:latin typeface="Arial"/>
                <a:cs typeface="Arial"/>
              </a:rPr>
              <a:t>t</a:t>
            </a:r>
            <a:r>
              <a:rPr spc="-10" dirty="0">
                <a:solidFill>
                  <a:srgbClr val="4B4B4B"/>
                </a:solidFill>
                <a:latin typeface="Arial"/>
                <a:cs typeface="Arial"/>
              </a:rPr>
              <a:t>i</a:t>
            </a:r>
            <a:r>
              <a:rPr dirty="0">
                <a:solidFill>
                  <a:srgbClr val="4B4B4B"/>
                </a:solidFill>
                <a:latin typeface="Arial"/>
                <a:cs typeface="Arial"/>
              </a:rPr>
              <a:t>c </a:t>
            </a:r>
            <a:r>
              <a:rPr spc="-5" dirty="0">
                <a:solidFill>
                  <a:srgbClr val="4B4B4B"/>
                </a:solidFill>
                <a:latin typeface="Arial"/>
                <a:cs typeface="Arial"/>
              </a:rPr>
              <a:t>doub</a:t>
            </a:r>
            <a:r>
              <a:rPr spc="-10" dirty="0">
                <a:solidFill>
                  <a:srgbClr val="4B4B4B"/>
                </a:solidFill>
                <a:latin typeface="Arial"/>
                <a:cs typeface="Arial"/>
              </a:rPr>
              <a:t>l</a:t>
            </a:r>
            <a:r>
              <a:rPr spc="-5" dirty="0">
                <a:solidFill>
                  <a:srgbClr val="4B4B4B"/>
                </a:solidFill>
                <a:latin typeface="Arial"/>
                <a:cs typeface="Arial"/>
              </a:rPr>
              <a:t>e</a:t>
            </a:r>
            <a:r>
              <a:rPr spc="5" dirty="0">
                <a:solidFill>
                  <a:srgbClr val="4B4B4B"/>
                </a:solidFill>
                <a:latin typeface="Arial"/>
                <a:cs typeface="Arial"/>
              </a:rPr>
              <a:t>t</a:t>
            </a:r>
            <a:r>
              <a:rPr dirty="0">
                <a:solidFill>
                  <a:srgbClr val="4B4B4B"/>
                </a:solidFill>
                <a:latin typeface="Arial"/>
                <a:cs typeface="Arial"/>
              </a:rPr>
              <a:t>r</a:t>
            </a:r>
            <a:r>
              <a:rPr spc="-5" dirty="0">
                <a:solidFill>
                  <a:srgbClr val="4B4B4B"/>
                </a:solidFill>
                <a:latin typeface="Arial"/>
                <a:cs typeface="Arial"/>
              </a:rPr>
              <a:t>a</a:t>
            </a:r>
            <a:r>
              <a:rPr dirty="0">
                <a:solidFill>
                  <a:srgbClr val="4B4B4B"/>
                </a:solidFill>
                <a:latin typeface="Arial"/>
                <a:cs typeface="Arial"/>
              </a:rPr>
              <a:t>c</a:t>
            </a:r>
            <a:r>
              <a:rPr spc="10" dirty="0">
                <a:solidFill>
                  <a:srgbClr val="4B4B4B"/>
                </a:solidFill>
                <a:latin typeface="Arial"/>
                <a:cs typeface="Arial"/>
              </a:rPr>
              <a:t>k</a:t>
            </a:r>
            <a:r>
              <a:rPr spc="-10" dirty="0">
                <a:solidFill>
                  <a:srgbClr val="4B4B4B"/>
                </a:solidFill>
                <a:latin typeface="Arial"/>
                <a:cs typeface="Arial"/>
              </a:rPr>
              <a:t>i</a:t>
            </a:r>
            <a:r>
              <a:rPr spc="-5" dirty="0">
                <a:solidFill>
                  <a:srgbClr val="4B4B4B"/>
                </a:solidFill>
                <a:latin typeface="Arial"/>
                <a:cs typeface="Arial"/>
              </a:rPr>
              <a:t>n</a:t>
            </a:r>
            <a:r>
              <a:rPr dirty="0">
                <a:solidFill>
                  <a:srgbClr val="4B4B4B"/>
                </a:solidFill>
                <a:latin typeface="Arial"/>
                <a:cs typeface="Arial"/>
              </a:rPr>
              <a:t>g</a:t>
            </a:r>
            <a:r>
              <a:rPr spc="-20" dirty="0">
                <a:solidFill>
                  <a:srgbClr val="4B4B4B"/>
                </a:solidFill>
                <a:latin typeface="Arial"/>
                <a:cs typeface="Arial"/>
              </a:rPr>
              <a:t> </a:t>
            </a:r>
            <a:r>
              <a:rPr dirty="0">
                <a:solidFill>
                  <a:srgbClr val="4B4B4B"/>
                </a:solidFill>
                <a:latin typeface="Arial"/>
                <a:cs typeface="Arial"/>
              </a:rPr>
              <a:t>(</a:t>
            </a:r>
            <a:r>
              <a:rPr spc="-5" dirty="0">
                <a:solidFill>
                  <a:srgbClr val="4B4B4B"/>
                </a:solidFill>
                <a:latin typeface="Arial"/>
                <a:cs typeface="Arial"/>
              </a:rPr>
              <a:t>A</a:t>
            </a:r>
            <a:r>
              <a:rPr spc="-10" dirty="0">
                <a:solidFill>
                  <a:srgbClr val="4B4B4B"/>
                </a:solidFill>
                <a:latin typeface="Arial"/>
                <a:cs typeface="Arial"/>
              </a:rPr>
              <a:t>D</a:t>
            </a:r>
            <a:r>
              <a:rPr spc="10" dirty="0">
                <a:solidFill>
                  <a:srgbClr val="4B4B4B"/>
                </a:solidFill>
                <a:latin typeface="Arial"/>
                <a:cs typeface="Arial"/>
              </a:rPr>
              <a:t>T</a:t>
            </a:r>
            <a:r>
              <a:rPr dirty="0">
                <a:solidFill>
                  <a:srgbClr val="4B4B4B"/>
                </a:solidFill>
                <a:latin typeface="Arial"/>
                <a:cs typeface="Arial"/>
              </a:rPr>
              <a:t>)</a:t>
            </a:r>
            <a:r>
              <a:rPr spc="-15" dirty="0">
                <a:solidFill>
                  <a:srgbClr val="4B4B4B"/>
                </a:solidFill>
                <a:latin typeface="Arial"/>
                <a:cs typeface="Arial"/>
              </a:rPr>
              <a:t> </a:t>
            </a:r>
            <a:r>
              <a:rPr spc="-5" dirty="0">
                <a:solidFill>
                  <a:srgbClr val="4B4B4B"/>
                </a:solidFill>
                <a:latin typeface="Arial"/>
                <a:cs typeface="Arial"/>
              </a:rPr>
              <a:t>an</a:t>
            </a:r>
            <a:r>
              <a:rPr dirty="0">
                <a:solidFill>
                  <a:srgbClr val="4B4B4B"/>
                </a:solidFill>
                <a:latin typeface="Arial"/>
                <a:cs typeface="Arial"/>
              </a:rPr>
              <a:t>d</a:t>
            </a:r>
            <a:r>
              <a:rPr spc="-10" dirty="0">
                <a:solidFill>
                  <a:srgbClr val="4B4B4B"/>
                </a:solidFill>
                <a:latin typeface="Arial"/>
                <a:cs typeface="Arial"/>
              </a:rPr>
              <a:t> </a:t>
            </a:r>
            <a:r>
              <a:rPr spc="-5" dirty="0">
                <a:solidFill>
                  <a:srgbClr val="4B4B4B"/>
                </a:solidFill>
                <a:latin typeface="Arial"/>
                <a:cs typeface="Arial"/>
              </a:rPr>
              <a:t>d</a:t>
            </a:r>
            <a:r>
              <a:rPr spc="-10" dirty="0">
                <a:solidFill>
                  <a:srgbClr val="4B4B4B"/>
                </a:solidFill>
                <a:latin typeface="Arial"/>
                <a:cs typeface="Arial"/>
              </a:rPr>
              <a:t>i</a:t>
            </a:r>
            <a:r>
              <a:rPr spc="5" dirty="0">
                <a:solidFill>
                  <a:srgbClr val="4B4B4B"/>
                </a:solidFill>
                <a:latin typeface="Arial"/>
                <a:cs typeface="Arial"/>
              </a:rPr>
              <a:t>g</a:t>
            </a:r>
            <a:r>
              <a:rPr spc="-10" dirty="0">
                <a:solidFill>
                  <a:srgbClr val="4B4B4B"/>
                </a:solidFill>
                <a:latin typeface="Arial"/>
                <a:cs typeface="Arial"/>
              </a:rPr>
              <a:t>i</a:t>
            </a:r>
            <a:r>
              <a:rPr spc="5" dirty="0">
                <a:solidFill>
                  <a:srgbClr val="4B4B4B"/>
                </a:solidFill>
                <a:latin typeface="Arial"/>
                <a:cs typeface="Arial"/>
              </a:rPr>
              <a:t>t</a:t>
            </a:r>
            <a:r>
              <a:rPr spc="-5" dirty="0">
                <a:solidFill>
                  <a:srgbClr val="4B4B4B"/>
                </a:solidFill>
                <a:latin typeface="Arial"/>
                <a:cs typeface="Arial"/>
              </a:rPr>
              <a:t>a</a:t>
            </a:r>
            <a:r>
              <a:rPr dirty="0">
                <a:solidFill>
                  <a:srgbClr val="4B4B4B"/>
                </a:solidFill>
                <a:latin typeface="Arial"/>
                <a:cs typeface="Arial"/>
              </a:rPr>
              <a:t>l</a:t>
            </a:r>
            <a:r>
              <a:rPr spc="-15" dirty="0">
                <a:solidFill>
                  <a:srgbClr val="4B4B4B"/>
                </a:solidFill>
                <a:latin typeface="Arial"/>
                <a:cs typeface="Arial"/>
              </a:rPr>
              <a:t> </a:t>
            </a:r>
            <a:r>
              <a:rPr spc="-10" dirty="0">
                <a:solidFill>
                  <a:srgbClr val="4B4B4B"/>
                </a:solidFill>
                <a:latin typeface="Arial"/>
                <a:cs typeface="Arial"/>
              </a:rPr>
              <a:t>i</a:t>
            </a:r>
            <a:r>
              <a:rPr spc="-5" dirty="0">
                <a:solidFill>
                  <a:srgbClr val="4B4B4B"/>
                </a:solidFill>
                <a:latin typeface="Arial"/>
                <a:cs typeface="Arial"/>
              </a:rPr>
              <a:t>npu</a:t>
            </a:r>
            <a:r>
              <a:rPr dirty="0">
                <a:solidFill>
                  <a:srgbClr val="4B4B4B"/>
                </a:solidFill>
                <a:latin typeface="Arial"/>
                <a:cs typeface="Arial"/>
              </a:rPr>
              <a:t>t </a:t>
            </a:r>
            <a:r>
              <a:rPr spc="5" dirty="0">
                <a:solidFill>
                  <a:srgbClr val="4B4B4B"/>
                </a:solidFill>
                <a:latin typeface="Arial"/>
                <a:cs typeface="Arial"/>
              </a:rPr>
              <a:t>t</a:t>
            </a:r>
            <a:r>
              <a:rPr dirty="0">
                <a:solidFill>
                  <a:srgbClr val="4B4B4B"/>
                </a:solidFill>
                <a:latin typeface="Arial"/>
                <a:cs typeface="Arial"/>
              </a:rPr>
              <a:t>r</a:t>
            </a:r>
            <a:r>
              <a:rPr spc="-5" dirty="0">
                <a:solidFill>
                  <a:srgbClr val="4B4B4B"/>
                </a:solidFill>
                <a:latin typeface="Arial"/>
                <a:cs typeface="Arial"/>
              </a:rPr>
              <a:t>an</a:t>
            </a:r>
            <a:r>
              <a:rPr dirty="0">
                <a:solidFill>
                  <a:srgbClr val="4B4B4B"/>
                </a:solidFill>
                <a:latin typeface="Arial"/>
                <a:cs typeface="Arial"/>
              </a:rPr>
              <a:t>s</a:t>
            </a:r>
            <a:r>
              <a:rPr spc="15" dirty="0">
                <a:solidFill>
                  <a:srgbClr val="4B4B4B"/>
                </a:solidFill>
                <a:latin typeface="Arial"/>
                <a:cs typeface="Arial"/>
              </a:rPr>
              <a:t>f</a:t>
            </a:r>
            <a:r>
              <a:rPr spc="-5" dirty="0">
                <a:solidFill>
                  <a:srgbClr val="4B4B4B"/>
                </a:solidFill>
                <a:latin typeface="Arial"/>
                <a:cs typeface="Arial"/>
              </a:rPr>
              <a:t>o</a:t>
            </a:r>
            <a:r>
              <a:rPr spc="-10" dirty="0">
                <a:solidFill>
                  <a:srgbClr val="4B4B4B"/>
                </a:solidFill>
                <a:latin typeface="Arial"/>
                <a:cs typeface="Arial"/>
              </a:rPr>
              <a:t>rm</a:t>
            </a:r>
            <a:r>
              <a:rPr spc="-5" dirty="0">
                <a:solidFill>
                  <a:srgbClr val="4B4B4B"/>
                </a:solidFill>
                <a:latin typeface="Arial"/>
                <a:cs typeface="Arial"/>
              </a:rPr>
              <a:t>e</a:t>
            </a:r>
            <a:r>
              <a:rPr dirty="0">
                <a:solidFill>
                  <a:srgbClr val="4B4B4B"/>
                </a:solidFill>
                <a:latin typeface="Arial"/>
                <a:cs typeface="Arial"/>
              </a:rPr>
              <a:t>r</a:t>
            </a:r>
            <a:r>
              <a:rPr spc="-50" dirty="0">
                <a:solidFill>
                  <a:srgbClr val="4B4B4B"/>
                </a:solidFill>
                <a:latin typeface="Arial"/>
                <a:cs typeface="Arial"/>
              </a:rPr>
              <a:t> </a:t>
            </a:r>
            <a:r>
              <a:rPr dirty="0">
                <a:solidFill>
                  <a:srgbClr val="4B4B4B"/>
                </a:solidFill>
                <a:latin typeface="Arial"/>
                <a:cs typeface="Arial"/>
              </a:rPr>
              <a:t>(</a:t>
            </a:r>
            <a:r>
              <a:rPr spc="-10" dirty="0">
                <a:solidFill>
                  <a:srgbClr val="4B4B4B"/>
                </a:solidFill>
                <a:latin typeface="Arial"/>
                <a:cs typeface="Arial"/>
              </a:rPr>
              <a:t>D</a:t>
            </a:r>
            <a:r>
              <a:rPr spc="5" dirty="0">
                <a:solidFill>
                  <a:srgbClr val="4B4B4B"/>
                </a:solidFill>
                <a:latin typeface="Arial"/>
                <a:cs typeface="Arial"/>
              </a:rPr>
              <a:t>I</a:t>
            </a:r>
            <a:r>
              <a:rPr spc="10" dirty="0">
                <a:solidFill>
                  <a:srgbClr val="4B4B4B"/>
                </a:solidFill>
                <a:latin typeface="Arial"/>
                <a:cs typeface="Arial"/>
              </a:rPr>
              <a:t>T</a:t>
            </a:r>
            <a:r>
              <a:rPr dirty="0">
                <a:solidFill>
                  <a:srgbClr val="4B4B4B"/>
                </a:solidFill>
                <a:latin typeface="Arial"/>
                <a:cs typeface="Arial"/>
              </a:rPr>
              <a:t>)</a:t>
            </a:r>
          </a:p>
          <a:p>
            <a:pPr marL="299085" marR="107950" indent="-286385">
              <a:lnSpc>
                <a:spcPct val="100000"/>
              </a:lnSpc>
              <a:buChar char="•"/>
              <a:tabLst>
                <a:tab pos="299720" algn="l"/>
              </a:tabLst>
            </a:pPr>
            <a:r>
              <a:rPr spc="5" dirty="0">
                <a:solidFill>
                  <a:srgbClr val="4B4B4B"/>
                </a:solidFill>
                <a:latin typeface="Arial"/>
                <a:cs typeface="Arial"/>
              </a:rPr>
              <a:t>g</a:t>
            </a:r>
            <a:r>
              <a:rPr spc="-5" dirty="0">
                <a:solidFill>
                  <a:srgbClr val="4B4B4B"/>
                </a:solidFill>
                <a:latin typeface="Arial"/>
                <a:cs typeface="Arial"/>
              </a:rPr>
              <a:t>ene</a:t>
            </a:r>
            <a:r>
              <a:rPr dirty="0">
                <a:solidFill>
                  <a:srgbClr val="4B4B4B"/>
                </a:solidFill>
                <a:latin typeface="Arial"/>
                <a:cs typeface="Arial"/>
              </a:rPr>
              <a:t>r</a:t>
            </a:r>
            <a:r>
              <a:rPr spc="-10" dirty="0">
                <a:solidFill>
                  <a:srgbClr val="4B4B4B"/>
                </a:solidFill>
                <a:latin typeface="Arial"/>
                <a:cs typeface="Arial"/>
              </a:rPr>
              <a:t>i</a:t>
            </a:r>
            <a:r>
              <a:rPr dirty="0">
                <a:solidFill>
                  <a:srgbClr val="4B4B4B"/>
                </a:solidFill>
                <a:latin typeface="Arial"/>
                <a:cs typeface="Arial"/>
              </a:rPr>
              <a:t>c</a:t>
            </a:r>
            <a:r>
              <a:rPr spc="-20" dirty="0">
                <a:solidFill>
                  <a:srgbClr val="4B4B4B"/>
                </a:solidFill>
                <a:latin typeface="Arial"/>
                <a:cs typeface="Arial"/>
              </a:rPr>
              <a:t> </a:t>
            </a:r>
            <a:r>
              <a:rPr spc="15" dirty="0">
                <a:solidFill>
                  <a:srgbClr val="4B4B4B"/>
                </a:solidFill>
                <a:latin typeface="Arial"/>
                <a:cs typeface="Arial"/>
              </a:rPr>
              <a:t>f</a:t>
            </a:r>
            <a:r>
              <a:rPr spc="-5" dirty="0">
                <a:solidFill>
                  <a:srgbClr val="4B4B4B"/>
                </a:solidFill>
                <a:latin typeface="Arial"/>
                <a:cs typeface="Arial"/>
              </a:rPr>
              <a:t>a</a:t>
            </a:r>
            <a:r>
              <a:rPr dirty="0">
                <a:solidFill>
                  <a:srgbClr val="4B4B4B"/>
                </a:solidFill>
                <a:latin typeface="Arial"/>
                <a:cs typeface="Arial"/>
              </a:rPr>
              <a:t>m</a:t>
            </a:r>
            <a:r>
              <a:rPr spc="-10" dirty="0">
                <a:solidFill>
                  <a:srgbClr val="4B4B4B"/>
                </a:solidFill>
                <a:latin typeface="Arial"/>
                <a:cs typeface="Arial"/>
              </a:rPr>
              <a:t>ili</a:t>
            </a:r>
            <a:r>
              <a:rPr spc="-5" dirty="0">
                <a:solidFill>
                  <a:srgbClr val="4B4B4B"/>
                </a:solidFill>
                <a:latin typeface="Arial"/>
                <a:cs typeface="Arial"/>
              </a:rPr>
              <a:t>e</a:t>
            </a:r>
            <a:r>
              <a:rPr dirty="0">
                <a:solidFill>
                  <a:srgbClr val="4B4B4B"/>
                </a:solidFill>
                <a:latin typeface="Arial"/>
                <a:cs typeface="Arial"/>
              </a:rPr>
              <a:t>s</a:t>
            </a:r>
            <a:r>
              <a:rPr spc="-20" dirty="0">
                <a:solidFill>
                  <a:srgbClr val="4B4B4B"/>
                </a:solidFill>
                <a:latin typeface="Arial"/>
                <a:cs typeface="Arial"/>
              </a:rPr>
              <a:t> </a:t>
            </a:r>
            <a:r>
              <a:rPr spc="-5" dirty="0">
                <a:solidFill>
                  <a:srgbClr val="4B4B4B"/>
                </a:solidFill>
                <a:latin typeface="Arial"/>
                <a:cs typeface="Arial"/>
              </a:rPr>
              <a:t>o</a:t>
            </a:r>
            <a:r>
              <a:rPr dirty="0">
                <a:solidFill>
                  <a:srgbClr val="4B4B4B"/>
                </a:solidFill>
                <a:latin typeface="Arial"/>
                <a:cs typeface="Arial"/>
              </a:rPr>
              <a:t>f</a:t>
            </a:r>
            <a:r>
              <a:rPr spc="-5" dirty="0">
                <a:solidFill>
                  <a:srgbClr val="4B4B4B"/>
                </a:solidFill>
                <a:latin typeface="Arial"/>
                <a:cs typeface="Arial"/>
              </a:rPr>
              <a:t> </a:t>
            </a:r>
            <a:r>
              <a:rPr spc="-10" dirty="0">
                <a:solidFill>
                  <a:srgbClr val="4B4B4B"/>
                </a:solidFill>
                <a:latin typeface="Arial"/>
                <a:cs typeface="Arial"/>
              </a:rPr>
              <a:t>i</a:t>
            </a:r>
            <a:r>
              <a:rPr spc="-5" dirty="0">
                <a:solidFill>
                  <a:srgbClr val="4B4B4B"/>
                </a:solidFill>
                <a:latin typeface="Arial"/>
                <a:cs typeface="Arial"/>
              </a:rPr>
              <a:t>n</a:t>
            </a:r>
            <a:r>
              <a:rPr dirty="0">
                <a:solidFill>
                  <a:srgbClr val="4B4B4B"/>
                </a:solidFill>
                <a:latin typeface="Arial"/>
                <a:cs typeface="Arial"/>
              </a:rPr>
              <a:t>s</a:t>
            </a:r>
            <a:r>
              <a:rPr spc="5" dirty="0">
                <a:solidFill>
                  <a:srgbClr val="4B4B4B"/>
                </a:solidFill>
                <a:latin typeface="Arial"/>
                <a:cs typeface="Arial"/>
              </a:rPr>
              <a:t>t</a:t>
            </a:r>
            <a:r>
              <a:rPr dirty="0">
                <a:solidFill>
                  <a:srgbClr val="4B4B4B"/>
                </a:solidFill>
                <a:latin typeface="Arial"/>
                <a:cs typeface="Arial"/>
              </a:rPr>
              <a:t>r</a:t>
            </a:r>
            <a:r>
              <a:rPr spc="-5" dirty="0">
                <a:solidFill>
                  <a:srgbClr val="4B4B4B"/>
                </a:solidFill>
                <a:latin typeface="Arial"/>
                <a:cs typeface="Arial"/>
              </a:rPr>
              <a:t>u</a:t>
            </a:r>
            <a:r>
              <a:rPr dirty="0">
                <a:solidFill>
                  <a:srgbClr val="4B4B4B"/>
                </a:solidFill>
                <a:latin typeface="Arial"/>
                <a:cs typeface="Arial"/>
              </a:rPr>
              <a:t>m</a:t>
            </a:r>
            <a:r>
              <a:rPr spc="-5" dirty="0">
                <a:solidFill>
                  <a:srgbClr val="4B4B4B"/>
                </a:solidFill>
                <a:latin typeface="Arial"/>
                <a:cs typeface="Arial"/>
              </a:rPr>
              <a:t>en</a:t>
            </a:r>
            <a:r>
              <a:rPr spc="5" dirty="0">
                <a:solidFill>
                  <a:srgbClr val="4B4B4B"/>
                </a:solidFill>
                <a:latin typeface="Arial"/>
                <a:cs typeface="Arial"/>
              </a:rPr>
              <a:t>t</a:t>
            </a:r>
            <a:r>
              <a:rPr dirty="0">
                <a:solidFill>
                  <a:srgbClr val="4B4B4B"/>
                </a:solidFill>
                <a:latin typeface="Arial"/>
                <a:cs typeface="Arial"/>
              </a:rPr>
              <a:t>s</a:t>
            </a:r>
            <a:r>
              <a:rPr spc="-55" dirty="0">
                <a:solidFill>
                  <a:srgbClr val="4B4B4B"/>
                </a:solidFill>
                <a:latin typeface="Arial"/>
                <a:cs typeface="Arial"/>
              </a:rPr>
              <a:t> </a:t>
            </a:r>
            <a:r>
              <a:rPr spc="-5" dirty="0">
                <a:solidFill>
                  <a:srgbClr val="4B4B4B"/>
                </a:solidFill>
                <a:latin typeface="Arial"/>
                <a:cs typeface="Arial"/>
              </a:rPr>
              <a:t>a</a:t>
            </a:r>
            <a:r>
              <a:rPr dirty="0">
                <a:solidFill>
                  <a:srgbClr val="4B4B4B"/>
                </a:solidFill>
                <a:latin typeface="Arial"/>
                <a:cs typeface="Arial"/>
              </a:rPr>
              <a:t>s</a:t>
            </a:r>
            <a:r>
              <a:rPr spc="-10" dirty="0">
                <a:solidFill>
                  <a:srgbClr val="4B4B4B"/>
                </a:solidFill>
                <a:latin typeface="Arial"/>
                <a:cs typeface="Arial"/>
              </a:rPr>
              <a:t> </a:t>
            </a:r>
            <a:r>
              <a:rPr spc="15" dirty="0">
                <a:solidFill>
                  <a:srgbClr val="4B4B4B"/>
                </a:solidFill>
                <a:latin typeface="Arial"/>
                <a:cs typeface="Arial"/>
              </a:rPr>
              <a:t>f</a:t>
            </a:r>
            <a:r>
              <a:rPr spc="-5" dirty="0">
                <a:solidFill>
                  <a:srgbClr val="4B4B4B"/>
                </a:solidFill>
                <a:latin typeface="Arial"/>
                <a:cs typeface="Arial"/>
              </a:rPr>
              <a:t>oun</a:t>
            </a:r>
            <a:r>
              <a:rPr dirty="0">
                <a:solidFill>
                  <a:srgbClr val="4B4B4B"/>
                </a:solidFill>
                <a:latin typeface="Arial"/>
                <a:cs typeface="Arial"/>
              </a:rPr>
              <a:t>d</a:t>
            </a:r>
            <a:r>
              <a:rPr spc="-20" dirty="0">
                <a:solidFill>
                  <a:srgbClr val="4B4B4B"/>
                </a:solidFill>
                <a:latin typeface="Arial"/>
                <a:cs typeface="Arial"/>
              </a:rPr>
              <a:t> </a:t>
            </a:r>
            <a:r>
              <a:rPr spc="-10" dirty="0">
                <a:solidFill>
                  <a:srgbClr val="4B4B4B"/>
                </a:solidFill>
                <a:latin typeface="Arial"/>
                <a:cs typeface="Arial"/>
              </a:rPr>
              <a:t>i</a:t>
            </a:r>
            <a:r>
              <a:rPr dirty="0">
                <a:solidFill>
                  <a:srgbClr val="4B4B4B"/>
                </a:solidFill>
                <a:latin typeface="Arial"/>
                <a:cs typeface="Arial"/>
              </a:rPr>
              <a:t>n</a:t>
            </a:r>
            <a:r>
              <a:rPr spc="-10" dirty="0">
                <a:solidFill>
                  <a:srgbClr val="4B4B4B"/>
                </a:solidFill>
                <a:latin typeface="Arial"/>
                <a:cs typeface="Arial"/>
              </a:rPr>
              <a:t> </a:t>
            </a:r>
            <a:r>
              <a:rPr spc="5" dirty="0">
                <a:solidFill>
                  <a:srgbClr val="4B4B4B"/>
                </a:solidFill>
                <a:latin typeface="Arial"/>
                <a:cs typeface="Arial"/>
              </a:rPr>
              <a:t>t</a:t>
            </a:r>
            <a:r>
              <a:rPr dirty="0">
                <a:solidFill>
                  <a:srgbClr val="4B4B4B"/>
                </a:solidFill>
                <a:latin typeface="Arial"/>
                <a:cs typeface="Arial"/>
              </a:rPr>
              <a:t>r</a:t>
            </a:r>
            <a:r>
              <a:rPr spc="-5" dirty="0">
                <a:solidFill>
                  <a:srgbClr val="4B4B4B"/>
                </a:solidFill>
                <a:latin typeface="Arial"/>
                <a:cs typeface="Arial"/>
              </a:rPr>
              <a:t>ad</a:t>
            </a:r>
            <a:r>
              <a:rPr spc="-10" dirty="0">
                <a:solidFill>
                  <a:srgbClr val="4B4B4B"/>
                </a:solidFill>
                <a:latin typeface="Arial"/>
                <a:cs typeface="Arial"/>
              </a:rPr>
              <a:t>i</a:t>
            </a:r>
            <a:r>
              <a:rPr spc="5" dirty="0">
                <a:solidFill>
                  <a:srgbClr val="4B4B4B"/>
                </a:solidFill>
                <a:latin typeface="Arial"/>
                <a:cs typeface="Arial"/>
              </a:rPr>
              <a:t>t</a:t>
            </a:r>
            <a:r>
              <a:rPr spc="-10" dirty="0">
                <a:solidFill>
                  <a:srgbClr val="4B4B4B"/>
                </a:solidFill>
                <a:latin typeface="Arial"/>
                <a:cs typeface="Arial"/>
              </a:rPr>
              <a:t>i</a:t>
            </a:r>
            <a:r>
              <a:rPr spc="-5" dirty="0">
                <a:solidFill>
                  <a:srgbClr val="4B4B4B"/>
                </a:solidFill>
                <a:latin typeface="Arial"/>
                <a:cs typeface="Arial"/>
              </a:rPr>
              <a:t>ona</a:t>
            </a:r>
            <a:r>
              <a:rPr spc="-10" dirty="0">
                <a:solidFill>
                  <a:srgbClr val="4B4B4B"/>
                </a:solidFill>
                <a:latin typeface="Arial"/>
                <a:cs typeface="Arial"/>
              </a:rPr>
              <a:t>l</a:t>
            </a:r>
            <a:r>
              <a:rPr spc="5" dirty="0">
                <a:solidFill>
                  <a:srgbClr val="4B4B4B"/>
                </a:solidFill>
                <a:latin typeface="Arial"/>
                <a:cs typeface="Arial"/>
              </a:rPr>
              <a:t>/</a:t>
            </a:r>
            <a:r>
              <a:rPr spc="-20" dirty="0">
                <a:solidFill>
                  <a:srgbClr val="4B4B4B"/>
                </a:solidFill>
                <a:latin typeface="Arial"/>
                <a:cs typeface="Arial"/>
              </a:rPr>
              <a:t>w</a:t>
            </a:r>
            <a:r>
              <a:rPr spc="-5" dirty="0">
                <a:solidFill>
                  <a:srgbClr val="4B4B4B"/>
                </a:solidFill>
                <a:latin typeface="Arial"/>
                <a:cs typeface="Arial"/>
              </a:rPr>
              <a:t>o</a:t>
            </a:r>
            <a:r>
              <a:rPr dirty="0">
                <a:solidFill>
                  <a:srgbClr val="4B4B4B"/>
                </a:solidFill>
                <a:latin typeface="Arial"/>
                <a:cs typeface="Arial"/>
              </a:rPr>
              <a:t>r</a:t>
            </a:r>
            <a:r>
              <a:rPr spc="-10" dirty="0">
                <a:solidFill>
                  <a:srgbClr val="4B4B4B"/>
                </a:solidFill>
                <a:latin typeface="Arial"/>
                <a:cs typeface="Arial"/>
              </a:rPr>
              <a:t>l</a:t>
            </a:r>
            <a:r>
              <a:rPr dirty="0">
                <a:solidFill>
                  <a:srgbClr val="4B4B4B"/>
                </a:solidFill>
                <a:latin typeface="Arial"/>
                <a:cs typeface="Arial"/>
              </a:rPr>
              <a:t>d </a:t>
            </a:r>
            <a:r>
              <a:rPr dirty="0" smtClean="0">
                <a:solidFill>
                  <a:srgbClr val="4B4B4B"/>
                </a:solidFill>
                <a:latin typeface="Arial"/>
                <a:cs typeface="Arial"/>
              </a:rPr>
              <a:t>m</a:t>
            </a:r>
            <a:r>
              <a:rPr spc="-5" dirty="0" smtClean="0">
                <a:solidFill>
                  <a:srgbClr val="4B4B4B"/>
                </a:solidFill>
                <a:latin typeface="Arial"/>
                <a:cs typeface="Arial"/>
              </a:rPr>
              <a:t>u</a:t>
            </a:r>
            <a:r>
              <a:rPr dirty="0" smtClean="0">
                <a:solidFill>
                  <a:srgbClr val="4B4B4B"/>
                </a:solidFill>
                <a:latin typeface="Arial"/>
                <a:cs typeface="Arial"/>
              </a:rPr>
              <a:t>s</a:t>
            </a:r>
            <a:r>
              <a:rPr spc="-10" dirty="0" smtClean="0">
                <a:solidFill>
                  <a:srgbClr val="4B4B4B"/>
                </a:solidFill>
                <a:latin typeface="Arial"/>
                <a:cs typeface="Arial"/>
              </a:rPr>
              <a:t>i</a:t>
            </a:r>
            <a:r>
              <a:rPr dirty="0" smtClean="0">
                <a:solidFill>
                  <a:srgbClr val="4B4B4B"/>
                </a:solidFill>
                <a:latin typeface="Arial"/>
                <a:cs typeface="Arial"/>
              </a:rPr>
              <a:t>c</a:t>
            </a:r>
            <a:r>
              <a:rPr lang="en-GB" dirty="0" smtClean="0">
                <a:solidFill>
                  <a:srgbClr val="4B4B4B"/>
                </a:solidFill>
                <a:latin typeface="Arial"/>
                <a:cs typeface="Arial"/>
              </a:rPr>
              <a:t>,</a:t>
            </a:r>
            <a:r>
              <a:rPr spc="-10" dirty="0" smtClean="0">
                <a:solidFill>
                  <a:srgbClr val="4B4B4B"/>
                </a:solidFill>
                <a:latin typeface="Arial"/>
                <a:cs typeface="Arial"/>
              </a:rPr>
              <a:t> </a:t>
            </a:r>
            <a:r>
              <a:rPr spc="-5" dirty="0">
                <a:solidFill>
                  <a:srgbClr val="4B4B4B"/>
                </a:solidFill>
                <a:latin typeface="Arial"/>
                <a:cs typeface="Arial"/>
              </a:rPr>
              <a:t>e</a:t>
            </a:r>
            <a:r>
              <a:rPr dirty="0">
                <a:solidFill>
                  <a:srgbClr val="4B4B4B"/>
                </a:solidFill>
                <a:latin typeface="Arial"/>
                <a:cs typeface="Arial"/>
              </a:rPr>
              <a:t>g</a:t>
            </a:r>
            <a:r>
              <a:rPr spc="-10" dirty="0">
                <a:solidFill>
                  <a:srgbClr val="4B4B4B"/>
                </a:solidFill>
                <a:latin typeface="Arial"/>
                <a:cs typeface="Arial"/>
              </a:rPr>
              <a:t> </a:t>
            </a:r>
            <a:r>
              <a:rPr dirty="0">
                <a:solidFill>
                  <a:srgbClr val="4B4B4B"/>
                </a:solidFill>
                <a:latin typeface="Arial"/>
                <a:cs typeface="Arial"/>
              </a:rPr>
              <a:t>s</a:t>
            </a:r>
            <a:r>
              <a:rPr spc="-10" dirty="0">
                <a:solidFill>
                  <a:srgbClr val="4B4B4B"/>
                </a:solidFill>
                <a:latin typeface="Arial"/>
                <a:cs typeface="Arial"/>
              </a:rPr>
              <a:t>i</a:t>
            </a:r>
            <a:r>
              <a:rPr spc="5" dirty="0">
                <a:solidFill>
                  <a:srgbClr val="4B4B4B"/>
                </a:solidFill>
                <a:latin typeface="Arial"/>
                <a:cs typeface="Arial"/>
              </a:rPr>
              <a:t>t</a:t>
            </a:r>
            <a:r>
              <a:rPr spc="-5" dirty="0">
                <a:solidFill>
                  <a:srgbClr val="4B4B4B"/>
                </a:solidFill>
                <a:latin typeface="Arial"/>
                <a:cs typeface="Arial"/>
              </a:rPr>
              <a:t>a</a:t>
            </a:r>
            <a:r>
              <a:rPr dirty="0">
                <a:solidFill>
                  <a:srgbClr val="4B4B4B"/>
                </a:solidFill>
                <a:latin typeface="Arial"/>
                <a:cs typeface="Arial"/>
              </a:rPr>
              <a:t>r</a:t>
            </a:r>
          </a:p>
          <a:p>
            <a:pPr marL="299085" marR="13970" indent="-286385">
              <a:buFontTx/>
              <a:buChar char="•"/>
              <a:tabLst>
                <a:tab pos="299720" algn="l"/>
              </a:tabLst>
            </a:pPr>
            <a:r>
              <a:rPr lang="en-GB" spc="-10" dirty="0">
                <a:solidFill>
                  <a:srgbClr val="4B4B4B"/>
                </a:solidFill>
                <a:latin typeface="Arial"/>
                <a:cs typeface="Arial"/>
              </a:rPr>
              <a:t>i</a:t>
            </a:r>
            <a:r>
              <a:rPr lang="en-GB" spc="-5" dirty="0">
                <a:solidFill>
                  <a:srgbClr val="4B4B4B"/>
                </a:solidFill>
                <a:latin typeface="Arial"/>
                <a:cs typeface="Arial"/>
              </a:rPr>
              <a:t>n</a:t>
            </a:r>
            <a:r>
              <a:rPr lang="en-GB" dirty="0">
                <a:solidFill>
                  <a:srgbClr val="4B4B4B"/>
                </a:solidFill>
                <a:latin typeface="Arial"/>
                <a:cs typeface="Arial"/>
              </a:rPr>
              <a:t>s</a:t>
            </a:r>
            <a:r>
              <a:rPr lang="en-GB" spc="5" dirty="0">
                <a:solidFill>
                  <a:srgbClr val="4B4B4B"/>
                </a:solidFill>
                <a:latin typeface="Arial"/>
                <a:cs typeface="Arial"/>
              </a:rPr>
              <a:t>t</a:t>
            </a:r>
            <a:r>
              <a:rPr lang="en-GB" dirty="0">
                <a:solidFill>
                  <a:srgbClr val="4B4B4B"/>
                </a:solidFill>
                <a:latin typeface="Arial"/>
                <a:cs typeface="Arial"/>
              </a:rPr>
              <a:t>r</a:t>
            </a:r>
            <a:r>
              <a:rPr lang="en-GB" spc="-5" dirty="0">
                <a:solidFill>
                  <a:srgbClr val="4B4B4B"/>
                </a:solidFill>
                <a:latin typeface="Arial"/>
                <a:cs typeface="Arial"/>
              </a:rPr>
              <a:t>u</a:t>
            </a:r>
            <a:r>
              <a:rPr lang="en-GB" dirty="0">
                <a:solidFill>
                  <a:srgbClr val="4B4B4B"/>
                </a:solidFill>
                <a:latin typeface="Arial"/>
                <a:cs typeface="Arial"/>
              </a:rPr>
              <a:t>m</a:t>
            </a:r>
            <a:r>
              <a:rPr lang="en-GB" spc="-5" dirty="0">
                <a:solidFill>
                  <a:srgbClr val="4B4B4B"/>
                </a:solidFill>
                <a:latin typeface="Arial"/>
                <a:cs typeface="Arial"/>
              </a:rPr>
              <a:t>en</a:t>
            </a:r>
            <a:r>
              <a:rPr lang="en-GB" spc="5" dirty="0">
                <a:solidFill>
                  <a:srgbClr val="4B4B4B"/>
                </a:solidFill>
                <a:latin typeface="Arial"/>
                <a:cs typeface="Arial"/>
              </a:rPr>
              <a:t>t</a:t>
            </a:r>
            <a:r>
              <a:rPr lang="en-GB" spc="-5" dirty="0">
                <a:solidFill>
                  <a:srgbClr val="4B4B4B"/>
                </a:solidFill>
                <a:latin typeface="Arial"/>
                <a:cs typeface="Arial"/>
              </a:rPr>
              <a:t>a</a:t>
            </a:r>
            <a:r>
              <a:rPr lang="en-GB" dirty="0">
                <a:solidFill>
                  <a:srgbClr val="4B4B4B"/>
                </a:solidFill>
                <a:latin typeface="Arial"/>
                <a:cs typeface="Arial"/>
              </a:rPr>
              <a:t>l</a:t>
            </a:r>
            <a:r>
              <a:rPr lang="en-GB" spc="-35" dirty="0">
                <a:solidFill>
                  <a:srgbClr val="4B4B4B"/>
                </a:solidFill>
                <a:latin typeface="Arial"/>
                <a:cs typeface="Arial"/>
              </a:rPr>
              <a:t> </a:t>
            </a:r>
            <a:r>
              <a:rPr lang="en-GB" spc="5" dirty="0" smtClean="0">
                <a:solidFill>
                  <a:srgbClr val="4B4B4B"/>
                </a:solidFill>
                <a:latin typeface="Arial"/>
                <a:cs typeface="Arial"/>
              </a:rPr>
              <a:t>t</a:t>
            </a:r>
            <a:r>
              <a:rPr lang="en-GB" spc="-5" dirty="0" smtClean="0">
                <a:solidFill>
                  <a:srgbClr val="4B4B4B"/>
                </a:solidFill>
                <a:latin typeface="Arial"/>
                <a:cs typeface="Arial"/>
              </a:rPr>
              <a:t>e</a:t>
            </a:r>
            <a:r>
              <a:rPr lang="en-GB" dirty="0" smtClean="0">
                <a:solidFill>
                  <a:srgbClr val="4B4B4B"/>
                </a:solidFill>
                <a:latin typeface="Arial"/>
                <a:cs typeface="Arial"/>
              </a:rPr>
              <a:t>c</a:t>
            </a:r>
            <a:r>
              <a:rPr lang="en-GB" spc="-5" dirty="0" smtClean="0">
                <a:solidFill>
                  <a:srgbClr val="4B4B4B"/>
                </a:solidFill>
                <a:latin typeface="Arial"/>
                <a:cs typeface="Arial"/>
              </a:rPr>
              <a:t>hn</a:t>
            </a:r>
            <a:r>
              <a:rPr lang="en-GB" spc="-10" dirty="0" smtClean="0">
                <a:solidFill>
                  <a:srgbClr val="4B4B4B"/>
                </a:solidFill>
                <a:latin typeface="Arial"/>
                <a:cs typeface="Arial"/>
              </a:rPr>
              <a:t>i</a:t>
            </a:r>
            <a:r>
              <a:rPr lang="en-GB" spc="5" dirty="0" smtClean="0">
                <a:solidFill>
                  <a:srgbClr val="4B4B4B"/>
                </a:solidFill>
                <a:latin typeface="Arial"/>
                <a:cs typeface="Arial"/>
              </a:rPr>
              <a:t>q</a:t>
            </a:r>
            <a:r>
              <a:rPr lang="en-GB" spc="-5" dirty="0" smtClean="0">
                <a:solidFill>
                  <a:srgbClr val="4B4B4B"/>
                </a:solidFill>
                <a:latin typeface="Arial"/>
                <a:cs typeface="Arial"/>
              </a:rPr>
              <a:t>ue</a:t>
            </a:r>
            <a:r>
              <a:rPr lang="en-GB" dirty="0" smtClean="0">
                <a:solidFill>
                  <a:srgbClr val="4B4B4B"/>
                </a:solidFill>
                <a:latin typeface="Arial"/>
                <a:cs typeface="Arial"/>
              </a:rPr>
              <a:t>s,</a:t>
            </a:r>
            <a:r>
              <a:rPr lang="en-GB" spc="-20" dirty="0" smtClean="0">
                <a:solidFill>
                  <a:srgbClr val="4B4B4B"/>
                </a:solidFill>
                <a:latin typeface="Arial"/>
                <a:cs typeface="Arial"/>
              </a:rPr>
              <a:t> </a:t>
            </a:r>
            <a:r>
              <a:rPr lang="en-GB" spc="-5" dirty="0" err="1">
                <a:solidFill>
                  <a:srgbClr val="4B4B4B"/>
                </a:solidFill>
                <a:latin typeface="Arial"/>
                <a:cs typeface="Arial"/>
              </a:rPr>
              <a:t>e</a:t>
            </a:r>
            <a:r>
              <a:rPr lang="en-GB" dirty="0" err="1">
                <a:solidFill>
                  <a:srgbClr val="4B4B4B"/>
                </a:solidFill>
                <a:latin typeface="Arial"/>
                <a:cs typeface="Arial"/>
              </a:rPr>
              <a:t>g</a:t>
            </a:r>
            <a:r>
              <a:rPr lang="en-GB" spc="-10" dirty="0">
                <a:solidFill>
                  <a:srgbClr val="4B4B4B"/>
                </a:solidFill>
                <a:latin typeface="Arial"/>
                <a:cs typeface="Arial"/>
              </a:rPr>
              <a:t> </a:t>
            </a:r>
            <a:r>
              <a:rPr lang="en-GB" spc="-15" dirty="0" err="1" smtClean="0">
                <a:solidFill>
                  <a:srgbClr val="4B4B4B"/>
                </a:solidFill>
                <a:latin typeface="Arial"/>
                <a:cs typeface="Arial"/>
              </a:rPr>
              <a:t>v</a:t>
            </a:r>
            <a:r>
              <a:rPr lang="en-GB" spc="-5" dirty="0" err="1" smtClean="0">
                <a:solidFill>
                  <a:srgbClr val="4B4B4B"/>
                </a:solidFill>
                <a:latin typeface="Arial"/>
                <a:cs typeface="Arial"/>
              </a:rPr>
              <a:t>a</a:t>
            </a:r>
            <a:r>
              <a:rPr dirty="0" err="1" smtClean="0">
                <a:solidFill>
                  <a:srgbClr val="4B4B4B"/>
                </a:solidFill>
                <a:latin typeface="Arial"/>
                <a:cs typeface="Arial"/>
              </a:rPr>
              <a:t>m</a:t>
            </a:r>
            <a:r>
              <a:rPr spc="-5" dirty="0" err="1" smtClean="0">
                <a:solidFill>
                  <a:srgbClr val="4B4B4B"/>
                </a:solidFill>
                <a:latin typeface="Arial"/>
                <a:cs typeface="Arial"/>
              </a:rPr>
              <a:t>p</a:t>
            </a:r>
            <a:r>
              <a:rPr spc="-10" dirty="0" err="1" smtClean="0">
                <a:solidFill>
                  <a:srgbClr val="4B4B4B"/>
                </a:solidFill>
                <a:latin typeface="Arial"/>
                <a:cs typeface="Arial"/>
              </a:rPr>
              <a:t>i</a:t>
            </a:r>
            <a:r>
              <a:rPr spc="-5" dirty="0" err="1" smtClean="0">
                <a:solidFill>
                  <a:srgbClr val="4B4B4B"/>
                </a:solidFill>
                <a:latin typeface="Arial"/>
                <a:cs typeface="Arial"/>
              </a:rPr>
              <a:t>n</a:t>
            </a:r>
            <a:r>
              <a:rPr spc="5" dirty="0" err="1" smtClean="0">
                <a:solidFill>
                  <a:srgbClr val="4B4B4B"/>
                </a:solidFill>
                <a:latin typeface="Arial"/>
                <a:cs typeface="Arial"/>
              </a:rPr>
              <a:t>g</a:t>
            </a:r>
            <a:r>
              <a:rPr dirty="0">
                <a:solidFill>
                  <a:schemeClr val="accent4"/>
                </a:solidFill>
                <a:latin typeface="Arial"/>
                <a:cs typeface="Arial"/>
              </a:rPr>
              <a:t>.</a:t>
            </a:r>
          </a:p>
        </p:txBody>
      </p:sp>
      <p:sp>
        <p:nvSpPr>
          <p:cNvPr id="25" name="object 25"/>
          <p:cNvSpPr/>
          <p:nvPr/>
        </p:nvSpPr>
        <p:spPr>
          <a:xfrm>
            <a:off x="8237208" y="5677597"/>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27" name="object 27"/>
          <p:cNvSpPr txBox="1"/>
          <p:nvPr/>
        </p:nvSpPr>
        <p:spPr>
          <a:xfrm>
            <a:off x="8380355" y="5840697"/>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2" action="ppaction://hlinksldjump"/>
              </a:rPr>
              <a:t>H</a:t>
            </a:r>
            <a:r>
              <a:rPr sz="1200" dirty="0">
                <a:solidFill>
                  <a:srgbClr val="FFFFFF"/>
                </a:solidFill>
                <a:latin typeface="Arial"/>
                <a:cs typeface="Arial"/>
                <a:hlinkClick r:id="rId2" action="ppaction://hlinksldjump"/>
              </a:rPr>
              <a:t>o</a:t>
            </a:r>
            <a:r>
              <a:rPr sz="1200" spc="5" dirty="0">
                <a:solidFill>
                  <a:srgbClr val="FFFFFF"/>
                </a:solidFill>
                <a:latin typeface="Arial"/>
                <a:cs typeface="Arial"/>
                <a:hlinkClick r:id="rId2" action="ppaction://hlinksldjump"/>
              </a:rPr>
              <a:t>m</a:t>
            </a:r>
            <a:r>
              <a:rPr sz="1200" dirty="0">
                <a:solidFill>
                  <a:srgbClr val="FFFFFF"/>
                </a:solidFill>
                <a:latin typeface="Arial"/>
                <a:cs typeface="Arial"/>
                <a:hlinkClick r:id="rId2" action="ppaction://hlinksldjump"/>
              </a:rPr>
              <a:t>e</a:t>
            </a:r>
            <a:endParaRPr sz="1200" dirty="0">
              <a:latin typeface="Arial"/>
              <a:cs typeface="Arial"/>
            </a:endParaRPr>
          </a:p>
        </p:txBody>
      </p:sp>
      <p:sp>
        <p:nvSpPr>
          <p:cNvPr id="35" name="object 35"/>
          <p:cNvSpPr/>
          <p:nvPr/>
        </p:nvSpPr>
        <p:spPr>
          <a:xfrm>
            <a:off x="8237207" y="5020018"/>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37" name="object 37"/>
          <p:cNvSpPr txBox="1"/>
          <p:nvPr/>
        </p:nvSpPr>
        <p:spPr>
          <a:xfrm>
            <a:off x="8300027" y="5102741"/>
            <a:ext cx="594360"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8" name="object 38"/>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117</a:t>
            </a:fld>
            <a:r>
              <a:rPr spc="10" dirty="0"/>
              <a:t> </a:t>
            </a:r>
            <a:r>
              <a:rPr spc="-5" dirty="0"/>
              <a:t>o</a:t>
            </a:r>
            <a:r>
              <a:rPr dirty="0"/>
              <a:t>f</a:t>
            </a:r>
            <a:r>
              <a:rPr spc="10" dirty="0"/>
              <a:t> </a:t>
            </a:r>
            <a:r>
              <a:rPr lang="en-GB" spc="10" dirty="0" smtClean="0"/>
              <a:t>132</a:t>
            </a:r>
            <a:endParaRPr dirty="0"/>
          </a:p>
        </p:txBody>
      </p:sp>
      <p:sp>
        <p:nvSpPr>
          <p:cNvPr id="39" name="object 39"/>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3" name="TextBox 2"/>
          <p:cNvSpPr txBox="1"/>
          <p:nvPr/>
        </p:nvSpPr>
        <p:spPr>
          <a:xfrm>
            <a:off x="4703943" y="1603696"/>
            <a:ext cx="4003165" cy="3416320"/>
          </a:xfrm>
          <a:prstGeom prst="rect">
            <a:avLst/>
          </a:prstGeom>
          <a:noFill/>
        </p:spPr>
        <p:txBody>
          <a:bodyPr wrap="square" rtlCol="0">
            <a:spAutoFit/>
          </a:bodyPr>
          <a:lstStyle/>
          <a:p>
            <a:pPr marL="299085" marR="13970" indent="-286385">
              <a:lnSpc>
                <a:spcPct val="100000"/>
              </a:lnSpc>
              <a:buChar char="•"/>
              <a:tabLst>
                <a:tab pos="299720" algn="l"/>
              </a:tabLst>
            </a:pPr>
            <a:r>
              <a:rPr lang="en-GB" spc="5" dirty="0">
                <a:solidFill>
                  <a:srgbClr val="4B4B4B"/>
                </a:solidFill>
                <a:latin typeface="Arial"/>
                <a:cs typeface="Arial"/>
              </a:rPr>
              <a:t>t</a:t>
            </a:r>
            <a:r>
              <a:rPr lang="en-GB" spc="-5" dirty="0">
                <a:solidFill>
                  <a:srgbClr val="4B4B4B"/>
                </a:solidFill>
                <a:latin typeface="Arial"/>
                <a:cs typeface="Arial"/>
              </a:rPr>
              <a:t>h</a:t>
            </a:r>
            <a:r>
              <a:rPr lang="en-GB" dirty="0">
                <a:solidFill>
                  <a:srgbClr val="4B4B4B"/>
                </a:solidFill>
                <a:latin typeface="Arial"/>
                <a:cs typeface="Arial"/>
              </a:rPr>
              <a:t>e</a:t>
            </a:r>
            <a:r>
              <a:rPr lang="en-GB" spc="-20" dirty="0">
                <a:solidFill>
                  <a:srgbClr val="4B4B4B"/>
                </a:solidFill>
                <a:latin typeface="Arial"/>
                <a:cs typeface="Arial"/>
              </a:rPr>
              <a:t> </a:t>
            </a:r>
            <a:r>
              <a:rPr lang="en-GB" spc="-5" dirty="0">
                <a:solidFill>
                  <a:srgbClr val="4B4B4B"/>
                </a:solidFill>
                <a:latin typeface="Arial"/>
                <a:cs typeface="Arial"/>
              </a:rPr>
              <a:t>u</a:t>
            </a:r>
            <a:r>
              <a:rPr lang="en-GB" dirty="0">
                <a:solidFill>
                  <a:srgbClr val="4B4B4B"/>
                </a:solidFill>
                <a:latin typeface="Arial"/>
                <a:cs typeface="Arial"/>
              </a:rPr>
              <a:t>se</a:t>
            </a:r>
            <a:r>
              <a:rPr lang="en-GB" spc="-10" dirty="0">
                <a:solidFill>
                  <a:srgbClr val="4B4B4B"/>
                </a:solidFill>
                <a:latin typeface="Arial"/>
                <a:cs typeface="Arial"/>
              </a:rPr>
              <a:t> </a:t>
            </a:r>
            <a:r>
              <a:rPr lang="en-GB" spc="-5" dirty="0">
                <a:solidFill>
                  <a:srgbClr val="4B4B4B"/>
                </a:solidFill>
                <a:latin typeface="Arial"/>
                <a:cs typeface="Arial"/>
              </a:rPr>
              <a:t>o</a:t>
            </a:r>
            <a:r>
              <a:rPr lang="en-GB" dirty="0">
                <a:solidFill>
                  <a:srgbClr val="4B4B4B"/>
                </a:solidFill>
                <a:latin typeface="Arial"/>
                <a:cs typeface="Arial"/>
              </a:rPr>
              <a:t>f</a:t>
            </a:r>
            <a:r>
              <a:rPr lang="en-GB" spc="-15" dirty="0">
                <a:solidFill>
                  <a:srgbClr val="4B4B4B"/>
                </a:solidFill>
                <a:latin typeface="Arial"/>
                <a:cs typeface="Arial"/>
              </a:rPr>
              <a:t> </a:t>
            </a:r>
            <a:r>
              <a:rPr lang="en-GB" spc="5" dirty="0">
                <a:solidFill>
                  <a:srgbClr val="4B4B4B"/>
                </a:solidFill>
                <a:latin typeface="Arial"/>
                <a:cs typeface="Arial"/>
              </a:rPr>
              <a:t>t</a:t>
            </a:r>
            <a:r>
              <a:rPr lang="en-GB" spc="-5" dirty="0">
                <a:solidFill>
                  <a:srgbClr val="4B4B4B"/>
                </a:solidFill>
                <a:latin typeface="Arial"/>
                <a:cs typeface="Arial"/>
              </a:rPr>
              <a:t>e</a:t>
            </a:r>
            <a:r>
              <a:rPr lang="en-GB" dirty="0">
                <a:solidFill>
                  <a:srgbClr val="4B4B4B"/>
                </a:solidFill>
                <a:latin typeface="Arial"/>
                <a:cs typeface="Arial"/>
              </a:rPr>
              <a:t>c</a:t>
            </a:r>
            <a:r>
              <a:rPr lang="en-GB" spc="-5" dirty="0">
                <a:solidFill>
                  <a:srgbClr val="4B4B4B"/>
                </a:solidFill>
                <a:latin typeface="Arial"/>
                <a:cs typeface="Arial"/>
              </a:rPr>
              <a:t>hno</a:t>
            </a:r>
            <a:r>
              <a:rPr lang="en-GB" spc="-10" dirty="0">
                <a:solidFill>
                  <a:srgbClr val="4B4B4B"/>
                </a:solidFill>
                <a:latin typeface="Arial"/>
                <a:cs typeface="Arial"/>
              </a:rPr>
              <a:t>l</a:t>
            </a:r>
            <a:r>
              <a:rPr lang="en-GB" spc="-5" dirty="0">
                <a:solidFill>
                  <a:srgbClr val="4B4B4B"/>
                </a:solidFill>
                <a:latin typeface="Arial"/>
                <a:cs typeface="Arial"/>
              </a:rPr>
              <a:t>o</a:t>
            </a:r>
            <a:r>
              <a:rPr lang="en-GB" spc="5" dirty="0">
                <a:solidFill>
                  <a:srgbClr val="4B4B4B"/>
                </a:solidFill>
                <a:latin typeface="Arial"/>
                <a:cs typeface="Arial"/>
              </a:rPr>
              <a:t>g</a:t>
            </a:r>
            <a:r>
              <a:rPr lang="en-GB" spc="-15" dirty="0">
                <a:solidFill>
                  <a:srgbClr val="4B4B4B"/>
                </a:solidFill>
                <a:latin typeface="Arial"/>
                <a:cs typeface="Arial"/>
              </a:rPr>
              <a:t>y</a:t>
            </a:r>
            <a:r>
              <a:rPr lang="en-GB" dirty="0">
                <a:solidFill>
                  <a:srgbClr val="4B4B4B"/>
                </a:solidFill>
                <a:latin typeface="Arial"/>
                <a:cs typeface="Arial"/>
              </a:rPr>
              <a:t>,</a:t>
            </a:r>
            <a:r>
              <a:rPr lang="en-GB" spc="-15" dirty="0">
                <a:solidFill>
                  <a:srgbClr val="4B4B4B"/>
                </a:solidFill>
                <a:latin typeface="Arial"/>
                <a:cs typeface="Arial"/>
              </a:rPr>
              <a:t> </a:t>
            </a:r>
            <a:r>
              <a:rPr lang="en-GB" dirty="0">
                <a:solidFill>
                  <a:srgbClr val="4B4B4B"/>
                </a:solidFill>
                <a:latin typeface="Arial"/>
                <a:cs typeface="Arial"/>
              </a:rPr>
              <a:t>s</a:t>
            </a:r>
            <a:r>
              <a:rPr lang="en-GB" spc="-15" dirty="0">
                <a:solidFill>
                  <a:srgbClr val="4B4B4B"/>
                </a:solidFill>
                <a:latin typeface="Arial"/>
                <a:cs typeface="Arial"/>
              </a:rPr>
              <a:t>y</a:t>
            </a:r>
            <a:r>
              <a:rPr lang="en-GB" spc="-5" dirty="0">
                <a:solidFill>
                  <a:srgbClr val="4B4B4B"/>
                </a:solidFill>
                <a:latin typeface="Arial"/>
                <a:cs typeface="Arial"/>
              </a:rPr>
              <a:t>n</a:t>
            </a:r>
            <a:r>
              <a:rPr lang="en-GB" spc="5" dirty="0">
                <a:solidFill>
                  <a:srgbClr val="4B4B4B"/>
                </a:solidFill>
                <a:latin typeface="Arial"/>
                <a:cs typeface="Arial"/>
              </a:rPr>
              <a:t>t</a:t>
            </a:r>
            <a:r>
              <a:rPr lang="en-GB" spc="-5" dirty="0">
                <a:solidFill>
                  <a:srgbClr val="4B4B4B"/>
                </a:solidFill>
                <a:latin typeface="Arial"/>
                <a:cs typeface="Arial"/>
              </a:rPr>
              <a:t>he</a:t>
            </a:r>
            <a:r>
              <a:rPr lang="en-GB" dirty="0">
                <a:solidFill>
                  <a:srgbClr val="4B4B4B"/>
                </a:solidFill>
                <a:latin typeface="Arial"/>
                <a:cs typeface="Arial"/>
              </a:rPr>
              <a:t>s</a:t>
            </a:r>
            <a:r>
              <a:rPr lang="en-GB" spc="-10" dirty="0">
                <a:solidFill>
                  <a:srgbClr val="4B4B4B"/>
                </a:solidFill>
                <a:latin typeface="Arial"/>
                <a:cs typeface="Arial"/>
              </a:rPr>
              <a:t>i</a:t>
            </a:r>
            <a:r>
              <a:rPr lang="en-GB" dirty="0">
                <a:solidFill>
                  <a:srgbClr val="4B4B4B"/>
                </a:solidFill>
                <a:latin typeface="Arial"/>
                <a:cs typeface="Arial"/>
              </a:rPr>
              <a:t>s</a:t>
            </a:r>
            <a:r>
              <a:rPr lang="en-GB" spc="-5" dirty="0">
                <a:solidFill>
                  <a:srgbClr val="4B4B4B"/>
                </a:solidFill>
                <a:latin typeface="Arial"/>
                <a:cs typeface="Arial"/>
              </a:rPr>
              <a:t>e</a:t>
            </a:r>
            <a:r>
              <a:rPr lang="en-GB" dirty="0">
                <a:solidFill>
                  <a:srgbClr val="4B4B4B"/>
                </a:solidFill>
                <a:latin typeface="Arial"/>
                <a:cs typeface="Arial"/>
              </a:rPr>
              <a:t>d</a:t>
            </a:r>
            <a:r>
              <a:rPr lang="en-GB" spc="-10" dirty="0">
                <a:solidFill>
                  <a:srgbClr val="4B4B4B"/>
                </a:solidFill>
                <a:latin typeface="Arial"/>
                <a:cs typeface="Arial"/>
              </a:rPr>
              <a:t> </a:t>
            </a:r>
            <a:r>
              <a:rPr lang="en-GB" spc="-5" dirty="0">
                <a:solidFill>
                  <a:srgbClr val="4B4B4B"/>
                </a:solidFill>
                <a:latin typeface="Arial"/>
                <a:cs typeface="Arial"/>
              </a:rPr>
              <a:t>an</a:t>
            </a:r>
            <a:r>
              <a:rPr lang="en-GB" dirty="0">
                <a:solidFill>
                  <a:srgbClr val="4B4B4B"/>
                </a:solidFill>
                <a:latin typeface="Arial"/>
                <a:cs typeface="Arial"/>
              </a:rPr>
              <a:t>d</a:t>
            </a:r>
            <a:r>
              <a:rPr lang="en-GB" spc="-10" dirty="0">
                <a:solidFill>
                  <a:srgbClr val="4B4B4B"/>
                </a:solidFill>
                <a:latin typeface="Arial"/>
                <a:cs typeface="Arial"/>
              </a:rPr>
              <a:t> </a:t>
            </a:r>
            <a:r>
              <a:rPr lang="en-GB" dirty="0">
                <a:solidFill>
                  <a:srgbClr val="4B4B4B"/>
                </a:solidFill>
                <a:latin typeface="Arial"/>
                <a:cs typeface="Arial"/>
              </a:rPr>
              <a:t>c</a:t>
            </a:r>
            <a:r>
              <a:rPr lang="en-GB" spc="-5" dirty="0">
                <a:solidFill>
                  <a:srgbClr val="4B4B4B"/>
                </a:solidFill>
                <a:latin typeface="Arial"/>
                <a:cs typeface="Arial"/>
              </a:rPr>
              <a:t>o</a:t>
            </a:r>
            <a:r>
              <a:rPr lang="en-GB" dirty="0">
                <a:solidFill>
                  <a:srgbClr val="4B4B4B"/>
                </a:solidFill>
                <a:latin typeface="Arial"/>
                <a:cs typeface="Arial"/>
              </a:rPr>
              <a:t>m</a:t>
            </a:r>
            <a:r>
              <a:rPr lang="en-GB" spc="-5" dirty="0">
                <a:solidFill>
                  <a:srgbClr val="4B4B4B"/>
                </a:solidFill>
                <a:latin typeface="Arial"/>
                <a:cs typeface="Arial"/>
              </a:rPr>
              <a:t>pu</a:t>
            </a:r>
            <a:r>
              <a:rPr lang="en-GB" spc="5" dirty="0">
                <a:solidFill>
                  <a:srgbClr val="4B4B4B"/>
                </a:solidFill>
                <a:latin typeface="Arial"/>
                <a:cs typeface="Arial"/>
              </a:rPr>
              <a:t>t</a:t>
            </a:r>
            <a:r>
              <a:rPr lang="en-GB" spc="-5" dirty="0">
                <a:solidFill>
                  <a:srgbClr val="4B4B4B"/>
                </a:solidFill>
                <a:latin typeface="Arial"/>
                <a:cs typeface="Arial"/>
              </a:rPr>
              <a:t>e</a:t>
            </a:r>
            <a:r>
              <a:rPr lang="en-GB" spc="10" dirty="0">
                <a:solidFill>
                  <a:srgbClr val="4B4B4B"/>
                </a:solidFill>
                <a:latin typeface="Arial"/>
                <a:cs typeface="Arial"/>
              </a:rPr>
              <a:t>r</a:t>
            </a:r>
            <a:r>
              <a:rPr lang="en-GB" dirty="0">
                <a:solidFill>
                  <a:srgbClr val="4B4B4B"/>
                </a:solidFill>
                <a:latin typeface="Arial"/>
                <a:cs typeface="Arial"/>
              </a:rPr>
              <a:t>-</a:t>
            </a:r>
            <a:r>
              <a:rPr lang="en-GB" spc="-5" dirty="0">
                <a:solidFill>
                  <a:srgbClr val="4B4B4B"/>
                </a:solidFill>
                <a:latin typeface="Arial"/>
                <a:cs typeface="Arial"/>
              </a:rPr>
              <a:t>gene</a:t>
            </a:r>
            <a:r>
              <a:rPr lang="en-GB" spc="-10" dirty="0">
                <a:solidFill>
                  <a:srgbClr val="4B4B4B"/>
                </a:solidFill>
                <a:latin typeface="Arial"/>
                <a:cs typeface="Arial"/>
              </a:rPr>
              <a:t>r</a:t>
            </a:r>
            <a:r>
              <a:rPr lang="en-GB" spc="-5" dirty="0">
                <a:solidFill>
                  <a:srgbClr val="4B4B4B"/>
                </a:solidFill>
                <a:latin typeface="Arial"/>
                <a:cs typeface="Arial"/>
              </a:rPr>
              <a:t>a</a:t>
            </a:r>
            <a:r>
              <a:rPr lang="en-GB" spc="-10" dirty="0">
                <a:solidFill>
                  <a:srgbClr val="4B4B4B"/>
                </a:solidFill>
                <a:latin typeface="Arial"/>
                <a:cs typeface="Arial"/>
              </a:rPr>
              <a:t>t</a:t>
            </a:r>
            <a:r>
              <a:rPr lang="en-GB" spc="-5" dirty="0">
                <a:solidFill>
                  <a:srgbClr val="4B4B4B"/>
                </a:solidFill>
                <a:latin typeface="Arial"/>
                <a:cs typeface="Arial"/>
              </a:rPr>
              <a:t>ed </a:t>
            </a:r>
            <a:r>
              <a:rPr lang="en-GB" dirty="0">
                <a:solidFill>
                  <a:srgbClr val="4B4B4B"/>
                </a:solidFill>
                <a:latin typeface="Arial"/>
                <a:cs typeface="Arial"/>
              </a:rPr>
              <a:t>s</a:t>
            </a:r>
            <a:r>
              <a:rPr lang="en-GB" spc="-5" dirty="0">
                <a:solidFill>
                  <a:srgbClr val="4B4B4B"/>
                </a:solidFill>
                <a:latin typeface="Arial"/>
                <a:cs typeface="Arial"/>
              </a:rPr>
              <a:t>ound</a:t>
            </a:r>
            <a:r>
              <a:rPr lang="en-GB" dirty="0">
                <a:solidFill>
                  <a:srgbClr val="4B4B4B"/>
                </a:solidFill>
                <a:latin typeface="Arial"/>
                <a:cs typeface="Arial"/>
              </a:rPr>
              <a:t>s,</a:t>
            </a:r>
            <a:r>
              <a:rPr lang="en-GB" spc="-15" dirty="0">
                <a:solidFill>
                  <a:srgbClr val="4B4B4B"/>
                </a:solidFill>
                <a:latin typeface="Arial"/>
                <a:cs typeface="Arial"/>
              </a:rPr>
              <a:t> </a:t>
            </a:r>
            <a:r>
              <a:rPr lang="en-GB" dirty="0">
                <a:solidFill>
                  <a:srgbClr val="4B4B4B"/>
                </a:solidFill>
                <a:latin typeface="Arial"/>
                <a:cs typeface="Arial"/>
              </a:rPr>
              <a:t>s</a:t>
            </a:r>
            <a:r>
              <a:rPr lang="en-GB" spc="-5" dirty="0">
                <a:solidFill>
                  <a:srgbClr val="4B4B4B"/>
                </a:solidFill>
                <a:latin typeface="Arial"/>
                <a:cs typeface="Arial"/>
              </a:rPr>
              <a:t>a</a:t>
            </a:r>
            <a:r>
              <a:rPr lang="en-GB" dirty="0">
                <a:solidFill>
                  <a:srgbClr val="4B4B4B"/>
                </a:solidFill>
                <a:latin typeface="Arial"/>
                <a:cs typeface="Arial"/>
              </a:rPr>
              <a:t>m</a:t>
            </a:r>
            <a:r>
              <a:rPr lang="en-GB" spc="-5" dirty="0">
                <a:solidFill>
                  <a:srgbClr val="4B4B4B"/>
                </a:solidFill>
                <a:latin typeface="Arial"/>
                <a:cs typeface="Arial"/>
              </a:rPr>
              <a:t>p</a:t>
            </a:r>
            <a:r>
              <a:rPr lang="en-GB" spc="-10" dirty="0">
                <a:solidFill>
                  <a:srgbClr val="4B4B4B"/>
                </a:solidFill>
                <a:latin typeface="Arial"/>
                <a:cs typeface="Arial"/>
              </a:rPr>
              <a:t>li</a:t>
            </a:r>
            <a:r>
              <a:rPr lang="en-GB" spc="-5" dirty="0">
                <a:solidFill>
                  <a:srgbClr val="4B4B4B"/>
                </a:solidFill>
                <a:latin typeface="Arial"/>
                <a:cs typeface="Arial"/>
              </a:rPr>
              <a:t>n</a:t>
            </a:r>
            <a:r>
              <a:rPr lang="en-GB" dirty="0">
                <a:solidFill>
                  <a:srgbClr val="4B4B4B"/>
                </a:solidFill>
                <a:latin typeface="Arial"/>
                <a:cs typeface="Arial"/>
              </a:rPr>
              <a:t>g </a:t>
            </a:r>
            <a:r>
              <a:rPr lang="en-GB" spc="-5" dirty="0">
                <a:solidFill>
                  <a:srgbClr val="4B4B4B"/>
                </a:solidFill>
                <a:latin typeface="Arial"/>
                <a:cs typeface="Arial"/>
              </a:rPr>
              <a:t>an</a:t>
            </a:r>
            <a:r>
              <a:rPr lang="en-GB" dirty="0">
                <a:solidFill>
                  <a:srgbClr val="4B4B4B"/>
                </a:solidFill>
                <a:latin typeface="Arial"/>
                <a:cs typeface="Arial"/>
              </a:rPr>
              <a:t>d</a:t>
            </a:r>
            <a:r>
              <a:rPr lang="en-GB" spc="-10" dirty="0">
                <a:solidFill>
                  <a:srgbClr val="4B4B4B"/>
                </a:solidFill>
                <a:latin typeface="Arial"/>
                <a:cs typeface="Arial"/>
              </a:rPr>
              <a:t> </a:t>
            </a:r>
            <a:r>
              <a:rPr lang="en-GB" spc="5" dirty="0">
                <a:solidFill>
                  <a:srgbClr val="4B4B4B"/>
                </a:solidFill>
                <a:latin typeface="Arial"/>
                <a:cs typeface="Arial"/>
              </a:rPr>
              <a:t>t</a:t>
            </a:r>
            <a:r>
              <a:rPr lang="en-GB" spc="-5" dirty="0">
                <a:solidFill>
                  <a:srgbClr val="4B4B4B"/>
                </a:solidFill>
                <a:latin typeface="Arial"/>
                <a:cs typeface="Arial"/>
              </a:rPr>
              <a:t>h</a:t>
            </a:r>
            <a:r>
              <a:rPr lang="en-GB" dirty="0">
                <a:solidFill>
                  <a:srgbClr val="4B4B4B"/>
                </a:solidFill>
                <a:latin typeface="Arial"/>
                <a:cs typeface="Arial"/>
              </a:rPr>
              <a:t>e</a:t>
            </a:r>
            <a:r>
              <a:rPr lang="en-GB" spc="-20" dirty="0">
                <a:solidFill>
                  <a:srgbClr val="4B4B4B"/>
                </a:solidFill>
                <a:latin typeface="Arial"/>
                <a:cs typeface="Arial"/>
              </a:rPr>
              <a:t> </a:t>
            </a:r>
            <a:r>
              <a:rPr lang="en-GB" spc="-5" dirty="0">
                <a:solidFill>
                  <a:srgbClr val="4B4B4B"/>
                </a:solidFill>
                <a:latin typeface="Arial"/>
                <a:cs typeface="Arial"/>
              </a:rPr>
              <a:t>u</a:t>
            </a:r>
            <a:r>
              <a:rPr lang="en-GB" dirty="0">
                <a:solidFill>
                  <a:srgbClr val="4B4B4B"/>
                </a:solidFill>
                <a:latin typeface="Arial"/>
                <a:cs typeface="Arial"/>
              </a:rPr>
              <a:t>se</a:t>
            </a:r>
            <a:r>
              <a:rPr lang="en-GB" spc="-10" dirty="0">
                <a:solidFill>
                  <a:srgbClr val="4B4B4B"/>
                </a:solidFill>
                <a:latin typeface="Arial"/>
                <a:cs typeface="Arial"/>
              </a:rPr>
              <a:t> </a:t>
            </a:r>
            <a:r>
              <a:rPr lang="en-GB" spc="-5" dirty="0">
                <a:solidFill>
                  <a:srgbClr val="4B4B4B"/>
                </a:solidFill>
                <a:latin typeface="Arial"/>
                <a:cs typeface="Arial"/>
              </a:rPr>
              <a:t>o</a:t>
            </a:r>
            <a:r>
              <a:rPr lang="en-GB" dirty="0">
                <a:solidFill>
                  <a:srgbClr val="4B4B4B"/>
                </a:solidFill>
                <a:latin typeface="Arial"/>
                <a:cs typeface="Arial"/>
              </a:rPr>
              <a:t>f</a:t>
            </a:r>
            <a:r>
              <a:rPr lang="en-GB" spc="-15" dirty="0">
                <a:solidFill>
                  <a:srgbClr val="4B4B4B"/>
                </a:solidFill>
                <a:latin typeface="Arial"/>
                <a:cs typeface="Arial"/>
              </a:rPr>
              <a:t> </a:t>
            </a:r>
            <a:r>
              <a:rPr lang="en-GB" spc="5" dirty="0">
                <a:solidFill>
                  <a:srgbClr val="4B4B4B"/>
                </a:solidFill>
                <a:latin typeface="Arial"/>
                <a:cs typeface="Arial"/>
              </a:rPr>
              <a:t>t</a:t>
            </a:r>
            <a:r>
              <a:rPr lang="en-GB" spc="-5" dirty="0">
                <a:solidFill>
                  <a:srgbClr val="4B4B4B"/>
                </a:solidFill>
                <a:latin typeface="Arial"/>
                <a:cs typeface="Arial"/>
              </a:rPr>
              <a:t>e</a:t>
            </a:r>
            <a:r>
              <a:rPr lang="en-GB" dirty="0">
                <a:solidFill>
                  <a:srgbClr val="4B4B4B"/>
                </a:solidFill>
                <a:latin typeface="Arial"/>
                <a:cs typeface="Arial"/>
              </a:rPr>
              <a:t>c</a:t>
            </a:r>
            <a:r>
              <a:rPr lang="en-GB" spc="-5" dirty="0">
                <a:solidFill>
                  <a:srgbClr val="4B4B4B"/>
                </a:solidFill>
                <a:latin typeface="Arial"/>
                <a:cs typeface="Arial"/>
              </a:rPr>
              <a:t>hn</a:t>
            </a:r>
            <a:r>
              <a:rPr lang="en-GB" spc="-10" dirty="0">
                <a:solidFill>
                  <a:srgbClr val="4B4B4B"/>
                </a:solidFill>
                <a:latin typeface="Arial"/>
                <a:cs typeface="Arial"/>
              </a:rPr>
              <a:t>i</a:t>
            </a:r>
            <a:r>
              <a:rPr lang="en-GB" spc="5" dirty="0">
                <a:solidFill>
                  <a:srgbClr val="4B4B4B"/>
                </a:solidFill>
                <a:latin typeface="Arial"/>
                <a:cs typeface="Arial"/>
              </a:rPr>
              <a:t>q</a:t>
            </a:r>
            <a:r>
              <a:rPr lang="en-GB" spc="-5" dirty="0">
                <a:solidFill>
                  <a:srgbClr val="4B4B4B"/>
                </a:solidFill>
                <a:latin typeface="Arial"/>
                <a:cs typeface="Arial"/>
              </a:rPr>
              <a:t>ue</a:t>
            </a:r>
            <a:r>
              <a:rPr lang="en-GB" dirty="0">
                <a:solidFill>
                  <a:srgbClr val="4B4B4B"/>
                </a:solidFill>
                <a:latin typeface="Arial"/>
                <a:cs typeface="Arial"/>
              </a:rPr>
              <a:t>s</a:t>
            </a:r>
            <a:r>
              <a:rPr lang="en-GB" spc="-30" dirty="0">
                <a:solidFill>
                  <a:srgbClr val="4B4B4B"/>
                </a:solidFill>
                <a:latin typeface="Arial"/>
                <a:cs typeface="Arial"/>
              </a:rPr>
              <a:t> </a:t>
            </a:r>
            <a:r>
              <a:rPr lang="en-GB" dirty="0">
                <a:solidFill>
                  <a:srgbClr val="4B4B4B"/>
                </a:solidFill>
                <a:latin typeface="Arial"/>
                <a:cs typeface="Arial"/>
              </a:rPr>
              <a:t>s</a:t>
            </a:r>
            <a:r>
              <a:rPr lang="en-GB" spc="-5" dirty="0">
                <a:solidFill>
                  <a:srgbClr val="4B4B4B"/>
                </a:solidFill>
                <a:latin typeface="Arial"/>
                <a:cs typeface="Arial"/>
              </a:rPr>
              <a:t>u</a:t>
            </a:r>
            <a:r>
              <a:rPr lang="en-GB" dirty="0">
                <a:solidFill>
                  <a:srgbClr val="4B4B4B"/>
                </a:solidFill>
                <a:latin typeface="Arial"/>
                <a:cs typeface="Arial"/>
              </a:rPr>
              <a:t>ch</a:t>
            </a:r>
            <a:r>
              <a:rPr lang="en-GB" spc="-10" dirty="0">
                <a:solidFill>
                  <a:srgbClr val="4B4B4B"/>
                </a:solidFill>
                <a:latin typeface="Arial"/>
                <a:cs typeface="Arial"/>
              </a:rPr>
              <a:t> </a:t>
            </a:r>
            <a:r>
              <a:rPr lang="en-GB" spc="-5" dirty="0">
                <a:solidFill>
                  <a:srgbClr val="4B4B4B"/>
                </a:solidFill>
                <a:latin typeface="Arial"/>
                <a:cs typeface="Arial"/>
              </a:rPr>
              <a:t>a</a:t>
            </a:r>
            <a:r>
              <a:rPr lang="en-GB" dirty="0">
                <a:solidFill>
                  <a:srgbClr val="4B4B4B"/>
                </a:solidFill>
                <a:latin typeface="Arial"/>
                <a:cs typeface="Arial"/>
              </a:rPr>
              <a:t>s</a:t>
            </a:r>
            <a:r>
              <a:rPr lang="en-GB" spc="-10" dirty="0">
                <a:solidFill>
                  <a:srgbClr val="4B4B4B"/>
                </a:solidFill>
                <a:latin typeface="Arial"/>
                <a:cs typeface="Arial"/>
              </a:rPr>
              <a:t> </a:t>
            </a:r>
            <a:r>
              <a:rPr lang="en-GB" dirty="0">
                <a:solidFill>
                  <a:srgbClr val="4B4B4B"/>
                </a:solidFill>
                <a:latin typeface="Arial"/>
                <a:cs typeface="Arial"/>
              </a:rPr>
              <a:t>r</a:t>
            </a:r>
            <a:r>
              <a:rPr lang="en-GB" spc="-5" dirty="0">
                <a:solidFill>
                  <a:srgbClr val="4B4B4B"/>
                </a:solidFill>
                <a:latin typeface="Arial"/>
                <a:cs typeface="Arial"/>
              </a:rPr>
              <a:t>e</a:t>
            </a:r>
            <a:r>
              <a:rPr lang="en-GB" spc="-15" dirty="0">
                <a:solidFill>
                  <a:srgbClr val="4B4B4B"/>
                </a:solidFill>
                <a:latin typeface="Arial"/>
                <a:cs typeface="Arial"/>
              </a:rPr>
              <a:t>v</a:t>
            </a:r>
            <a:r>
              <a:rPr lang="en-GB" spc="-5" dirty="0">
                <a:solidFill>
                  <a:srgbClr val="4B4B4B"/>
                </a:solidFill>
                <a:latin typeface="Arial"/>
                <a:cs typeface="Arial"/>
              </a:rPr>
              <a:t>e</a:t>
            </a:r>
            <a:r>
              <a:rPr lang="en-GB" dirty="0">
                <a:solidFill>
                  <a:srgbClr val="4B4B4B"/>
                </a:solidFill>
                <a:latin typeface="Arial"/>
                <a:cs typeface="Arial"/>
              </a:rPr>
              <a:t>r</a:t>
            </a:r>
            <a:r>
              <a:rPr lang="en-GB" spc="-5" dirty="0">
                <a:solidFill>
                  <a:srgbClr val="4B4B4B"/>
                </a:solidFill>
                <a:latin typeface="Arial"/>
                <a:cs typeface="Arial"/>
              </a:rPr>
              <a:t>b</a:t>
            </a:r>
            <a:r>
              <a:rPr lang="en-GB" dirty="0">
                <a:solidFill>
                  <a:srgbClr val="4B4B4B"/>
                </a:solidFill>
                <a:latin typeface="Arial"/>
                <a:cs typeface="Arial"/>
              </a:rPr>
              <a:t>, </a:t>
            </a:r>
            <a:r>
              <a:rPr lang="en-GB" spc="-5" dirty="0">
                <a:solidFill>
                  <a:srgbClr val="4B4B4B"/>
                </a:solidFill>
                <a:latin typeface="Arial"/>
                <a:cs typeface="Arial"/>
              </a:rPr>
              <a:t>d</a:t>
            </a:r>
            <a:r>
              <a:rPr lang="en-GB" spc="-10" dirty="0">
                <a:solidFill>
                  <a:srgbClr val="4B4B4B"/>
                </a:solidFill>
                <a:latin typeface="Arial"/>
                <a:cs typeface="Arial"/>
              </a:rPr>
              <a:t>i</a:t>
            </a:r>
            <a:r>
              <a:rPr lang="en-GB" dirty="0">
                <a:solidFill>
                  <a:srgbClr val="4B4B4B"/>
                </a:solidFill>
                <a:latin typeface="Arial"/>
                <a:cs typeface="Arial"/>
              </a:rPr>
              <a:t>s</a:t>
            </a:r>
            <a:r>
              <a:rPr lang="en-GB" spc="5" dirty="0">
                <a:solidFill>
                  <a:srgbClr val="4B4B4B"/>
                </a:solidFill>
                <a:latin typeface="Arial"/>
                <a:cs typeface="Arial"/>
              </a:rPr>
              <a:t>t</a:t>
            </a:r>
            <a:r>
              <a:rPr lang="en-GB" spc="-5" dirty="0">
                <a:solidFill>
                  <a:srgbClr val="4B4B4B"/>
                </a:solidFill>
                <a:latin typeface="Arial"/>
                <a:cs typeface="Arial"/>
              </a:rPr>
              <a:t>o</a:t>
            </a:r>
            <a:r>
              <a:rPr lang="en-GB" dirty="0">
                <a:solidFill>
                  <a:srgbClr val="4B4B4B"/>
                </a:solidFill>
                <a:latin typeface="Arial"/>
                <a:cs typeface="Arial"/>
              </a:rPr>
              <a:t>r</a:t>
            </a:r>
            <a:r>
              <a:rPr lang="en-GB" spc="5" dirty="0">
                <a:solidFill>
                  <a:srgbClr val="4B4B4B"/>
                </a:solidFill>
                <a:latin typeface="Arial"/>
                <a:cs typeface="Arial"/>
              </a:rPr>
              <a:t>t</a:t>
            </a:r>
            <a:r>
              <a:rPr lang="en-GB" spc="-10" dirty="0">
                <a:solidFill>
                  <a:srgbClr val="4B4B4B"/>
                </a:solidFill>
                <a:latin typeface="Arial"/>
                <a:cs typeface="Arial"/>
              </a:rPr>
              <a:t>i</a:t>
            </a:r>
            <a:r>
              <a:rPr lang="en-GB" spc="-5" dirty="0">
                <a:solidFill>
                  <a:srgbClr val="4B4B4B"/>
                </a:solidFill>
                <a:latin typeface="Arial"/>
                <a:cs typeface="Arial"/>
              </a:rPr>
              <a:t>o</a:t>
            </a:r>
            <a:r>
              <a:rPr lang="en-GB" dirty="0">
                <a:solidFill>
                  <a:srgbClr val="4B4B4B"/>
                </a:solidFill>
                <a:latin typeface="Arial"/>
                <a:cs typeface="Arial"/>
              </a:rPr>
              <a:t>n</a:t>
            </a:r>
            <a:r>
              <a:rPr lang="en-GB" spc="-20" dirty="0">
                <a:solidFill>
                  <a:srgbClr val="4B4B4B"/>
                </a:solidFill>
                <a:latin typeface="Arial"/>
                <a:cs typeface="Arial"/>
              </a:rPr>
              <a:t> </a:t>
            </a:r>
            <a:r>
              <a:rPr lang="en-GB" spc="-5" dirty="0">
                <a:solidFill>
                  <a:srgbClr val="4B4B4B"/>
                </a:solidFill>
                <a:latin typeface="Arial"/>
                <a:cs typeface="Arial"/>
              </a:rPr>
              <a:t>an</a:t>
            </a:r>
            <a:r>
              <a:rPr lang="en-GB" dirty="0">
                <a:solidFill>
                  <a:srgbClr val="4B4B4B"/>
                </a:solidFill>
                <a:latin typeface="Arial"/>
                <a:cs typeface="Arial"/>
              </a:rPr>
              <a:t>d</a:t>
            </a:r>
            <a:r>
              <a:rPr lang="en-GB" spc="-10" dirty="0">
                <a:solidFill>
                  <a:srgbClr val="4B4B4B"/>
                </a:solidFill>
                <a:latin typeface="Arial"/>
                <a:cs typeface="Arial"/>
              </a:rPr>
              <a:t> </a:t>
            </a:r>
            <a:r>
              <a:rPr lang="en-GB" dirty="0">
                <a:solidFill>
                  <a:srgbClr val="4B4B4B"/>
                </a:solidFill>
                <a:latin typeface="Arial"/>
                <a:cs typeface="Arial"/>
              </a:rPr>
              <a:t>c</a:t>
            </a:r>
            <a:r>
              <a:rPr lang="en-GB" spc="-5" dirty="0">
                <a:solidFill>
                  <a:srgbClr val="4B4B4B"/>
                </a:solidFill>
                <a:latin typeface="Arial"/>
                <a:cs typeface="Arial"/>
              </a:rPr>
              <a:t>ho</a:t>
            </a:r>
            <a:r>
              <a:rPr lang="en-GB" dirty="0">
                <a:solidFill>
                  <a:srgbClr val="4B4B4B"/>
                </a:solidFill>
                <a:latin typeface="Arial"/>
                <a:cs typeface="Arial"/>
              </a:rPr>
              <a:t>r</a:t>
            </a:r>
            <a:r>
              <a:rPr lang="en-GB" spc="-5" dirty="0">
                <a:solidFill>
                  <a:srgbClr val="4B4B4B"/>
                </a:solidFill>
                <a:latin typeface="Arial"/>
                <a:cs typeface="Arial"/>
              </a:rPr>
              <a:t>u</a:t>
            </a:r>
            <a:r>
              <a:rPr lang="en-GB" dirty="0">
                <a:solidFill>
                  <a:srgbClr val="4B4B4B"/>
                </a:solidFill>
                <a:latin typeface="Arial"/>
                <a:cs typeface="Arial"/>
              </a:rPr>
              <a:t>s</a:t>
            </a:r>
          </a:p>
          <a:p>
            <a:pPr marL="299085" indent="-286385">
              <a:lnSpc>
                <a:spcPct val="100000"/>
              </a:lnSpc>
              <a:buChar char="•"/>
              <a:tabLst>
                <a:tab pos="299720" algn="l"/>
              </a:tabLst>
            </a:pPr>
            <a:r>
              <a:rPr lang="en-GB" spc="-5" dirty="0">
                <a:solidFill>
                  <a:srgbClr val="4B4B4B"/>
                </a:solidFill>
                <a:latin typeface="Arial"/>
                <a:cs typeface="Arial"/>
              </a:rPr>
              <a:t>d</a:t>
            </a:r>
            <a:r>
              <a:rPr lang="en-GB" dirty="0">
                <a:solidFill>
                  <a:srgbClr val="4B4B4B"/>
                </a:solidFill>
                <a:latin typeface="Arial"/>
                <a:cs typeface="Arial"/>
              </a:rPr>
              <a:t>r</a:t>
            </a:r>
            <a:r>
              <a:rPr lang="en-GB" spc="-5" dirty="0">
                <a:solidFill>
                  <a:srgbClr val="4B4B4B"/>
                </a:solidFill>
                <a:latin typeface="Arial"/>
                <a:cs typeface="Arial"/>
              </a:rPr>
              <a:t>one</a:t>
            </a:r>
            <a:endParaRPr lang="en-GB" dirty="0">
              <a:solidFill>
                <a:srgbClr val="4B4B4B"/>
              </a:solidFill>
              <a:latin typeface="Arial"/>
              <a:cs typeface="Arial"/>
            </a:endParaRPr>
          </a:p>
          <a:p>
            <a:pPr marL="299085" indent="-286385">
              <a:lnSpc>
                <a:spcPct val="100000"/>
              </a:lnSpc>
              <a:buChar char="•"/>
              <a:tabLst>
                <a:tab pos="299720" algn="l"/>
              </a:tabLst>
            </a:pPr>
            <a:r>
              <a:rPr lang="en-GB" spc="-15" dirty="0">
                <a:solidFill>
                  <a:srgbClr val="4B4B4B"/>
                </a:solidFill>
                <a:latin typeface="Arial"/>
                <a:cs typeface="Arial"/>
              </a:rPr>
              <a:t>v</a:t>
            </a:r>
            <a:r>
              <a:rPr lang="en-GB" spc="-5" dirty="0">
                <a:solidFill>
                  <a:srgbClr val="4B4B4B"/>
                </a:solidFill>
                <a:latin typeface="Arial"/>
                <a:cs typeface="Arial"/>
              </a:rPr>
              <a:t>o</a:t>
            </a:r>
            <a:r>
              <a:rPr lang="en-GB" dirty="0">
                <a:solidFill>
                  <a:srgbClr val="4B4B4B"/>
                </a:solidFill>
                <a:latin typeface="Arial"/>
                <a:cs typeface="Arial"/>
              </a:rPr>
              <a:t>c</a:t>
            </a:r>
            <a:r>
              <a:rPr lang="en-GB" spc="-5" dirty="0">
                <a:solidFill>
                  <a:srgbClr val="4B4B4B"/>
                </a:solidFill>
                <a:latin typeface="Arial"/>
                <a:cs typeface="Arial"/>
              </a:rPr>
              <a:t>a</a:t>
            </a:r>
            <a:r>
              <a:rPr lang="en-GB" dirty="0">
                <a:solidFill>
                  <a:srgbClr val="4B4B4B"/>
                </a:solidFill>
                <a:latin typeface="Arial"/>
                <a:cs typeface="Arial"/>
              </a:rPr>
              <a:t>l</a:t>
            </a:r>
            <a:r>
              <a:rPr lang="en-GB" spc="10" dirty="0">
                <a:solidFill>
                  <a:srgbClr val="4B4B4B"/>
                </a:solidFill>
                <a:latin typeface="Arial"/>
                <a:cs typeface="Arial"/>
              </a:rPr>
              <a:t> </a:t>
            </a:r>
            <a:r>
              <a:rPr lang="en-GB" spc="5" dirty="0">
                <a:solidFill>
                  <a:srgbClr val="4B4B4B"/>
                </a:solidFill>
                <a:latin typeface="Arial"/>
                <a:cs typeface="Arial"/>
              </a:rPr>
              <a:t>t</a:t>
            </a:r>
            <a:r>
              <a:rPr lang="en-GB" spc="-5" dirty="0">
                <a:solidFill>
                  <a:srgbClr val="4B4B4B"/>
                </a:solidFill>
                <a:latin typeface="Arial"/>
                <a:cs typeface="Arial"/>
              </a:rPr>
              <a:t>e</a:t>
            </a:r>
            <a:r>
              <a:rPr lang="en-GB" dirty="0">
                <a:solidFill>
                  <a:srgbClr val="4B4B4B"/>
                </a:solidFill>
                <a:latin typeface="Arial"/>
                <a:cs typeface="Arial"/>
              </a:rPr>
              <a:t>c</a:t>
            </a:r>
            <a:r>
              <a:rPr lang="en-GB" spc="-5" dirty="0">
                <a:solidFill>
                  <a:srgbClr val="4B4B4B"/>
                </a:solidFill>
                <a:latin typeface="Arial"/>
                <a:cs typeface="Arial"/>
              </a:rPr>
              <a:t>hn</a:t>
            </a:r>
            <a:r>
              <a:rPr lang="en-GB" spc="-10" dirty="0">
                <a:solidFill>
                  <a:srgbClr val="4B4B4B"/>
                </a:solidFill>
                <a:latin typeface="Arial"/>
                <a:cs typeface="Arial"/>
              </a:rPr>
              <a:t>i</a:t>
            </a:r>
            <a:r>
              <a:rPr lang="en-GB" spc="5" dirty="0">
                <a:solidFill>
                  <a:srgbClr val="4B4B4B"/>
                </a:solidFill>
                <a:latin typeface="Arial"/>
                <a:cs typeface="Arial"/>
              </a:rPr>
              <a:t>q</a:t>
            </a:r>
            <a:r>
              <a:rPr lang="en-GB" spc="-5" dirty="0">
                <a:solidFill>
                  <a:srgbClr val="4B4B4B"/>
                </a:solidFill>
                <a:latin typeface="Arial"/>
                <a:cs typeface="Arial"/>
              </a:rPr>
              <a:t>ue</a:t>
            </a:r>
            <a:r>
              <a:rPr lang="en-GB" dirty="0">
                <a:solidFill>
                  <a:srgbClr val="4B4B4B"/>
                </a:solidFill>
                <a:latin typeface="Arial"/>
                <a:cs typeface="Arial"/>
              </a:rPr>
              <a:t>s</a:t>
            </a:r>
            <a:r>
              <a:rPr lang="en-GB" spc="-30" dirty="0">
                <a:solidFill>
                  <a:srgbClr val="4B4B4B"/>
                </a:solidFill>
                <a:latin typeface="Arial"/>
                <a:cs typeface="Arial"/>
              </a:rPr>
              <a:t> </a:t>
            </a:r>
            <a:r>
              <a:rPr lang="en-GB" spc="-5" dirty="0" err="1">
                <a:solidFill>
                  <a:srgbClr val="4B4B4B"/>
                </a:solidFill>
                <a:latin typeface="Arial"/>
                <a:cs typeface="Arial"/>
              </a:rPr>
              <a:t>e</a:t>
            </a:r>
            <a:r>
              <a:rPr lang="en-GB" dirty="0" err="1">
                <a:solidFill>
                  <a:srgbClr val="4B4B4B"/>
                </a:solidFill>
                <a:latin typeface="Arial"/>
                <a:cs typeface="Arial"/>
              </a:rPr>
              <a:t>g</a:t>
            </a:r>
            <a:r>
              <a:rPr lang="en-GB" spc="-10" dirty="0">
                <a:solidFill>
                  <a:srgbClr val="4B4B4B"/>
                </a:solidFill>
                <a:latin typeface="Arial"/>
                <a:cs typeface="Arial"/>
              </a:rPr>
              <a:t> </a:t>
            </a:r>
            <a:r>
              <a:rPr lang="en-GB" spc="15" dirty="0">
                <a:solidFill>
                  <a:srgbClr val="4B4B4B"/>
                </a:solidFill>
                <a:latin typeface="Arial"/>
                <a:cs typeface="Arial"/>
              </a:rPr>
              <a:t>f</a:t>
            </a:r>
            <a:r>
              <a:rPr lang="en-GB" spc="-5" dirty="0">
                <a:solidFill>
                  <a:srgbClr val="4B4B4B"/>
                </a:solidFill>
                <a:latin typeface="Arial"/>
                <a:cs typeface="Arial"/>
              </a:rPr>
              <a:t>a</a:t>
            </a:r>
            <a:r>
              <a:rPr lang="en-GB" spc="-10" dirty="0">
                <a:solidFill>
                  <a:srgbClr val="4B4B4B"/>
                </a:solidFill>
                <a:latin typeface="Arial"/>
                <a:cs typeface="Arial"/>
              </a:rPr>
              <a:t>l</a:t>
            </a:r>
            <a:r>
              <a:rPr lang="en-GB" dirty="0">
                <a:solidFill>
                  <a:srgbClr val="4B4B4B"/>
                </a:solidFill>
                <a:latin typeface="Arial"/>
                <a:cs typeface="Arial"/>
              </a:rPr>
              <a:t>s</a:t>
            </a:r>
            <a:r>
              <a:rPr lang="en-GB" spc="-5" dirty="0">
                <a:solidFill>
                  <a:srgbClr val="4B4B4B"/>
                </a:solidFill>
                <a:latin typeface="Arial"/>
                <a:cs typeface="Arial"/>
              </a:rPr>
              <a:t>e</a:t>
            </a:r>
            <a:r>
              <a:rPr lang="en-GB" spc="5" dirty="0">
                <a:solidFill>
                  <a:srgbClr val="4B4B4B"/>
                </a:solidFill>
                <a:latin typeface="Arial"/>
                <a:cs typeface="Arial"/>
              </a:rPr>
              <a:t>tt</a:t>
            </a:r>
            <a:r>
              <a:rPr lang="en-GB" spc="-5" dirty="0">
                <a:solidFill>
                  <a:srgbClr val="4B4B4B"/>
                </a:solidFill>
                <a:latin typeface="Arial"/>
                <a:cs typeface="Arial"/>
              </a:rPr>
              <a:t>o</a:t>
            </a:r>
            <a:r>
              <a:rPr lang="en-GB" dirty="0">
                <a:solidFill>
                  <a:srgbClr val="4B4B4B"/>
                </a:solidFill>
                <a:latin typeface="Arial"/>
                <a:cs typeface="Arial"/>
              </a:rPr>
              <a:t>,</a:t>
            </a:r>
            <a:r>
              <a:rPr lang="en-GB" spc="-50" dirty="0">
                <a:solidFill>
                  <a:srgbClr val="4B4B4B"/>
                </a:solidFill>
                <a:latin typeface="Arial"/>
                <a:cs typeface="Arial"/>
              </a:rPr>
              <a:t> </a:t>
            </a:r>
            <a:r>
              <a:rPr lang="en-GB" spc="-15" dirty="0">
                <a:solidFill>
                  <a:srgbClr val="4B4B4B"/>
                </a:solidFill>
                <a:latin typeface="Arial"/>
                <a:cs typeface="Arial"/>
              </a:rPr>
              <a:t>v</a:t>
            </a:r>
            <a:r>
              <a:rPr lang="en-GB" spc="-10" dirty="0">
                <a:solidFill>
                  <a:srgbClr val="4B4B4B"/>
                </a:solidFill>
                <a:latin typeface="Arial"/>
                <a:cs typeface="Arial"/>
              </a:rPr>
              <a:t>i</a:t>
            </a:r>
            <a:r>
              <a:rPr lang="en-GB" spc="-5" dirty="0">
                <a:solidFill>
                  <a:srgbClr val="4B4B4B"/>
                </a:solidFill>
                <a:latin typeface="Arial"/>
                <a:cs typeface="Arial"/>
              </a:rPr>
              <a:t>b</a:t>
            </a:r>
            <a:r>
              <a:rPr lang="en-GB" dirty="0">
                <a:solidFill>
                  <a:srgbClr val="4B4B4B"/>
                </a:solidFill>
                <a:latin typeface="Arial"/>
                <a:cs typeface="Arial"/>
              </a:rPr>
              <a:t>r</a:t>
            </a:r>
            <a:r>
              <a:rPr lang="en-GB" spc="-5" dirty="0">
                <a:solidFill>
                  <a:srgbClr val="4B4B4B"/>
                </a:solidFill>
                <a:latin typeface="Arial"/>
                <a:cs typeface="Arial"/>
              </a:rPr>
              <a:t>a</a:t>
            </a:r>
            <a:r>
              <a:rPr lang="en-GB" spc="5" dirty="0">
                <a:solidFill>
                  <a:srgbClr val="4B4B4B"/>
                </a:solidFill>
                <a:latin typeface="Arial"/>
                <a:cs typeface="Arial"/>
              </a:rPr>
              <a:t>t</a:t>
            </a:r>
            <a:r>
              <a:rPr lang="en-GB" spc="-5" dirty="0">
                <a:solidFill>
                  <a:srgbClr val="4B4B4B"/>
                </a:solidFill>
                <a:latin typeface="Arial"/>
                <a:cs typeface="Arial"/>
              </a:rPr>
              <a:t>o</a:t>
            </a:r>
            <a:r>
              <a:rPr lang="en-GB" dirty="0">
                <a:solidFill>
                  <a:srgbClr val="4B4B4B"/>
                </a:solidFill>
                <a:latin typeface="Arial"/>
                <a:cs typeface="Arial"/>
              </a:rPr>
              <a:t>,</a:t>
            </a:r>
            <a:r>
              <a:rPr lang="en-GB" spc="-10" dirty="0">
                <a:solidFill>
                  <a:srgbClr val="4B4B4B"/>
                </a:solidFill>
                <a:latin typeface="Arial"/>
                <a:cs typeface="Arial"/>
              </a:rPr>
              <a:t> </a:t>
            </a:r>
            <a:r>
              <a:rPr lang="en-GB" dirty="0">
                <a:solidFill>
                  <a:srgbClr val="4B4B4B"/>
                </a:solidFill>
                <a:latin typeface="Arial"/>
                <a:cs typeface="Arial"/>
              </a:rPr>
              <a:t>r</a:t>
            </a:r>
            <a:r>
              <a:rPr lang="en-GB" spc="-5" dirty="0">
                <a:solidFill>
                  <a:srgbClr val="4B4B4B"/>
                </a:solidFill>
                <a:latin typeface="Arial"/>
                <a:cs typeface="Arial"/>
              </a:rPr>
              <a:t>a</a:t>
            </a:r>
            <a:r>
              <a:rPr lang="en-GB" dirty="0">
                <a:solidFill>
                  <a:srgbClr val="4B4B4B"/>
                </a:solidFill>
                <a:latin typeface="Arial"/>
                <a:cs typeface="Arial"/>
              </a:rPr>
              <a:t>p</a:t>
            </a:r>
          </a:p>
          <a:p>
            <a:pPr marL="299085" indent="-286385">
              <a:lnSpc>
                <a:spcPct val="100000"/>
              </a:lnSpc>
              <a:buChar char="•"/>
              <a:tabLst>
                <a:tab pos="299720" algn="l"/>
              </a:tabLst>
            </a:pPr>
            <a:r>
              <a:rPr lang="en-GB" dirty="0">
                <a:solidFill>
                  <a:srgbClr val="4B4B4B"/>
                </a:solidFill>
                <a:latin typeface="Arial"/>
                <a:cs typeface="Arial"/>
              </a:rPr>
              <a:t>s</a:t>
            </a:r>
            <a:r>
              <a:rPr lang="en-GB" spc="-5" dirty="0">
                <a:solidFill>
                  <a:srgbClr val="4B4B4B"/>
                </a:solidFill>
                <a:latin typeface="Arial"/>
                <a:cs typeface="Arial"/>
              </a:rPr>
              <a:t>pe</a:t>
            </a:r>
            <a:r>
              <a:rPr lang="en-GB" dirty="0">
                <a:solidFill>
                  <a:srgbClr val="4B4B4B"/>
                </a:solidFill>
                <a:latin typeface="Arial"/>
                <a:cs typeface="Arial"/>
              </a:rPr>
              <a:t>c</a:t>
            </a:r>
            <a:r>
              <a:rPr lang="en-GB" spc="-10" dirty="0">
                <a:solidFill>
                  <a:srgbClr val="4B4B4B"/>
                </a:solidFill>
                <a:latin typeface="Arial"/>
                <a:cs typeface="Arial"/>
              </a:rPr>
              <a:t>i</a:t>
            </a:r>
            <a:r>
              <a:rPr lang="en-GB" spc="15" dirty="0">
                <a:solidFill>
                  <a:srgbClr val="4B4B4B"/>
                </a:solidFill>
                <a:latin typeface="Arial"/>
                <a:cs typeface="Arial"/>
              </a:rPr>
              <a:t>f</a:t>
            </a:r>
            <a:r>
              <a:rPr lang="en-GB" spc="-10" dirty="0">
                <a:solidFill>
                  <a:srgbClr val="4B4B4B"/>
                </a:solidFill>
                <a:latin typeface="Arial"/>
                <a:cs typeface="Arial"/>
              </a:rPr>
              <a:t>i</a:t>
            </a:r>
            <a:r>
              <a:rPr lang="en-GB" dirty="0">
                <a:solidFill>
                  <a:srgbClr val="4B4B4B"/>
                </a:solidFill>
                <a:latin typeface="Arial"/>
                <a:cs typeface="Arial"/>
              </a:rPr>
              <a:t>c</a:t>
            </a:r>
            <a:r>
              <a:rPr lang="en-GB" spc="-20" dirty="0">
                <a:solidFill>
                  <a:srgbClr val="4B4B4B"/>
                </a:solidFill>
                <a:latin typeface="Arial"/>
                <a:cs typeface="Arial"/>
              </a:rPr>
              <a:t> </a:t>
            </a:r>
            <a:r>
              <a:rPr lang="en-GB" spc="15" dirty="0">
                <a:solidFill>
                  <a:srgbClr val="4B4B4B"/>
                </a:solidFill>
                <a:latin typeface="Arial"/>
                <a:cs typeface="Arial"/>
              </a:rPr>
              <a:t>f</a:t>
            </a:r>
            <a:r>
              <a:rPr lang="en-GB" spc="-5" dirty="0">
                <a:solidFill>
                  <a:srgbClr val="4B4B4B"/>
                </a:solidFill>
                <a:latin typeface="Arial"/>
                <a:cs typeface="Arial"/>
              </a:rPr>
              <a:t>a</a:t>
            </a:r>
            <a:r>
              <a:rPr lang="en-GB" dirty="0">
                <a:solidFill>
                  <a:srgbClr val="4B4B4B"/>
                </a:solidFill>
                <a:latin typeface="Arial"/>
                <a:cs typeface="Arial"/>
              </a:rPr>
              <a:t>m</a:t>
            </a:r>
            <a:r>
              <a:rPr lang="en-GB" spc="-10" dirty="0">
                <a:solidFill>
                  <a:srgbClr val="4B4B4B"/>
                </a:solidFill>
                <a:latin typeface="Arial"/>
                <a:cs typeface="Arial"/>
              </a:rPr>
              <a:t>ili</a:t>
            </a:r>
            <a:r>
              <a:rPr lang="en-GB" spc="-5" dirty="0">
                <a:solidFill>
                  <a:srgbClr val="4B4B4B"/>
                </a:solidFill>
                <a:latin typeface="Arial"/>
                <a:cs typeface="Arial"/>
              </a:rPr>
              <a:t>e</a:t>
            </a:r>
            <a:r>
              <a:rPr lang="en-GB" dirty="0">
                <a:solidFill>
                  <a:srgbClr val="4B4B4B"/>
                </a:solidFill>
                <a:latin typeface="Arial"/>
                <a:cs typeface="Arial"/>
              </a:rPr>
              <a:t>s</a:t>
            </a:r>
            <a:r>
              <a:rPr lang="en-GB" spc="-10" dirty="0">
                <a:solidFill>
                  <a:srgbClr val="4B4B4B"/>
                </a:solidFill>
                <a:latin typeface="Arial"/>
                <a:cs typeface="Arial"/>
              </a:rPr>
              <a:t> </a:t>
            </a:r>
            <a:r>
              <a:rPr lang="en-GB" spc="-5" dirty="0">
                <a:solidFill>
                  <a:srgbClr val="4B4B4B"/>
                </a:solidFill>
                <a:latin typeface="Arial"/>
                <a:cs typeface="Arial"/>
              </a:rPr>
              <a:t>o</a:t>
            </a:r>
            <a:r>
              <a:rPr lang="en-GB" dirty="0">
                <a:solidFill>
                  <a:srgbClr val="4B4B4B"/>
                </a:solidFill>
                <a:latin typeface="Arial"/>
                <a:cs typeface="Arial"/>
              </a:rPr>
              <a:t>f</a:t>
            </a:r>
            <a:r>
              <a:rPr lang="en-GB" spc="-15" dirty="0">
                <a:solidFill>
                  <a:srgbClr val="4B4B4B"/>
                </a:solidFill>
                <a:latin typeface="Arial"/>
                <a:cs typeface="Arial"/>
              </a:rPr>
              <a:t> </a:t>
            </a:r>
            <a:r>
              <a:rPr lang="en-GB" spc="-10" dirty="0">
                <a:solidFill>
                  <a:srgbClr val="4B4B4B"/>
                </a:solidFill>
                <a:latin typeface="Arial"/>
                <a:cs typeface="Arial"/>
              </a:rPr>
              <a:t>i</a:t>
            </a:r>
            <a:r>
              <a:rPr lang="en-GB" spc="-5" dirty="0">
                <a:solidFill>
                  <a:srgbClr val="4B4B4B"/>
                </a:solidFill>
                <a:latin typeface="Arial"/>
                <a:cs typeface="Arial"/>
              </a:rPr>
              <a:t>n</a:t>
            </a:r>
            <a:r>
              <a:rPr lang="en-GB" dirty="0">
                <a:solidFill>
                  <a:srgbClr val="4B4B4B"/>
                </a:solidFill>
                <a:latin typeface="Arial"/>
                <a:cs typeface="Arial"/>
              </a:rPr>
              <a:t>s</a:t>
            </a:r>
            <a:r>
              <a:rPr lang="en-GB" spc="5" dirty="0">
                <a:solidFill>
                  <a:srgbClr val="4B4B4B"/>
                </a:solidFill>
                <a:latin typeface="Arial"/>
                <a:cs typeface="Arial"/>
              </a:rPr>
              <a:t>t</a:t>
            </a:r>
            <a:r>
              <a:rPr lang="en-GB" dirty="0">
                <a:solidFill>
                  <a:srgbClr val="4B4B4B"/>
                </a:solidFill>
                <a:latin typeface="Arial"/>
                <a:cs typeface="Arial"/>
              </a:rPr>
              <a:t>r</a:t>
            </a:r>
            <a:r>
              <a:rPr lang="en-GB" spc="-5" dirty="0">
                <a:solidFill>
                  <a:srgbClr val="4B4B4B"/>
                </a:solidFill>
                <a:latin typeface="Arial"/>
                <a:cs typeface="Arial"/>
              </a:rPr>
              <a:t>u</a:t>
            </a:r>
            <a:r>
              <a:rPr lang="en-GB" dirty="0">
                <a:solidFill>
                  <a:srgbClr val="4B4B4B"/>
                </a:solidFill>
                <a:latin typeface="Arial"/>
                <a:cs typeface="Arial"/>
              </a:rPr>
              <a:t>m</a:t>
            </a:r>
            <a:r>
              <a:rPr lang="en-GB" spc="-5" dirty="0">
                <a:solidFill>
                  <a:srgbClr val="4B4B4B"/>
                </a:solidFill>
                <a:latin typeface="Arial"/>
                <a:cs typeface="Arial"/>
              </a:rPr>
              <a:t>en</a:t>
            </a:r>
            <a:r>
              <a:rPr lang="en-GB" spc="5" dirty="0">
                <a:solidFill>
                  <a:srgbClr val="4B4B4B"/>
                </a:solidFill>
                <a:latin typeface="Arial"/>
                <a:cs typeface="Arial"/>
              </a:rPr>
              <a:t>t</a:t>
            </a:r>
            <a:r>
              <a:rPr lang="en-GB" dirty="0">
                <a:solidFill>
                  <a:srgbClr val="4B4B4B"/>
                </a:solidFill>
                <a:latin typeface="Arial"/>
                <a:cs typeface="Arial"/>
              </a:rPr>
              <a:t>s</a:t>
            </a:r>
            <a:r>
              <a:rPr lang="en-GB" spc="-40" dirty="0">
                <a:solidFill>
                  <a:srgbClr val="4B4B4B"/>
                </a:solidFill>
                <a:latin typeface="Arial"/>
                <a:cs typeface="Arial"/>
              </a:rPr>
              <a:t> </a:t>
            </a:r>
            <a:r>
              <a:rPr lang="en-GB" spc="-5" dirty="0" err="1">
                <a:solidFill>
                  <a:srgbClr val="4B4B4B"/>
                </a:solidFill>
                <a:latin typeface="Arial"/>
                <a:cs typeface="Arial"/>
              </a:rPr>
              <a:t>e</a:t>
            </a:r>
            <a:r>
              <a:rPr lang="en-GB" dirty="0" err="1">
                <a:solidFill>
                  <a:srgbClr val="4B4B4B"/>
                </a:solidFill>
                <a:latin typeface="Arial"/>
                <a:cs typeface="Arial"/>
              </a:rPr>
              <a:t>g</a:t>
            </a:r>
            <a:r>
              <a:rPr lang="en-GB" spc="-10" dirty="0">
                <a:solidFill>
                  <a:srgbClr val="4B4B4B"/>
                </a:solidFill>
                <a:latin typeface="Arial"/>
                <a:cs typeface="Arial"/>
              </a:rPr>
              <a:t> </a:t>
            </a:r>
            <a:r>
              <a:rPr lang="en-GB" spc="5" dirty="0" err="1">
                <a:solidFill>
                  <a:srgbClr val="4B4B4B"/>
                </a:solidFill>
                <a:latin typeface="Arial"/>
                <a:cs typeface="Arial"/>
              </a:rPr>
              <a:t>g</a:t>
            </a:r>
            <a:r>
              <a:rPr lang="en-GB" spc="-5" dirty="0" err="1">
                <a:solidFill>
                  <a:srgbClr val="4B4B4B"/>
                </a:solidFill>
                <a:latin typeface="Arial"/>
                <a:cs typeface="Arial"/>
              </a:rPr>
              <a:t>a</a:t>
            </a:r>
            <a:r>
              <a:rPr lang="en-GB" dirty="0" err="1">
                <a:solidFill>
                  <a:srgbClr val="4B4B4B"/>
                </a:solidFill>
                <a:latin typeface="Arial"/>
                <a:cs typeface="Arial"/>
              </a:rPr>
              <a:t>m</a:t>
            </a:r>
            <a:r>
              <a:rPr lang="en-GB" spc="-5" dirty="0" err="1">
                <a:solidFill>
                  <a:srgbClr val="4B4B4B"/>
                </a:solidFill>
                <a:latin typeface="Arial"/>
                <a:cs typeface="Arial"/>
              </a:rPr>
              <a:t>a</a:t>
            </a:r>
            <a:r>
              <a:rPr lang="en-GB" spc="-10" dirty="0" err="1">
                <a:solidFill>
                  <a:srgbClr val="4B4B4B"/>
                </a:solidFill>
                <a:latin typeface="Arial"/>
                <a:cs typeface="Arial"/>
              </a:rPr>
              <a:t>l</a:t>
            </a:r>
            <a:r>
              <a:rPr lang="en-GB" spc="-5" dirty="0" err="1">
                <a:solidFill>
                  <a:srgbClr val="4B4B4B"/>
                </a:solidFill>
                <a:latin typeface="Arial"/>
                <a:cs typeface="Arial"/>
              </a:rPr>
              <a:t>a</a:t>
            </a:r>
            <a:r>
              <a:rPr lang="en-GB" dirty="0" err="1">
                <a:solidFill>
                  <a:srgbClr val="4B4B4B"/>
                </a:solidFill>
                <a:latin typeface="Arial"/>
                <a:cs typeface="Arial"/>
              </a:rPr>
              <a:t>n</a:t>
            </a:r>
            <a:endParaRPr lang="en-GB" dirty="0">
              <a:solidFill>
                <a:srgbClr val="4B4B4B"/>
              </a:solidFill>
              <a:latin typeface="Arial"/>
              <a:cs typeface="Arial"/>
            </a:endParaRPr>
          </a:p>
          <a:p>
            <a:pPr marL="299085" marR="212090" indent="-286385">
              <a:lnSpc>
                <a:spcPct val="100000"/>
              </a:lnSpc>
              <a:buChar char="•"/>
              <a:tabLst>
                <a:tab pos="337820" algn="l"/>
              </a:tabLst>
            </a:pPr>
            <a:r>
              <a:rPr lang="en-GB" spc="-5" dirty="0">
                <a:solidFill>
                  <a:srgbClr val="4B4B4B"/>
                </a:solidFill>
                <a:latin typeface="Arial"/>
                <a:cs typeface="Arial"/>
              </a:rPr>
              <a:t>u</a:t>
            </a:r>
            <a:r>
              <a:rPr lang="en-GB" dirty="0">
                <a:solidFill>
                  <a:srgbClr val="4B4B4B"/>
                </a:solidFill>
                <a:latin typeface="Arial"/>
                <a:cs typeface="Arial"/>
              </a:rPr>
              <a:t>se</a:t>
            </a:r>
            <a:r>
              <a:rPr lang="en-GB" spc="-10" dirty="0">
                <a:solidFill>
                  <a:srgbClr val="4B4B4B"/>
                </a:solidFill>
                <a:latin typeface="Arial"/>
                <a:cs typeface="Arial"/>
              </a:rPr>
              <a:t> </a:t>
            </a:r>
            <a:r>
              <a:rPr lang="en-GB" spc="-5" dirty="0">
                <a:solidFill>
                  <a:srgbClr val="4B4B4B"/>
                </a:solidFill>
                <a:latin typeface="Arial"/>
                <a:cs typeface="Arial"/>
              </a:rPr>
              <a:t>o</a:t>
            </a:r>
            <a:r>
              <a:rPr lang="en-GB" dirty="0">
                <a:solidFill>
                  <a:srgbClr val="4B4B4B"/>
                </a:solidFill>
                <a:latin typeface="Arial"/>
                <a:cs typeface="Arial"/>
              </a:rPr>
              <a:t>f</a:t>
            </a:r>
            <a:r>
              <a:rPr lang="en-GB" spc="-15" dirty="0">
                <a:solidFill>
                  <a:srgbClr val="4B4B4B"/>
                </a:solidFill>
                <a:latin typeface="Arial"/>
                <a:cs typeface="Arial"/>
              </a:rPr>
              <a:t> </a:t>
            </a:r>
            <a:r>
              <a:rPr lang="en-GB" spc="5" dirty="0">
                <a:solidFill>
                  <a:srgbClr val="4B4B4B"/>
                </a:solidFill>
                <a:latin typeface="Arial"/>
                <a:cs typeface="Arial"/>
              </a:rPr>
              <a:t>t</a:t>
            </a:r>
            <a:r>
              <a:rPr lang="en-GB" spc="-5" dirty="0">
                <a:solidFill>
                  <a:srgbClr val="4B4B4B"/>
                </a:solidFill>
                <a:latin typeface="Arial"/>
                <a:cs typeface="Arial"/>
              </a:rPr>
              <a:t>e</a:t>
            </a:r>
            <a:r>
              <a:rPr lang="en-GB" dirty="0">
                <a:solidFill>
                  <a:srgbClr val="4B4B4B"/>
                </a:solidFill>
                <a:latin typeface="Arial"/>
                <a:cs typeface="Arial"/>
              </a:rPr>
              <a:t>c</a:t>
            </a:r>
            <a:r>
              <a:rPr lang="en-GB" spc="-5" dirty="0">
                <a:solidFill>
                  <a:srgbClr val="4B4B4B"/>
                </a:solidFill>
                <a:latin typeface="Arial"/>
                <a:cs typeface="Arial"/>
              </a:rPr>
              <a:t>hno</a:t>
            </a:r>
            <a:r>
              <a:rPr lang="en-GB" spc="-10" dirty="0">
                <a:solidFill>
                  <a:srgbClr val="4B4B4B"/>
                </a:solidFill>
                <a:latin typeface="Arial"/>
                <a:cs typeface="Arial"/>
              </a:rPr>
              <a:t>l</a:t>
            </a:r>
            <a:r>
              <a:rPr lang="en-GB" spc="-5" dirty="0">
                <a:solidFill>
                  <a:srgbClr val="4B4B4B"/>
                </a:solidFill>
                <a:latin typeface="Arial"/>
                <a:cs typeface="Arial"/>
              </a:rPr>
              <a:t>o</a:t>
            </a:r>
            <a:r>
              <a:rPr lang="en-GB" spc="5" dirty="0">
                <a:solidFill>
                  <a:srgbClr val="4B4B4B"/>
                </a:solidFill>
                <a:latin typeface="Arial"/>
                <a:cs typeface="Arial"/>
              </a:rPr>
              <a:t>g</a:t>
            </a:r>
            <a:r>
              <a:rPr lang="en-GB" spc="-15" dirty="0">
                <a:solidFill>
                  <a:srgbClr val="4B4B4B"/>
                </a:solidFill>
                <a:latin typeface="Arial"/>
                <a:cs typeface="Arial"/>
              </a:rPr>
              <a:t>y</a:t>
            </a:r>
            <a:r>
              <a:rPr lang="en-GB" dirty="0">
                <a:solidFill>
                  <a:srgbClr val="4B4B4B"/>
                </a:solidFill>
                <a:latin typeface="Arial"/>
                <a:cs typeface="Arial"/>
              </a:rPr>
              <a:t>,</a:t>
            </a:r>
            <a:r>
              <a:rPr lang="en-GB" spc="-15" dirty="0">
                <a:solidFill>
                  <a:srgbClr val="4B4B4B"/>
                </a:solidFill>
                <a:latin typeface="Arial"/>
                <a:cs typeface="Arial"/>
              </a:rPr>
              <a:t> </a:t>
            </a:r>
            <a:r>
              <a:rPr lang="en-GB" dirty="0">
                <a:solidFill>
                  <a:srgbClr val="4B4B4B"/>
                </a:solidFill>
                <a:latin typeface="Arial"/>
                <a:cs typeface="Arial"/>
              </a:rPr>
              <a:t>s</a:t>
            </a:r>
            <a:r>
              <a:rPr lang="en-GB" spc="-15" dirty="0">
                <a:solidFill>
                  <a:srgbClr val="4B4B4B"/>
                </a:solidFill>
                <a:latin typeface="Arial"/>
                <a:cs typeface="Arial"/>
              </a:rPr>
              <a:t>y</a:t>
            </a:r>
            <a:r>
              <a:rPr lang="en-GB" spc="-5" dirty="0">
                <a:solidFill>
                  <a:srgbClr val="4B4B4B"/>
                </a:solidFill>
                <a:latin typeface="Arial"/>
                <a:cs typeface="Arial"/>
              </a:rPr>
              <a:t>n</a:t>
            </a:r>
            <a:r>
              <a:rPr lang="en-GB" spc="5" dirty="0">
                <a:solidFill>
                  <a:srgbClr val="4B4B4B"/>
                </a:solidFill>
                <a:latin typeface="Arial"/>
                <a:cs typeface="Arial"/>
              </a:rPr>
              <a:t>t</a:t>
            </a:r>
            <a:r>
              <a:rPr lang="en-GB" spc="-5" dirty="0">
                <a:solidFill>
                  <a:srgbClr val="4B4B4B"/>
                </a:solidFill>
                <a:latin typeface="Arial"/>
                <a:cs typeface="Arial"/>
              </a:rPr>
              <a:t>he</a:t>
            </a:r>
            <a:r>
              <a:rPr lang="en-GB" dirty="0">
                <a:solidFill>
                  <a:srgbClr val="4B4B4B"/>
                </a:solidFill>
                <a:latin typeface="Arial"/>
                <a:cs typeface="Arial"/>
              </a:rPr>
              <a:t>s</a:t>
            </a:r>
            <a:r>
              <a:rPr lang="en-GB" spc="-10" dirty="0">
                <a:solidFill>
                  <a:srgbClr val="4B4B4B"/>
                </a:solidFill>
                <a:latin typeface="Arial"/>
                <a:cs typeface="Arial"/>
              </a:rPr>
              <a:t>i</a:t>
            </a:r>
            <a:r>
              <a:rPr lang="en-GB" dirty="0">
                <a:solidFill>
                  <a:srgbClr val="4B4B4B"/>
                </a:solidFill>
                <a:latin typeface="Arial"/>
                <a:cs typeface="Arial"/>
              </a:rPr>
              <a:t>s</a:t>
            </a:r>
            <a:r>
              <a:rPr lang="en-GB" spc="-5" dirty="0">
                <a:solidFill>
                  <a:srgbClr val="4B4B4B"/>
                </a:solidFill>
                <a:latin typeface="Arial"/>
                <a:cs typeface="Arial"/>
              </a:rPr>
              <a:t>e</a:t>
            </a:r>
            <a:r>
              <a:rPr lang="en-GB" dirty="0">
                <a:solidFill>
                  <a:srgbClr val="4B4B4B"/>
                </a:solidFill>
                <a:latin typeface="Arial"/>
                <a:cs typeface="Arial"/>
              </a:rPr>
              <a:t>d</a:t>
            </a:r>
            <a:r>
              <a:rPr lang="en-GB" spc="-10" dirty="0">
                <a:solidFill>
                  <a:srgbClr val="4B4B4B"/>
                </a:solidFill>
                <a:latin typeface="Arial"/>
                <a:cs typeface="Arial"/>
              </a:rPr>
              <a:t> </a:t>
            </a:r>
            <a:r>
              <a:rPr lang="en-GB" spc="-5" dirty="0">
                <a:solidFill>
                  <a:srgbClr val="4B4B4B"/>
                </a:solidFill>
                <a:latin typeface="Arial"/>
                <a:cs typeface="Arial"/>
              </a:rPr>
              <a:t>an</a:t>
            </a:r>
            <a:r>
              <a:rPr lang="en-GB" dirty="0">
                <a:solidFill>
                  <a:srgbClr val="4B4B4B"/>
                </a:solidFill>
                <a:latin typeface="Arial"/>
                <a:cs typeface="Arial"/>
              </a:rPr>
              <a:t>d</a:t>
            </a:r>
            <a:r>
              <a:rPr lang="en-GB" spc="-10" dirty="0">
                <a:solidFill>
                  <a:srgbClr val="4B4B4B"/>
                </a:solidFill>
                <a:latin typeface="Arial"/>
                <a:cs typeface="Arial"/>
              </a:rPr>
              <a:t> </a:t>
            </a:r>
            <a:r>
              <a:rPr lang="en-GB" dirty="0">
                <a:solidFill>
                  <a:srgbClr val="4B4B4B"/>
                </a:solidFill>
                <a:latin typeface="Arial"/>
                <a:cs typeface="Arial"/>
              </a:rPr>
              <a:t>c</a:t>
            </a:r>
            <a:r>
              <a:rPr lang="en-GB" spc="-5" dirty="0">
                <a:solidFill>
                  <a:srgbClr val="4B4B4B"/>
                </a:solidFill>
                <a:latin typeface="Arial"/>
                <a:cs typeface="Arial"/>
              </a:rPr>
              <a:t>o</a:t>
            </a:r>
            <a:r>
              <a:rPr lang="en-GB" dirty="0">
                <a:solidFill>
                  <a:srgbClr val="4B4B4B"/>
                </a:solidFill>
                <a:latin typeface="Arial"/>
                <a:cs typeface="Arial"/>
              </a:rPr>
              <a:t>m</a:t>
            </a:r>
            <a:r>
              <a:rPr lang="en-GB" spc="-5" dirty="0">
                <a:solidFill>
                  <a:srgbClr val="4B4B4B"/>
                </a:solidFill>
                <a:latin typeface="Arial"/>
                <a:cs typeface="Arial"/>
              </a:rPr>
              <a:t>pu</a:t>
            </a:r>
            <a:r>
              <a:rPr lang="en-GB" spc="5" dirty="0">
                <a:solidFill>
                  <a:srgbClr val="4B4B4B"/>
                </a:solidFill>
                <a:latin typeface="Arial"/>
                <a:cs typeface="Arial"/>
              </a:rPr>
              <a:t>t</a:t>
            </a:r>
            <a:r>
              <a:rPr lang="en-GB" spc="-5" dirty="0">
                <a:solidFill>
                  <a:srgbClr val="4B4B4B"/>
                </a:solidFill>
                <a:latin typeface="Arial"/>
                <a:cs typeface="Arial"/>
              </a:rPr>
              <a:t>e</a:t>
            </a:r>
            <a:r>
              <a:rPr lang="en-GB" spc="10" dirty="0">
                <a:solidFill>
                  <a:srgbClr val="4B4B4B"/>
                </a:solidFill>
                <a:latin typeface="Arial"/>
                <a:cs typeface="Arial"/>
              </a:rPr>
              <a:t>r</a:t>
            </a:r>
            <a:r>
              <a:rPr lang="en-GB" dirty="0">
                <a:solidFill>
                  <a:srgbClr val="4B4B4B"/>
                </a:solidFill>
                <a:latin typeface="Arial"/>
                <a:cs typeface="Arial"/>
              </a:rPr>
              <a:t>-</a:t>
            </a:r>
            <a:r>
              <a:rPr lang="en-GB" spc="-5" dirty="0">
                <a:solidFill>
                  <a:srgbClr val="4B4B4B"/>
                </a:solidFill>
                <a:latin typeface="Arial"/>
                <a:cs typeface="Arial"/>
              </a:rPr>
              <a:t>gene</a:t>
            </a:r>
            <a:r>
              <a:rPr lang="en-GB" spc="-10" dirty="0">
                <a:solidFill>
                  <a:srgbClr val="4B4B4B"/>
                </a:solidFill>
                <a:latin typeface="Arial"/>
                <a:cs typeface="Arial"/>
              </a:rPr>
              <a:t>r</a:t>
            </a:r>
            <a:r>
              <a:rPr lang="en-GB" spc="-5" dirty="0">
                <a:solidFill>
                  <a:srgbClr val="4B4B4B"/>
                </a:solidFill>
                <a:latin typeface="Arial"/>
                <a:cs typeface="Arial"/>
              </a:rPr>
              <a:t>a</a:t>
            </a:r>
            <a:r>
              <a:rPr lang="en-GB" spc="-10" dirty="0">
                <a:solidFill>
                  <a:srgbClr val="4B4B4B"/>
                </a:solidFill>
                <a:latin typeface="Arial"/>
                <a:cs typeface="Arial"/>
              </a:rPr>
              <a:t>t</a:t>
            </a:r>
            <a:r>
              <a:rPr lang="en-GB" spc="-5" dirty="0">
                <a:solidFill>
                  <a:srgbClr val="4B4B4B"/>
                </a:solidFill>
                <a:latin typeface="Arial"/>
                <a:cs typeface="Arial"/>
              </a:rPr>
              <a:t>ed </a:t>
            </a:r>
            <a:r>
              <a:rPr lang="en-GB" dirty="0" smtClean="0">
                <a:solidFill>
                  <a:srgbClr val="4B4B4B"/>
                </a:solidFill>
                <a:latin typeface="Arial"/>
                <a:cs typeface="Arial"/>
              </a:rPr>
              <a:t>s</a:t>
            </a:r>
            <a:r>
              <a:rPr lang="en-GB" spc="-5" dirty="0" smtClean="0">
                <a:solidFill>
                  <a:srgbClr val="4B4B4B"/>
                </a:solidFill>
                <a:latin typeface="Arial"/>
                <a:cs typeface="Arial"/>
              </a:rPr>
              <a:t>ound</a:t>
            </a:r>
            <a:r>
              <a:rPr lang="en-GB" dirty="0" smtClean="0">
                <a:solidFill>
                  <a:srgbClr val="4B4B4B"/>
                </a:solidFill>
                <a:latin typeface="Arial"/>
                <a:cs typeface="Arial"/>
              </a:rPr>
              <a:t>s</a:t>
            </a:r>
            <a:endParaRPr lang="en-GB" dirty="0">
              <a:solidFill>
                <a:srgbClr val="4B4B4B"/>
              </a:solidFill>
              <a:latin typeface="Arial"/>
              <a:cs typeface="Arial"/>
            </a:endParaRP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spc="-5" dirty="0">
                <a:solidFill>
                  <a:srgbClr val="412878"/>
                </a:solidFill>
                <a:latin typeface="AQA Chevin Pro Light" panose="020F0303030000060003" pitchFamily="34" charset="0"/>
                <a:cs typeface="Arial" panose="020B0604020202020204" pitchFamily="34" charset="0"/>
              </a:rPr>
              <a:t>T</a:t>
            </a:r>
            <a:r>
              <a:rPr dirty="0">
                <a:solidFill>
                  <a:srgbClr val="412878"/>
                </a:solidFill>
                <a:latin typeface="AQA Chevin Pro Light" panose="020F0303030000060003" pitchFamily="34" charset="0"/>
                <a:cs typeface="Arial" panose="020B0604020202020204" pitchFamily="34" charset="0"/>
              </a:rPr>
              <a:t>e</a:t>
            </a:r>
            <a:r>
              <a:rPr spc="-5" dirty="0">
                <a:solidFill>
                  <a:srgbClr val="412878"/>
                </a:solidFill>
                <a:latin typeface="AQA Chevin Pro Light" panose="020F0303030000060003" pitchFamily="34" charset="0"/>
                <a:cs typeface="Arial" panose="020B0604020202020204" pitchFamily="34" charset="0"/>
              </a:rPr>
              <a:t>xtu</a:t>
            </a:r>
            <a:r>
              <a:rPr dirty="0">
                <a:solidFill>
                  <a:srgbClr val="412878"/>
                </a:solidFill>
                <a:latin typeface="AQA Chevin Pro Light" panose="020F0303030000060003" pitchFamily="34" charset="0"/>
                <a:cs typeface="Arial" panose="020B0604020202020204" pitchFamily="34" charset="0"/>
              </a:rPr>
              <a:t>re</a:t>
            </a:r>
            <a:r>
              <a:rPr spc="-15" dirty="0">
                <a:solidFill>
                  <a:srgbClr val="412878"/>
                </a:solidFill>
                <a:latin typeface="AQA Chevin Pro Light" panose="020F0303030000060003" pitchFamily="34" charset="0"/>
                <a:cs typeface="Arial" panose="020B0604020202020204" pitchFamily="34" charset="0"/>
              </a:rPr>
              <a:t> </a:t>
            </a:r>
            <a:r>
              <a:rPr dirty="0">
                <a:solidFill>
                  <a:srgbClr val="412878"/>
                </a:solidFill>
                <a:latin typeface="AQA Chevin Pro Light" panose="020F0303030000060003" pitchFamily="34" charset="0"/>
                <a:cs typeface="Arial" panose="020B0604020202020204" pitchFamily="34" charset="0"/>
              </a:rPr>
              <a:t>e</a:t>
            </a:r>
            <a:r>
              <a:rPr spc="-5" dirty="0">
                <a:solidFill>
                  <a:srgbClr val="412878"/>
                </a:solidFill>
                <a:latin typeface="AQA Chevin Pro Light" panose="020F0303030000060003" pitchFamily="34" charset="0"/>
                <a:cs typeface="Arial" panose="020B0604020202020204" pitchFamily="34" charset="0"/>
              </a:rPr>
              <a:t>x</a:t>
            </a:r>
            <a:r>
              <a:rPr spc="-10" dirty="0">
                <a:solidFill>
                  <a:srgbClr val="412878"/>
                </a:solidFill>
                <a:latin typeface="AQA Chevin Pro Light" panose="020F0303030000060003" pitchFamily="34" charset="0"/>
                <a:cs typeface="Arial" panose="020B0604020202020204" pitchFamily="34" charset="0"/>
              </a:rPr>
              <a:t>a</a:t>
            </a:r>
            <a:r>
              <a:rPr dirty="0">
                <a:solidFill>
                  <a:srgbClr val="412878"/>
                </a:solidFill>
                <a:latin typeface="AQA Chevin Pro Light" panose="020F0303030000060003" pitchFamily="34" charset="0"/>
                <a:cs typeface="Arial" panose="020B0604020202020204" pitchFamily="34" charset="0"/>
              </a:rPr>
              <a:t>mples</a:t>
            </a:r>
          </a:p>
        </p:txBody>
      </p:sp>
      <p:sp>
        <p:nvSpPr>
          <p:cNvPr id="16" name="object 16"/>
          <p:cNvSpPr txBox="1"/>
          <p:nvPr/>
        </p:nvSpPr>
        <p:spPr>
          <a:xfrm>
            <a:off x="618824" y="1294799"/>
            <a:ext cx="3096260" cy="276999"/>
          </a:xfrm>
          <a:prstGeom prst="rect">
            <a:avLst/>
          </a:prstGeom>
        </p:spPr>
        <p:txBody>
          <a:bodyPr vert="horz" wrap="square" lIns="0" tIns="0" rIns="0" bIns="0" rtlCol="0">
            <a:spAutoFit/>
          </a:bodyPr>
          <a:lstStyle/>
          <a:p>
            <a:pPr marL="12700">
              <a:lnSpc>
                <a:spcPct val="100000"/>
              </a:lnSpc>
            </a:pPr>
            <a:r>
              <a:rPr sz="1800" dirty="0">
                <a:solidFill>
                  <a:srgbClr val="412878"/>
                </a:solidFill>
                <a:latin typeface="Arial"/>
                <a:cs typeface="Arial"/>
              </a:rPr>
              <a:t>E</a:t>
            </a:r>
            <a:r>
              <a:rPr sz="1800" spc="-15" dirty="0">
                <a:solidFill>
                  <a:srgbClr val="412878"/>
                </a:solidFill>
                <a:latin typeface="Arial"/>
                <a:cs typeface="Arial"/>
              </a:rPr>
              <a:t>x</a:t>
            </a:r>
            <a:r>
              <a:rPr sz="1800" spc="-10" dirty="0">
                <a:solidFill>
                  <a:srgbClr val="412878"/>
                </a:solidFill>
                <a:latin typeface="Arial"/>
                <a:cs typeface="Arial"/>
              </a:rPr>
              <a:t>a</a:t>
            </a:r>
            <a:r>
              <a:rPr sz="1800" dirty="0">
                <a:solidFill>
                  <a:srgbClr val="412878"/>
                </a:solidFill>
                <a:latin typeface="Arial"/>
                <a:cs typeface="Arial"/>
              </a:rPr>
              <a:t>m</a:t>
            </a:r>
            <a:r>
              <a:rPr sz="1800" spc="-10" dirty="0">
                <a:solidFill>
                  <a:srgbClr val="412878"/>
                </a:solidFill>
                <a:latin typeface="Arial"/>
                <a:cs typeface="Arial"/>
              </a:rPr>
              <a:t>p</a:t>
            </a:r>
            <a:r>
              <a:rPr sz="1800" spc="-5" dirty="0">
                <a:solidFill>
                  <a:srgbClr val="412878"/>
                </a:solidFill>
                <a:latin typeface="Arial"/>
                <a:cs typeface="Arial"/>
              </a:rPr>
              <a:t>l</a:t>
            </a:r>
            <a:r>
              <a:rPr sz="1800" spc="-10" dirty="0">
                <a:solidFill>
                  <a:srgbClr val="412878"/>
                </a:solidFill>
                <a:latin typeface="Arial"/>
                <a:cs typeface="Arial"/>
              </a:rPr>
              <a:t>e</a:t>
            </a:r>
            <a:r>
              <a:rPr sz="1800" dirty="0">
                <a:solidFill>
                  <a:srgbClr val="412878"/>
                </a:solidFill>
                <a:latin typeface="Arial"/>
                <a:cs typeface="Arial"/>
              </a:rPr>
              <a:t>s</a:t>
            </a:r>
            <a:r>
              <a:rPr sz="1800" spc="25" dirty="0">
                <a:solidFill>
                  <a:srgbClr val="412878"/>
                </a:solidFill>
                <a:latin typeface="Arial"/>
                <a:cs typeface="Arial"/>
              </a:rPr>
              <a:t> </a:t>
            </a:r>
            <a:r>
              <a:rPr sz="1800" spc="-10" dirty="0">
                <a:solidFill>
                  <a:srgbClr val="412878"/>
                </a:solidFill>
                <a:latin typeface="Arial"/>
                <a:cs typeface="Arial"/>
              </a:rPr>
              <a:t>o</a:t>
            </a:r>
            <a:r>
              <a:rPr sz="1800" spc="-5" dirty="0">
                <a:solidFill>
                  <a:srgbClr val="412878"/>
                </a:solidFill>
                <a:latin typeface="Arial"/>
                <a:cs typeface="Arial"/>
              </a:rPr>
              <a:t>f</a:t>
            </a:r>
            <a:r>
              <a:rPr sz="1800" spc="5" dirty="0">
                <a:solidFill>
                  <a:srgbClr val="412878"/>
                </a:solidFill>
                <a:latin typeface="Arial"/>
                <a:cs typeface="Arial"/>
              </a:rPr>
              <a:t> </a:t>
            </a:r>
            <a:r>
              <a:rPr sz="1800" spc="-5" dirty="0">
                <a:solidFill>
                  <a:srgbClr val="412878"/>
                </a:solidFill>
                <a:latin typeface="Arial"/>
                <a:cs typeface="Arial"/>
              </a:rPr>
              <a:t>t</a:t>
            </a:r>
            <a:r>
              <a:rPr sz="1800" spc="-10" dirty="0">
                <a:solidFill>
                  <a:srgbClr val="412878"/>
                </a:solidFill>
                <a:latin typeface="Arial"/>
                <a:cs typeface="Arial"/>
              </a:rPr>
              <a:t>e</a:t>
            </a:r>
            <a:r>
              <a:rPr sz="1800" spc="-15" dirty="0">
                <a:solidFill>
                  <a:srgbClr val="412878"/>
                </a:solidFill>
                <a:latin typeface="Arial"/>
                <a:cs typeface="Arial"/>
              </a:rPr>
              <a:t>x</a:t>
            </a:r>
            <a:r>
              <a:rPr sz="1800" spc="-5" dirty="0">
                <a:solidFill>
                  <a:srgbClr val="412878"/>
                </a:solidFill>
                <a:latin typeface="Arial"/>
                <a:cs typeface="Arial"/>
              </a:rPr>
              <a:t>t</a:t>
            </a:r>
            <a:r>
              <a:rPr sz="1800" spc="-10" dirty="0">
                <a:solidFill>
                  <a:srgbClr val="412878"/>
                </a:solidFill>
                <a:latin typeface="Arial"/>
                <a:cs typeface="Arial"/>
              </a:rPr>
              <a:t>u</a:t>
            </a:r>
            <a:r>
              <a:rPr sz="1800" dirty="0">
                <a:solidFill>
                  <a:srgbClr val="412878"/>
                </a:solidFill>
                <a:latin typeface="Arial"/>
                <a:cs typeface="Arial"/>
              </a:rPr>
              <a:t>re</a:t>
            </a:r>
            <a:r>
              <a:rPr sz="1800" spc="10" dirty="0">
                <a:solidFill>
                  <a:srgbClr val="412878"/>
                </a:solidFill>
                <a:latin typeface="Arial"/>
                <a:cs typeface="Arial"/>
              </a:rPr>
              <a:t> </a:t>
            </a:r>
            <a:r>
              <a:rPr sz="1800" spc="-10" dirty="0">
                <a:solidFill>
                  <a:srgbClr val="412878"/>
                </a:solidFill>
                <a:latin typeface="Arial"/>
                <a:cs typeface="Arial"/>
              </a:rPr>
              <a:t>e</a:t>
            </a:r>
            <a:r>
              <a:rPr sz="1800" spc="-5" dirty="0">
                <a:solidFill>
                  <a:srgbClr val="412878"/>
                </a:solidFill>
                <a:latin typeface="Arial"/>
                <a:cs typeface="Arial"/>
              </a:rPr>
              <a:t>l</a:t>
            </a:r>
            <a:r>
              <a:rPr sz="1800" spc="-10" dirty="0">
                <a:solidFill>
                  <a:srgbClr val="412878"/>
                </a:solidFill>
                <a:latin typeface="Arial"/>
                <a:cs typeface="Arial"/>
              </a:rPr>
              <a:t>e</a:t>
            </a:r>
            <a:r>
              <a:rPr sz="1800" dirty="0">
                <a:solidFill>
                  <a:srgbClr val="412878"/>
                </a:solidFill>
                <a:latin typeface="Arial"/>
                <a:cs typeface="Arial"/>
              </a:rPr>
              <a:t>m</a:t>
            </a:r>
            <a:r>
              <a:rPr sz="1800" spc="-10" dirty="0">
                <a:solidFill>
                  <a:srgbClr val="412878"/>
                </a:solidFill>
                <a:latin typeface="Arial"/>
                <a:cs typeface="Arial"/>
              </a:rPr>
              <a:t>en</a:t>
            </a:r>
            <a:r>
              <a:rPr sz="1800" spc="-5" dirty="0">
                <a:solidFill>
                  <a:srgbClr val="412878"/>
                </a:solidFill>
                <a:latin typeface="Arial"/>
                <a:cs typeface="Arial"/>
              </a:rPr>
              <a:t>ts:</a:t>
            </a:r>
            <a:endParaRPr sz="1800" dirty="0">
              <a:solidFill>
                <a:srgbClr val="412878"/>
              </a:solidFill>
              <a:latin typeface="Arial"/>
              <a:cs typeface="Arial"/>
            </a:endParaRPr>
          </a:p>
        </p:txBody>
      </p:sp>
      <p:sp>
        <p:nvSpPr>
          <p:cNvPr id="17" name="object 17"/>
          <p:cNvSpPr txBox="1"/>
          <p:nvPr/>
        </p:nvSpPr>
        <p:spPr>
          <a:xfrm>
            <a:off x="618740" y="1828197"/>
            <a:ext cx="3648460" cy="2769989"/>
          </a:xfrm>
          <a:prstGeom prst="rect">
            <a:avLst/>
          </a:prstGeom>
        </p:spPr>
        <p:txBody>
          <a:bodyPr vert="horz" wrap="square" lIns="0" tIns="0" rIns="0" bIns="0" rtlCol="0">
            <a:spAutoFit/>
          </a:bodyPr>
          <a:lstStyle/>
          <a:p>
            <a:pPr marL="299085" indent="-286385">
              <a:lnSpc>
                <a:spcPct val="100000"/>
              </a:lnSpc>
              <a:buChar char="•"/>
              <a:tabLst>
                <a:tab pos="299720" algn="l"/>
              </a:tabLst>
            </a:pPr>
            <a:r>
              <a:rPr spc="-5" dirty="0">
                <a:solidFill>
                  <a:srgbClr val="4B4B4B"/>
                </a:solidFill>
                <a:latin typeface="Arial"/>
                <a:cs typeface="Arial"/>
                <a:hlinkClick r:id="rId2" action="ppaction://hlinksldjump"/>
              </a:rPr>
              <a:t>ha</a:t>
            </a:r>
            <a:r>
              <a:rPr dirty="0">
                <a:solidFill>
                  <a:srgbClr val="4B4B4B"/>
                </a:solidFill>
                <a:latin typeface="Arial"/>
                <a:cs typeface="Arial"/>
                <a:hlinkClick r:id="rId2" action="ppaction://hlinksldjump"/>
              </a:rPr>
              <a:t>rm</a:t>
            </a:r>
            <a:r>
              <a:rPr spc="-5" dirty="0">
                <a:solidFill>
                  <a:srgbClr val="4B4B4B"/>
                </a:solidFill>
                <a:latin typeface="Arial"/>
                <a:cs typeface="Arial"/>
                <a:hlinkClick r:id="rId2" action="ppaction://hlinksldjump"/>
              </a:rPr>
              <a:t>on</a:t>
            </a:r>
            <a:r>
              <a:rPr spc="-10" dirty="0">
                <a:solidFill>
                  <a:srgbClr val="4B4B4B"/>
                </a:solidFill>
                <a:latin typeface="Arial"/>
                <a:cs typeface="Arial"/>
                <a:hlinkClick r:id="rId2" action="ppaction://hlinksldjump"/>
              </a:rPr>
              <a:t>i</a:t>
            </a:r>
            <a:r>
              <a:rPr dirty="0">
                <a:solidFill>
                  <a:srgbClr val="4B4B4B"/>
                </a:solidFill>
                <a:latin typeface="Arial"/>
                <a:cs typeface="Arial"/>
                <a:hlinkClick r:id="rId2" action="ppaction://hlinksldjump"/>
              </a:rPr>
              <a:t>c</a:t>
            </a:r>
            <a:r>
              <a:rPr spc="5" dirty="0">
                <a:solidFill>
                  <a:srgbClr val="4B4B4B"/>
                </a:solidFill>
                <a:latin typeface="Arial"/>
                <a:cs typeface="Arial"/>
                <a:hlinkClick r:id="rId2" action="ppaction://hlinksldjump"/>
              </a:rPr>
              <a:t>/</a:t>
            </a:r>
            <a:r>
              <a:rPr spc="-5" dirty="0">
                <a:solidFill>
                  <a:srgbClr val="4B4B4B"/>
                </a:solidFill>
                <a:latin typeface="Arial"/>
                <a:cs typeface="Arial"/>
                <a:hlinkClick r:id="rId2" action="ppaction://hlinksldjump"/>
              </a:rPr>
              <a:t>ho</a:t>
            </a:r>
            <a:r>
              <a:rPr dirty="0">
                <a:solidFill>
                  <a:srgbClr val="4B4B4B"/>
                </a:solidFill>
                <a:latin typeface="Arial"/>
                <a:cs typeface="Arial"/>
                <a:hlinkClick r:id="rId2" action="ppaction://hlinksldjump"/>
              </a:rPr>
              <a:t>m</a:t>
            </a:r>
            <a:r>
              <a:rPr spc="-5" dirty="0">
                <a:solidFill>
                  <a:srgbClr val="4B4B4B"/>
                </a:solidFill>
                <a:latin typeface="Arial"/>
                <a:cs typeface="Arial"/>
                <a:hlinkClick r:id="rId2" action="ppaction://hlinksldjump"/>
              </a:rPr>
              <a:t>ophon</a:t>
            </a:r>
            <a:r>
              <a:rPr spc="-10" dirty="0">
                <a:solidFill>
                  <a:srgbClr val="4B4B4B"/>
                </a:solidFill>
                <a:latin typeface="Arial"/>
                <a:cs typeface="Arial"/>
                <a:hlinkClick r:id="rId2" action="ppaction://hlinksldjump"/>
              </a:rPr>
              <a:t>i</a:t>
            </a:r>
            <a:r>
              <a:rPr dirty="0">
                <a:solidFill>
                  <a:srgbClr val="4B4B4B"/>
                </a:solidFill>
                <a:latin typeface="Arial"/>
                <a:cs typeface="Arial"/>
                <a:hlinkClick r:id="rId2" action="ppaction://hlinksldjump"/>
              </a:rPr>
              <a:t>c</a:t>
            </a:r>
            <a:r>
              <a:rPr spc="5" dirty="0">
                <a:solidFill>
                  <a:srgbClr val="4B4B4B"/>
                </a:solidFill>
                <a:latin typeface="Arial"/>
                <a:cs typeface="Arial"/>
                <a:hlinkClick r:id="rId2" action="ppaction://hlinksldjump"/>
              </a:rPr>
              <a:t>/</a:t>
            </a:r>
            <a:r>
              <a:rPr dirty="0">
                <a:solidFill>
                  <a:srgbClr val="4B4B4B"/>
                </a:solidFill>
                <a:latin typeface="Arial"/>
                <a:cs typeface="Arial"/>
                <a:hlinkClick r:id="rId2" action="ppaction://hlinksldjump"/>
              </a:rPr>
              <a:t>c</a:t>
            </a:r>
            <a:r>
              <a:rPr spc="-5" dirty="0">
                <a:solidFill>
                  <a:srgbClr val="4B4B4B"/>
                </a:solidFill>
                <a:latin typeface="Arial"/>
                <a:cs typeface="Arial"/>
                <a:hlinkClick r:id="rId2" action="ppaction://hlinksldjump"/>
              </a:rPr>
              <a:t>ho</a:t>
            </a:r>
            <a:r>
              <a:rPr spc="-10" dirty="0">
                <a:solidFill>
                  <a:srgbClr val="4B4B4B"/>
                </a:solidFill>
                <a:latin typeface="Arial"/>
                <a:cs typeface="Arial"/>
                <a:hlinkClick r:id="rId2" action="ppaction://hlinksldjump"/>
              </a:rPr>
              <a:t>r</a:t>
            </a:r>
            <a:r>
              <a:rPr spc="-5" dirty="0">
                <a:solidFill>
                  <a:srgbClr val="4B4B4B"/>
                </a:solidFill>
                <a:latin typeface="Arial"/>
                <a:cs typeface="Arial"/>
                <a:hlinkClick r:id="rId2" action="ppaction://hlinksldjump"/>
              </a:rPr>
              <a:t>da</a:t>
            </a:r>
            <a:r>
              <a:rPr dirty="0">
                <a:solidFill>
                  <a:srgbClr val="4B4B4B"/>
                </a:solidFill>
                <a:latin typeface="Arial"/>
                <a:cs typeface="Arial"/>
                <a:hlinkClick r:id="rId2" action="ppaction://hlinksldjump"/>
              </a:rPr>
              <a:t>l</a:t>
            </a:r>
            <a:endParaRPr dirty="0">
              <a:solidFill>
                <a:srgbClr val="4B4B4B"/>
              </a:solidFill>
              <a:latin typeface="Arial"/>
              <a:cs typeface="Arial"/>
            </a:endParaRPr>
          </a:p>
          <a:p>
            <a:pPr marL="299085" indent="-286385">
              <a:lnSpc>
                <a:spcPct val="100000"/>
              </a:lnSpc>
              <a:buChar char="•"/>
              <a:tabLst>
                <a:tab pos="299720" algn="l"/>
              </a:tabLst>
            </a:pPr>
            <a:r>
              <a:rPr spc="-5" dirty="0">
                <a:solidFill>
                  <a:srgbClr val="4B4B4B"/>
                </a:solidFill>
                <a:latin typeface="Arial"/>
                <a:cs typeface="Arial"/>
                <a:hlinkClick r:id="rId3" action="ppaction://hlinksldjump"/>
              </a:rPr>
              <a:t>po</a:t>
            </a:r>
            <a:r>
              <a:rPr spc="-10" dirty="0">
                <a:solidFill>
                  <a:srgbClr val="4B4B4B"/>
                </a:solidFill>
                <a:latin typeface="Arial"/>
                <a:cs typeface="Arial"/>
                <a:hlinkClick r:id="rId3" action="ppaction://hlinksldjump"/>
              </a:rPr>
              <a:t>l</a:t>
            </a:r>
            <a:r>
              <a:rPr spc="-15" dirty="0">
                <a:solidFill>
                  <a:srgbClr val="4B4B4B"/>
                </a:solidFill>
                <a:latin typeface="Arial"/>
                <a:cs typeface="Arial"/>
                <a:hlinkClick r:id="rId3" action="ppaction://hlinksldjump"/>
              </a:rPr>
              <a:t>y</a:t>
            </a:r>
            <a:r>
              <a:rPr spc="-5" dirty="0">
                <a:solidFill>
                  <a:srgbClr val="4B4B4B"/>
                </a:solidFill>
                <a:latin typeface="Arial"/>
                <a:cs typeface="Arial"/>
                <a:hlinkClick r:id="rId3" action="ppaction://hlinksldjump"/>
              </a:rPr>
              <a:t>phon</a:t>
            </a:r>
            <a:r>
              <a:rPr spc="-10" dirty="0">
                <a:solidFill>
                  <a:srgbClr val="4B4B4B"/>
                </a:solidFill>
                <a:latin typeface="Arial"/>
                <a:cs typeface="Arial"/>
                <a:hlinkClick r:id="rId3" action="ppaction://hlinksldjump"/>
              </a:rPr>
              <a:t>i</a:t>
            </a:r>
            <a:r>
              <a:rPr dirty="0">
                <a:solidFill>
                  <a:srgbClr val="4B4B4B"/>
                </a:solidFill>
                <a:latin typeface="Arial"/>
                <a:cs typeface="Arial"/>
                <a:hlinkClick r:id="rId3" action="ppaction://hlinksldjump"/>
              </a:rPr>
              <a:t>c</a:t>
            </a:r>
            <a:r>
              <a:rPr spc="5" dirty="0">
                <a:solidFill>
                  <a:srgbClr val="4B4B4B"/>
                </a:solidFill>
                <a:latin typeface="Arial"/>
                <a:cs typeface="Arial"/>
                <a:hlinkClick r:id="rId3" action="ppaction://hlinksldjump"/>
              </a:rPr>
              <a:t>/</a:t>
            </a:r>
            <a:r>
              <a:rPr dirty="0">
                <a:solidFill>
                  <a:srgbClr val="4B4B4B"/>
                </a:solidFill>
                <a:latin typeface="Arial"/>
                <a:cs typeface="Arial"/>
                <a:hlinkClick r:id="rId3" action="ppaction://hlinksldjump"/>
              </a:rPr>
              <a:t>c</a:t>
            </a:r>
            <a:r>
              <a:rPr spc="-5" dirty="0">
                <a:solidFill>
                  <a:srgbClr val="4B4B4B"/>
                </a:solidFill>
                <a:latin typeface="Arial"/>
                <a:cs typeface="Arial"/>
                <a:hlinkClick r:id="rId3" action="ppaction://hlinksldjump"/>
              </a:rPr>
              <a:t>on</a:t>
            </a:r>
            <a:r>
              <a:rPr spc="5" dirty="0">
                <a:solidFill>
                  <a:srgbClr val="4B4B4B"/>
                </a:solidFill>
                <a:latin typeface="Arial"/>
                <a:cs typeface="Arial"/>
                <a:hlinkClick r:id="rId3" action="ppaction://hlinksldjump"/>
              </a:rPr>
              <a:t>t</a:t>
            </a:r>
            <a:r>
              <a:rPr dirty="0">
                <a:solidFill>
                  <a:srgbClr val="4B4B4B"/>
                </a:solidFill>
                <a:latin typeface="Arial"/>
                <a:cs typeface="Arial"/>
                <a:hlinkClick r:id="rId3" action="ppaction://hlinksldjump"/>
              </a:rPr>
              <a:t>r</a:t>
            </a:r>
            <a:r>
              <a:rPr spc="-5" dirty="0">
                <a:solidFill>
                  <a:srgbClr val="4B4B4B"/>
                </a:solidFill>
                <a:latin typeface="Arial"/>
                <a:cs typeface="Arial"/>
                <a:hlinkClick r:id="rId3" action="ppaction://hlinksldjump"/>
              </a:rPr>
              <a:t>apun</a:t>
            </a:r>
            <a:r>
              <a:rPr spc="5" dirty="0">
                <a:solidFill>
                  <a:srgbClr val="4B4B4B"/>
                </a:solidFill>
                <a:latin typeface="Arial"/>
                <a:cs typeface="Arial"/>
                <a:hlinkClick r:id="rId3" action="ppaction://hlinksldjump"/>
              </a:rPr>
              <a:t>t</a:t>
            </a:r>
            <a:r>
              <a:rPr spc="-5" dirty="0">
                <a:solidFill>
                  <a:srgbClr val="4B4B4B"/>
                </a:solidFill>
                <a:latin typeface="Arial"/>
                <a:cs typeface="Arial"/>
                <a:hlinkClick r:id="rId3" action="ppaction://hlinksldjump"/>
              </a:rPr>
              <a:t>a</a:t>
            </a:r>
            <a:r>
              <a:rPr dirty="0">
                <a:solidFill>
                  <a:srgbClr val="4B4B4B"/>
                </a:solidFill>
                <a:latin typeface="Arial"/>
                <a:cs typeface="Arial"/>
                <a:hlinkClick r:id="rId3" action="ppaction://hlinksldjump"/>
              </a:rPr>
              <a:t>l</a:t>
            </a:r>
            <a:endParaRPr dirty="0">
              <a:solidFill>
                <a:srgbClr val="4B4B4B"/>
              </a:solidFill>
              <a:latin typeface="Arial"/>
              <a:cs typeface="Arial"/>
            </a:endParaRPr>
          </a:p>
          <a:p>
            <a:pPr marL="299085" indent="-286385">
              <a:lnSpc>
                <a:spcPct val="100000"/>
              </a:lnSpc>
              <a:buChar char="•"/>
              <a:tabLst>
                <a:tab pos="299720" algn="l"/>
              </a:tabLst>
            </a:pPr>
            <a:r>
              <a:rPr spc="-5" dirty="0" smtClean="0">
                <a:solidFill>
                  <a:srgbClr val="4B4B4B"/>
                </a:solidFill>
                <a:latin typeface="Arial"/>
                <a:cs typeface="Arial"/>
                <a:hlinkClick r:id="rId4" action="ppaction://hlinksldjump"/>
              </a:rPr>
              <a:t>an</a:t>
            </a:r>
            <a:r>
              <a:rPr spc="5" dirty="0" smtClean="0">
                <a:solidFill>
                  <a:srgbClr val="4B4B4B"/>
                </a:solidFill>
                <a:latin typeface="Arial"/>
                <a:cs typeface="Arial"/>
                <a:hlinkClick r:id="rId4" action="ppaction://hlinksldjump"/>
              </a:rPr>
              <a:t>t</a:t>
            </a:r>
            <a:r>
              <a:rPr spc="-10" dirty="0" smtClean="0">
                <a:solidFill>
                  <a:srgbClr val="4B4B4B"/>
                </a:solidFill>
                <a:latin typeface="Arial"/>
                <a:cs typeface="Arial"/>
                <a:hlinkClick r:id="rId4" action="ppaction://hlinksldjump"/>
              </a:rPr>
              <a:t>i</a:t>
            </a:r>
            <a:r>
              <a:rPr spc="-5" dirty="0" smtClean="0">
                <a:solidFill>
                  <a:srgbClr val="4B4B4B"/>
                </a:solidFill>
                <a:latin typeface="Arial"/>
                <a:cs typeface="Arial"/>
                <a:hlinkClick r:id="rId4" action="ppaction://hlinksldjump"/>
              </a:rPr>
              <a:t>phonal</a:t>
            </a:r>
            <a:endParaRPr dirty="0">
              <a:solidFill>
                <a:srgbClr val="4B4B4B"/>
              </a:solidFill>
              <a:latin typeface="Arial"/>
              <a:cs typeface="Arial"/>
            </a:endParaRPr>
          </a:p>
          <a:p>
            <a:pPr marL="299085" indent="-286385">
              <a:lnSpc>
                <a:spcPct val="100000"/>
              </a:lnSpc>
              <a:buChar char="•"/>
              <a:tabLst>
                <a:tab pos="299720" algn="l"/>
              </a:tabLst>
            </a:pPr>
            <a:r>
              <a:rPr dirty="0" err="1" smtClean="0">
                <a:solidFill>
                  <a:srgbClr val="4B4B4B"/>
                </a:solidFill>
                <a:latin typeface="Arial"/>
                <a:cs typeface="Arial"/>
                <a:hlinkClick r:id="rId5" action="ppaction://hlinksldjump"/>
              </a:rPr>
              <a:t>ac</a:t>
            </a:r>
            <a:r>
              <a:rPr spc="-5" dirty="0" err="1" smtClean="0">
                <a:solidFill>
                  <a:srgbClr val="4B4B4B"/>
                </a:solidFill>
                <a:latin typeface="Arial"/>
                <a:cs typeface="Arial"/>
                <a:hlinkClick r:id="rId5" action="ppaction://hlinksldjump"/>
              </a:rPr>
              <a:t>appe</a:t>
            </a:r>
            <a:r>
              <a:rPr spc="-10" dirty="0" err="1" smtClean="0">
                <a:solidFill>
                  <a:srgbClr val="4B4B4B"/>
                </a:solidFill>
                <a:latin typeface="Arial"/>
                <a:cs typeface="Arial"/>
                <a:hlinkClick r:id="rId5" action="ppaction://hlinksldjump"/>
              </a:rPr>
              <a:t>ll</a:t>
            </a:r>
            <a:r>
              <a:rPr dirty="0" err="1" smtClean="0">
                <a:solidFill>
                  <a:srgbClr val="4B4B4B"/>
                </a:solidFill>
                <a:latin typeface="Arial"/>
                <a:cs typeface="Arial"/>
                <a:hlinkClick r:id="rId5" action="ppaction://hlinksldjump"/>
              </a:rPr>
              <a:t>a</a:t>
            </a:r>
            <a:endParaRPr dirty="0">
              <a:solidFill>
                <a:srgbClr val="4B4B4B"/>
              </a:solidFill>
              <a:latin typeface="Arial"/>
              <a:cs typeface="Arial"/>
            </a:endParaRPr>
          </a:p>
          <a:p>
            <a:pPr marL="299085" indent="-286385">
              <a:lnSpc>
                <a:spcPct val="100000"/>
              </a:lnSpc>
              <a:buChar char="•"/>
              <a:tabLst>
                <a:tab pos="299720" algn="l"/>
              </a:tabLst>
            </a:pPr>
            <a:r>
              <a:rPr dirty="0">
                <a:solidFill>
                  <a:srgbClr val="4B4B4B"/>
                </a:solidFill>
                <a:latin typeface="Arial"/>
                <a:cs typeface="Arial"/>
              </a:rPr>
              <a:t>m</a:t>
            </a:r>
            <a:r>
              <a:rPr spc="-5" dirty="0">
                <a:solidFill>
                  <a:srgbClr val="4B4B4B"/>
                </a:solidFill>
                <a:latin typeface="Arial"/>
                <a:cs typeface="Arial"/>
              </a:rPr>
              <a:t>onophon</a:t>
            </a:r>
            <a:r>
              <a:rPr spc="-10" dirty="0">
                <a:solidFill>
                  <a:srgbClr val="4B4B4B"/>
                </a:solidFill>
                <a:latin typeface="Arial"/>
                <a:cs typeface="Arial"/>
              </a:rPr>
              <a:t>i</a:t>
            </a:r>
            <a:r>
              <a:rPr dirty="0">
                <a:solidFill>
                  <a:srgbClr val="4B4B4B"/>
                </a:solidFill>
                <a:latin typeface="Arial"/>
                <a:cs typeface="Arial"/>
              </a:rPr>
              <a:t>c</a:t>
            </a:r>
            <a:r>
              <a:rPr spc="5" dirty="0">
                <a:solidFill>
                  <a:srgbClr val="4B4B4B"/>
                </a:solidFill>
                <a:latin typeface="Arial"/>
                <a:cs typeface="Arial"/>
              </a:rPr>
              <a:t>/</a:t>
            </a:r>
            <a:r>
              <a:rPr dirty="0">
                <a:solidFill>
                  <a:srgbClr val="4B4B4B"/>
                </a:solidFill>
                <a:latin typeface="Arial"/>
                <a:cs typeface="Arial"/>
              </a:rPr>
              <a:t>s</a:t>
            </a:r>
            <a:r>
              <a:rPr spc="-10" dirty="0">
                <a:solidFill>
                  <a:srgbClr val="4B4B4B"/>
                </a:solidFill>
                <a:latin typeface="Arial"/>
                <a:cs typeface="Arial"/>
              </a:rPr>
              <a:t>i</a:t>
            </a:r>
            <a:r>
              <a:rPr spc="-5" dirty="0">
                <a:solidFill>
                  <a:srgbClr val="4B4B4B"/>
                </a:solidFill>
                <a:latin typeface="Arial"/>
                <a:cs typeface="Arial"/>
              </a:rPr>
              <a:t>n</a:t>
            </a:r>
            <a:r>
              <a:rPr spc="5" dirty="0">
                <a:solidFill>
                  <a:srgbClr val="4B4B4B"/>
                </a:solidFill>
                <a:latin typeface="Arial"/>
                <a:cs typeface="Arial"/>
              </a:rPr>
              <a:t>g</a:t>
            </a:r>
            <a:r>
              <a:rPr spc="-10" dirty="0">
                <a:solidFill>
                  <a:srgbClr val="4B4B4B"/>
                </a:solidFill>
                <a:latin typeface="Arial"/>
                <a:cs typeface="Arial"/>
              </a:rPr>
              <a:t>l</a:t>
            </a:r>
            <a:r>
              <a:rPr dirty="0">
                <a:solidFill>
                  <a:srgbClr val="4B4B4B"/>
                </a:solidFill>
                <a:latin typeface="Arial"/>
                <a:cs typeface="Arial"/>
              </a:rPr>
              <a:t>e</a:t>
            </a:r>
            <a:r>
              <a:rPr spc="-5" dirty="0">
                <a:solidFill>
                  <a:srgbClr val="4B4B4B"/>
                </a:solidFill>
                <a:latin typeface="Arial"/>
                <a:cs typeface="Arial"/>
              </a:rPr>
              <a:t> </a:t>
            </a:r>
            <a:r>
              <a:rPr dirty="0">
                <a:solidFill>
                  <a:srgbClr val="4B4B4B"/>
                </a:solidFill>
                <a:latin typeface="Arial"/>
                <a:cs typeface="Arial"/>
              </a:rPr>
              <a:t>m</a:t>
            </a:r>
            <a:r>
              <a:rPr spc="-5" dirty="0">
                <a:solidFill>
                  <a:srgbClr val="4B4B4B"/>
                </a:solidFill>
                <a:latin typeface="Arial"/>
                <a:cs typeface="Arial"/>
              </a:rPr>
              <a:t>e</a:t>
            </a:r>
            <a:r>
              <a:rPr spc="-10" dirty="0">
                <a:solidFill>
                  <a:srgbClr val="4B4B4B"/>
                </a:solidFill>
                <a:latin typeface="Arial"/>
                <a:cs typeface="Arial"/>
              </a:rPr>
              <a:t>l</a:t>
            </a:r>
            <a:r>
              <a:rPr spc="-5" dirty="0">
                <a:solidFill>
                  <a:srgbClr val="4B4B4B"/>
                </a:solidFill>
                <a:latin typeface="Arial"/>
                <a:cs typeface="Arial"/>
              </a:rPr>
              <a:t>od</a:t>
            </a:r>
            <a:r>
              <a:rPr dirty="0">
                <a:solidFill>
                  <a:srgbClr val="4B4B4B"/>
                </a:solidFill>
                <a:latin typeface="Arial"/>
                <a:cs typeface="Arial"/>
              </a:rPr>
              <a:t>y</a:t>
            </a:r>
            <a:r>
              <a:rPr spc="-20" dirty="0">
                <a:solidFill>
                  <a:srgbClr val="4B4B4B"/>
                </a:solidFill>
                <a:latin typeface="Arial"/>
                <a:cs typeface="Arial"/>
              </a:rPr>
              <a:t> </a:t>
            </a:r>
            <a:r>
              <a:rPr spc="-10" dirty="0">
                <a:solidFill>
                  <a:srgbClr val="4B4B4B"/>
                </a:solidFill>
                <a:latin typeface="Arial"/>
                <a:cs typeface="Arial"/>
              </a:rPr>
              <a:t>li</a:t>
            </a:r>
            <a:r>
              <a:rPr spc="-5" dirty="0">
                <a:solidFill>
                  <a:srgbClr val="4B4B4B"/>
                </a:solidFill>
                <a:latin typeface="Arial"/>
                <a:cs typeface="Arial"/>
              </a:rPr>
              <a:t>n</a:t>
            </a:r>
            <a:r>
              <a:rPr dirty="0">
                <a:solidFill>
                  <a:srgbClr val="4B4B4B"/>
                </a:solidFill>
                <a:latin typeface="Arial"/>
                <a:cs typeface="Arial"/>
              </a:rPr>
              <a:t>e</a:t>
            </a:r>
          </a:p>
          <a:p>
            <a:pPr marL="299085" indent="-286385">
              <a:lnSpc>
                <a:spcPct val="100000"/>
              </a:lnSpc>
              <a:buChar char="•"/>
              <a:tabLst>
                <a:tab pos="299720" algn="l"/>
              </a:tabLst>
            </a:pPr>
            <a:r>
              <a:rPr dirty="0">
                <a:solidFill>
                  <a:srgbClr val="4B4B4B"/>
                </a:solidFill>
                <a:latin typeface="Arial"/>
                <a:cs typeface="Arial"/>
                <a:hlinkClick r:id="rId6" action="ppaction://hlinksldjump"/>
              </a:rPr>
              <a:t>m</a:t>
            </a:r>
            <a:r>
              <a:rPr spc="-5" dirty="0">
                <a:solidFill>
                  <a:srgbClr val="4B4B4B"/>
                </a:solidFill>
                <a:latin typeface="Arial"/>
                <a:cs typeface="Arial"/>
                <a:hlinkClick r:id="rId6" action="ppaction://hlinksldjump"/>
              </a:rPr>
              <a:t>e</a:t>
            </a:r>
            <a:r>
              <a:rPr spc="-10" dirty="0">
                <a:solidFill>
                  <a:srgbClr val="4B4B4B"/>
                </a:solidFill>
                <a:latin typeface="Arial"/>
                <a:cs typeface="Arial"/>
                <a:hlinkClick r:id="rId6" action="ppaction://hlinksldjump"/>
              </a:rPr>
              <a:t>l</a:t>
            </a:r>
            <a:r>
              <a:rPr spc="-5" dirty="0">
                <a:solidFill>
                  <a:srgbClr val="4B4B4B"/>
                </a:solidFill>
                <a:latin typeface="Arial"/>
                <a:cs typeface="Arial"/>
                <a:hlinkClick r:id="rId6" action="ppaction://hlinksldjump"/>
              </a:rPr>
              <a:t>od</a:t>
            </a:r>
            <a:r>
              <a:rPr dirty="0">
                <a:solidFill>
                  <a:srgbClr val="4B4B4B"/>
                </a:solidFill>
                <a:latin typeface="Arial"/>
                <a:cs typeface="Arial"/>
                <a:hlinkClick r:id="rId6" action="ppaction://hlinksldjump"/>
              </a:rPr>
              <a:t>y</a:t>
            </a:r>
            <a:r>
              <a:rPr spc="-5" dirty="0">
                <a:solidFill>
                  <a:srgbClr val="4B4B4B"/>
                </a:solidFill>
                <a:latin typeface="Arial"/>
                <a:cs typeface="Arial"/>
                <a:hlinkClick r:id="rId6" action="ppaction://hlinksldjump"/>
              </a:rPr>
              <a:t> an</a:t>
            </a:r>
            <a:r>
              <a:rPr dirty="0">
                <a:solidFill>
                  <a:srgbClr val="4B4B4B"/>
                </a:solidFill>
                <a:latin typeface="Arial"/>
                <a:cs typeface="Arial"/>
                <a:hlinkClick r:id="rId6" action="ppaction://hlinksldjump"/>
              </a:rPr>
              <a:t>d</a:t>
            </a:r>
            <a:r>
              <a:rPr spc="-10" dirty="0">
                <a:solidFill>
                  <a:srgbClr val="4B4B4B"/>
                </a:solidFill>
                <a:latin typeface="Arial"/>
                <a:cs typeface="Arial"/>
                <a:hlinkClick r:id="rId6" action="ppaction://hlinksldjump"/>
              </a:rPr>
              <a:t> </a:t>
            </a:r>
            <a:r>
              <a:rPr spc="-5" dirty="0">
                <a:solidFill>
                  <a:srgbClr val="4B4B4B"/>
                </a:solidFill>
                <a:latin typeface="Arial"/>
                <a:cs typeface="Arial"/>
                <a:hlinkClick r:id="rId6" action="ppaction://hlinksldjump"/>
              </a:rPr>
              <a:t>a</a:t>
            </a:r>
            <a:r>
              <a:rPr dirty="0">
                <a:solidFill>
                  <a:srgbClr val="4B4B4B"/>
                </a:solidFill>
                <a:latin typeface="Arial"/>
                <a:cs typeface="Arial"/>
                <a:hlinkClick r:id="rId6" action="ppaction://hlinksldjump"/>
              </a:rPr>
              <a:t>cc</a:t>
            </a:r>
            <a:r>
              <a:rPr spc="-5" dirty="0">
                <a:solidFill>
                  <a:srgbClr val="4B4B4B"/>
                </a:solidFill>
                <a:latin typeface="Arial"/>
                <a:cs typeface="Arial"/>
                <a:hlinkClick r:id="rId6" action="ppaction://hlinksldjump"/>
              </a:rPr>
              <a:t>o</a:t>
            </a:r>
            <a:r>
              <a:rPr dirty="0">
                <a:solidFill>
                  <a:srgbClr val="4B4B4B"/>
                </a:solidFill>
                <a:latin typeface="Arial"/>
                <a:cs typeface="Arial"/>
                <a:hlinkClick r:id="rId6" action="ppaction://hlinksldjump"/>
              </a:rPr>
              <a:t>m</a:t>
            </a:r>
            <a:r>
              <a:rPr spc="-5" dirty="0">
                <a:solidFill>
                  <a:srgbClr val="4B4B4B"/>
                </a:solidFill>
                <a:latin typeface="Arial"/>
                <a:cs typeface="Arial"/>
                <a:hlinkClick r:id="rId6" action="ppaction://hlinksldjump"/>
              </a:rPr>
              <a:t>pan</a:t>
            </a:r>
            <a:r>
              <a:rPr spc="-10" dirty="0">
                <a:solidFill>
                  <a:srgbClr val="4B4B4B"/>
                </a:solidFill>
                <a:latin typeface="Arial"/>
                <a:cs typeface="Arial"/>
                <a:hlinkClick r:id="rId6" action="ppaction://hlinksldjump"/>
              </a:rPr>
              <a:t>i</a:t>
            </a:r>
            <a:r>
              <a:rPr dirty="0">
                <a:solidFill>
                  <a:srgbClr val="4B4B4B"/>
                </a:solidFill>
                <a:latin typeface="Arial"/>
                <a:cs typeface="Arial"/>
                <a:hlinkClick r:id="rId6" action="ppaction://hlinksldjump"/>
              </a:rPr>
              <a:t>m</a:t>
            </a:r>
            <a:r>
              <a:rPr spc="-5" dirty="0">
                <a:solidFill>
                  <a:srgbClr val="4B4B4B"/>
                </a:solidFill>
                <a:latin typeface="Arial"/>
                <a:cs typeface="Arial"/>
                <a:hlinkClick r:id="rId6" action="ppaction://hlinksldjump"/>
              </a:rPr>
              <a:t>en</a:t>
            </a:r>
            <a:r>
              <a:rPr dirty="0">
                <a:solidFill>
                  <a:srgbClr val="4B4B4B"/>
                </a:solidFill>
                <a:latin typeface="Arial"/>
                <a:cs typeface="Arial"/>
                <a:hlinkClick r:id="rId6" action="ppaction://hlinksldjump"/>
              </a:rPr>
              <a:t>t</a:t>
            </a:r>
            <a:endParaRPr dirty="0">
              <a:solidFill>
                <a:srgbClr val="4B4B4B"/>
              </a:solidFill>
              <a:latin typeface="Arial"/>
              <a:cs typeface="Arial"/>
            </a:endParaRPr>
          </a:p>
          <a:p>
            <a:pPr marL="299085" indent="-286385">
              <a:lnSpc>
                <a:spcPct val="100000"/>
              </a:lnSpc>
              <a:buChar char="•"/>
              <a:tabLst>
                <a:tab pos="299720" algn="l"/>
              </a:tabLst>
            </a:pPr>
            <a:r>
              <a:rPr lang="en-GB" spc="-5" dirty="0">
                <a:solidFill>
                  <a:srgbClr val="4B4B4B"/>
                </a:solidFill>
                <a:latin typeface="Arial"/>
                <a:cs typeface="Arial"/>
                <a:hlinkClick r:id="rId7" action="ppaction://hlinksldjump"/>
              </a:rPr>
              <a:t>u</a:t>
            </a:r>
            <a:r>
              <a:rPr spc="-5" dirty="0" err="1" smtClean="0">
                <a:solidFill>
                  <a:srgbClr val="4B4B4B"/>
                </a:solidFill>
                <a:latin typeface="Arial"/>
                <a:cs typeface="Arial"/>
                <a:hlinkClick r:id="rId7" action="ppaction://hlinksldjump"/>
              </a:rPr>
              <a:t>n</a:t>
            </a:r>
            <a:r>
              <a:rPr spc="-10" dirty="0" err="1" smtClean="0">
                <a:solidFill>
                  <a:srgbClr val="4B4B4B"/>
                </a:solidFill>
                <a:latin typeface="Arial"/>
                <a:cs typeface="Arial"/>
                <a:hlinkClick r:id="rId7" action="ppaction://hlinksldjump"/>
              </a:rPr>
              <a:t>i</a:t>
            </a:r>
            <a:r>
              <a:rPr dirty="0" err="1" smtClean="0">
                <a:solidFill>
                  <a:srgbClr val="4B4B4B"/>
                </a:solidFill>
                <a:latin typeface="Arial"/>
                <a:cs typeface="Arial"/>
                <a:hlinkClick r:id="rId7" action="ppaction://hlinksldjump"/>
              </a:rPr>
              <a:t>s</a:t>
            </a:r>
            <a:r>
              <a:rPr spc="-5" dirty="0" err="1" smtClean="0">
                <a:solidFill>
                  <a:srgbClr val="4B4B4B"/>
                </a:solidFill>
                <a:latin typeface="Arial"/>
                <a:cs typeface="Arial"/>
                <a:hlinkClick r:id="rId7" action="ppaction://hlinksldjump"/>
              </a:rPr>
              <a:t>on</a:t>
            </a:r>
            <a:endParaRPr lang="en-GB" dirty="0">
              <a:solidFill>
                <a:srgbClr val="4B4B4B"/>
              </a:solidFill>
              <a:latin typeface="Arial"/>
              <a:cs typeface="Arial"/>
            </a:endParaRPr>
          </a:p>
          <a:p>
            <a:pPr marL="299085" indent="-286385">
              <a:lnSpc>
                <a:spcPct val="100000"/>
              </a:lnSpc>
              <a:buChar char="•"/>
              <a:tabLst>
                <a:tab pos="299720" algn="l"/>
              </a:tabLst>
            </a:pPr>
            <a:r>
              <a:rPr lang="en-GB" dirty="0">
                <a:solidFill>
                  <a:srgbClr val="4B4B4B"/>
                </a:solidFill>
                <a:latin typeface="Arial"/>
                <a:cs typeface="Arial"/>
                <a:hlinkClick r:id="rId8" action="ppaction://hlinksldjump"/>
              </a:rPr>
              <a:t>o</a:t>
            </a:r>
            <a:r>
              <a:rPr lang="en-GB" dirty="0" smtClean="0">
                <a:solidFill>
                  <a:srgbClr val="4B4B4B"/>
                </a:solidFill>
                <a:latin typeface="Arial"/>
                <a:cs typeface="Arial"/>
                <a:hlinkClick r:id="rId8" action="ppaction://hlinksldjump"/>
              </a:rPr>
              <a:t>ctaves</a:t>
            </a:r>
            <a:endParaRPr dirty="0">
              <a:solidFill>
                <a:srgbClr val="4B4B4B"/>
              </a:solidFill>
              <a:latin typeface="Arial"/>
              <a:cs typeface="Arial"/>
            </a:endParaRPr>
          </a:p>
          <a:p>
            <a:pPr marL="299085" indent="-286385">
              <a:lnSpc>
                <a:spcPct val="100000"/>
              </a:lnSpc>
              <a:buChar char="•"/>
              <a:tabLst>
                <a:tab pos="299720" algn="l"/>
              </a:tabLst>
            </a:pPr>
            <a:r>
              <a:rPr dirty="0" smtClean="0">
                <a:solidFill>
                  <a:srgbClr val="4B4B4B"/>
                </a:solidFill>
                <a:latin typeface="Arial"/>
                <a:cs typeface="Arial"/>
                <a:hlinkClick r:id="rId9" action="ppaction://hlinksldjump"/>
              </a:rPr>
              <a:t>imitative</a:t>
            </a:r>
            <a:r>
              <a:rPr lang="en-GB" dirty="0" smtClean="0">
                <a:solidFill>
                  <a:srgbClr val="4B4B4B"/>
                </a:solidFill>
                <a:latin typeface="Arial"/>
                <a:cs typeface="Arial"/>
                <a:hlinkClick r:id="rId9" action="ppaction://hlinksldjump"/>
              </a:rPr>
              <a:t>, </a:t>
            </a:r>
            <a:r>
              <a:rPr lang="en-GB" dirty="0" err="1" smtClean="0">
                <a:solidFill>
                  <a:srgbClr val="4B4B4B"/>
                </a:solidFill>
                <a:latin typeface="Arial"/>
                <a:cs typeface="Arial"/>
                <a:hlinkClick r:id="rId9" action="ppaction://hlinksldjump"/>
              </a:rPr>
              <a:t>canonic</a:t>
            </a:r>
            <a:r>
              <a:rPr lang="en-GB" dirty="0" smtClean="0">
                <a:solidFill>
                  <a:srgbClr val="4B4B4B"/>
                </a:solidFill>
                <a:latin typeface="Arial"/>
                <a:cs typeface="Arial"/>
                <a:hlinkClick r:id="rId9" action="ppaction://hlinksldjump"/>
              </a:rPr>
              <a:t>, layered</a:t>
            </a:r>
            <a:endParaRPr dirty="0">
              <a:solidFill>
                <a:srgbClr val="4B4B4B"/>
              </a:solidFill>
              <a:latin typeface="Arial"/>
              <a:cs typeface="Arial"/>
            </a:endParaRPr>
          </a:p>
          <a:p>
            <a:pPr marL="299085" indent="-286385">
              <a:lnSpc>
                <a:spcPct val="100000"/>
              </a:lnSpc>
              <a:buChar char="•"/>
              <a:tabLst>
                <a:tab pos="299720" algn="l"/>
              </a:tabLst>
            </a:pPr>
            <a:r>
              <a:rPr lang="en-GB" spc="-10" dirty="0" smtClean="0">
                <a:solidFill>
                  <a:srgbClr val="4B4B4B"/>
                </a:solidFill>
                <a:latin typeface="Arial"/>
                <a:cs typeface="Arial"/>
                <a:hlinkClick r:id="rId10" action="ppaction://hlinksldjump"/>
              </a:rPr>
              <a:t>d</a:t>
            </a:r>
            <a:r>
              <a:rPr dirty="0" err="1" smtClean="0">
                <a:solidFill>
                  <a:srgbClr val="4B4B4B"/>
                </a:solidFill>
                <a:latin typeface="Arial"/>
                <a:cs typeface="Arial"/>
                <a:hlinkClick r:id="rId10" action="ppaction://hlinksldjump"/>
              </a:rPr>
              <a:t>r</a:t>
            </a:r>
            <a:r>
              <a:rPr spc="-5" dirty="0" err="1" smtClean="0">
                <a:solidFill>
                  <a:srgbClr val="4B4B4B"/>
                </a:solidFill>
                <a:latin typeface="Arial"/>
                <a:cs typeface="Arial"/>
                <a:hlinkClick r:id="rId10" action="ppaction://hlinksldjump"/>
              </a:rPr>
              <a:t>one</a:t>
            </a:r>
            <a:r>
              <a:rPr dirty="0" err="1" smtClean="0">
                <a:solidFill>
                  <a:srgbClr val="4B4B4B"/>
                </a:solidFill>
                <a:latin typeface="Arial"/>
                <a:cs typeface="Arial"/>
                <a:hlinkClick r:id="rId10" action="ppaction://hlinksldjump"/>
              </a:rPr>
              <a:t>s</a:t>
            </a:r>
            <a:endParaRPr dirty="0">
              <a:solidFill>
                <a:srgbClr val="4B4B4B"/>
              </a:solidFill>
              <a:latin typeface="Arial"/>
              <a:cs typeface="Arial"/>
            </a:endParaRPr>
          </a:p>
        </p:txBody>
      </p:sp>
      <p:sp>
        <p:nvSpPr>
          <p:cNvPr id="20" name="object 20"/>
          <p:cNvSpPr/>
          <p:nvPr/>
        </p:nvSpPr>
        <p:spPr>
          <a:xfrm>
            <a:off x="8181782" y="5715294"/>
            <a:ext cx="720000" cy="540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22" name="object 22"/>
          <p:cNvSpPr txBox="1"/>
          <p:nvPr/>
        </p:nvSpPr>
        <p:spPr>
          <a:xfrm>
            <a:off x="8324929" y="5900655"/>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11" action="ppaction://hlinksldjump"/>
              </a:rPr>
              <a:t>H</a:t>
            </a:r>
            <a:r>
              <a:rPr sz="1100" dirty="0">
                <a:solidFill>
                  <a:srgbClr val="FFFFFF"/>
                </a:solidFill>
                <a:latin typeface="Arial"/>
                <a:cs typeface="Arial"/>
                <a:hlinkClick r:id="rId11" action="ppaction://hlinksldjump"/>
              </a:rPr>
              <a:t>o</a:t>
            </a:r>
            <a:r>
              <a:rPr sz="1100" spc="5" dirty="0">
                <a:solidFill>
                  <a:srgbClr val="FFFFFF"/>
                </a:solidFill>
                <a:latin typeface="Arial"/>
                <a:cs typeface="Arial"/>
                <a:hlinkClick r:id="rId11" action="ppaction://hlinksldjump"/>
              </a:rPr>
              <a:t>m</a:t>
            </a:r>
            <a:r>
              <a:rPr sz="1100" dirty="0">
                <a:solidFill>
                  <a:srgbClr val="FFFFFF"/>
                </a:solidFill>
                <a:latin typeface="Arial"/>
                <a:cs typeface="Arial"/>
                <a:hlinkClick r:id="rId11" action="ppaction://hlinksldjump"/>
              </a:rPr>
              <a:t>e</a:t>
            </a:r>
            <a:endParaRPr sz="1100" dirty="0">
              <a:latin typeface="Arial"/>
              <a:cs typeface="Arial"/>
            </a:endParaRPr>
          </a:p>
        </p:txBody>
      </p:sp>
      <p:sp>
        <p:nvSpPr>
          <p:cNvPr id="30" name="object 30"/>
          <p:cNvSpPr/>
          <p:nvPr/>
        </p:nvSpPr>
        <p:spPr>
          <a:xfrm>
            <a:off x="8192358" y="5046533"/>
            <a:ext cx="720000" cy="540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32" name="object 32"/>
          <p:cNvSpPr txBox="1"/>
          <p:nvPr/>
        </p:nvSpPr>
        <p:spPr>
          <a:xfrm>
            <a:off x="8224456" y="5147256"/>
            <a:ext cx="677326"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12" action="ppaction://hlinksldjump"/>
              </a:rPr>
              <a:t>A</a:t>
            </a:r>
            <a:r>
              <a:rPr sz="1100" spc="-5" dirty="0">
                <a:solidFill>
                  <a:srgbClr val="FFFFFF"/>
                </a:solidFill>
                <a:latin typeface="Arial"/>
                <a:cs typeface="Arial"/>
                <a:hlinkClick r:id="rId12" action="ppaction://hlinksldjump"/>
              </a:rPr>
              <a:t>r</a:t>
            </a:r>
            <a:r>
              <a:rPr sz="1100" dirty="0">
                <a:solidFill>
                  <a:srgbClr val="FFFFFF"/>
                </a:solidFill>
                <a:latin typeface="Arial"/>
                <a:cs typeface="Arial"/>
                <a:hlinkClick r:id="rId12" action="ppaction://hlinksldjump"/>
              </a:rPr>
              <a:t>eas of </a:t>
            </a:r>
            <a:r>
              <a:rPr sz="1100" spc="-5" dirty="0">
                <a:solidFill>
                  <a:srgbClr val="FFFFFF"/>
                </a:solidFill>
                <a:latin typeface="Arial"/>
                <a:cs typeface="Arial"/>
                <a:hlinkClick r:id="rId12" action="ppaction://hlinksldjump"/>
              </a:rPr>
              <a:t>St</a:t>
            </a:r>
            <a:r>
              <a:rPr sz="1100" dirty="0">
                <a:solidFill>
                  <a:srgbClr val="FFFFFF"/>
                </a:solidFill>
                <a:latin typeface="Arial"/>
                <a:cs typeface="Arial"/>
                <a:hlinkClick r:id="rId12" action="ppaction://hlinksldjump"/>
              </a:rPr>
              <a:t>udy</a:t>
            </a:r>
            <a:endParaRPr sz="1100" dirty="0">
              <a:latin typeface="Arial"/>
              <a:cs typeface="Arial"/>
            </a:endParaRPr>
          </a:p>
        </p:txBody>
      </p:sp>
      <p:sp>
        <p:nvSpPr>
          <p:cNvPr id="33" name="object 33"/>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118</a:t>
            </a:fld>
            <a:r>
              <a:rPr spc="10" dirty="0"/>
              <a:t> </a:t>
            </a:r>
            <a:r>
              <a:rPr spc="-5" dirty="0"/>
              <a:t>o</a:t>
            </a:r>
            <a:r>
              <a:rPr dirty="0"/>
              <a:t>f</a:t>
            </a:r>
            <a:r>
              <a:rPr spc="10" dirty="0"/>
              <a:t> </a:t>
            </a:r>
            <a:r>
              <a:rPr lang="en-GB" dirty="0" smtClean="0"/>
              <a:t>132</a:t>
            </a:r>
            <a:endParaRPr dirty="0"/>
          </a:p>
        </p:txBody>
      </p:sp>
      <p:sp>
        <p:nvSpPr>
          <p:cNvPr id="34" name="object 34"/>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65178"/>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Melody and accompaniment</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186821" y="5674602"/>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6" name="object 6"/>
          <p:cNvSpPr txBox="1"/>
          <p:nvPr/>
        </p:nvSpPr>
        <p:spPr>
          <a:xfrm>
            <a:off x="8329968" y="5875808"/>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2" action="ppaction://hlinksldjump"/>
              </a:rPr>
              <a:t>H</a:t>
            </a:r>
            <a:r>
              <a:rPr sz="1100" dirty="0">
                <a:solidFill>
                  <a:srgbClr val="FFFFFF"/>
                </a:solidFill>
                <a:latin typeface="Arial"/>
                <a:cs typeface="Arial"/>
                <a:hlinkClick r:id="rId2" action="ppaction://hlinksldjump"/>
              </a:rPr>
              <a:t>o</a:t>
            </a:r>
            <a:r>
              <a:rPr sz="1100" spc="5" dirty="0">
                <a:solidFill>
                  <a:srgbClr val="FFFFFF"/>
                </a:solidFill>
                <a:latin typeface="Arial"/>
                <a:cs typeface="Arial"/>
                <a:hlinkClick r:id="rId2" action="ppaction://hlinksldjump"/>
              </a:rPr>
              <a:t>m</a:t>
            </a:r>
            <a:r>
              <a:rPr sz="1100" dirty="0">
                <a:solidFill>
                  <a:srgbClr val="FFFFFF"/>
                </a:solidFill>
                <a:latin typeface="Arial"/>
                <a:cs typeface="Arial"/>
                <a:hlinkClick r:id="rId2" action="ppaction://hlinksldjump"/>
              </a:rPr>
              <a:t>e</a:t>
            </a:r>
            <a:endParaRPr sz="1100" dirty="0">
              <a:latin typeface="Arial"/>
              <a:cs typeface="Arial"/>
            </a:endParaRPr>
          </a:p>
        </p:txBody>
      </p:sp>
      <p:sp>
        <p:nvSpPr>
          <p:cNvPr id="13" name="object 13"/>
          <p:cNvSpPr/>
          <p:nvPr/>
        </p:nvSpPr>
        <p:spPr>
          <a:xfrm>
            <a:off x="8186821" y="5018434"/>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5" name="object 15"/>
          <p:cNvSpPr txBox="1"/>
          <p:nvPr/>
        </p:nvSpPr>
        <p:spPr>
          <a:xfrm>
            <a:off x="8233173" y="5101157"/>
            <a:ext cx="620646"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119</a:t>
            </a:fld>
            <a:r>
              <a:rPr spc="10" dirty="0"/>
              <a:t> </a:t>
            </a:r>
            <a:r>
              <a:rPr spc="-5" dirty="0"/>
              <a:t>o</a:t>
            </a:r>
            <a:r>
              <a:rPr dirty="0"/>
              <a:t>f</a:t>
            </a:r>
            <a:r>
              <a:rPr spc="10" dirty="0"/>
              <a:t> </a:t>
            </a:r>
            <a:r>
              <a:rPr lang="en-GB" spc="10"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6" name="Rectangle 15"/>
          <p:cNvSpPr/>
          <p:nvPr/>
        </p:nvSpPr>
        <p:spPr>
          <a:xfrm>
            <a:off x="533400" y="1066800"/>
            <a:ext cx="6553200" cy="4247317"/>
          </a:xfrm>
          <a:prstGeom prst="rect">
            <a:avLst/>
          </a:prstGeom>
        </p:spPr>
        <p:txBody>
          <a:bodyPr wrap="square">
            <a:spAutoFit/>
          </a:bodyPr>
          <a:lstStyle/>
          <a:p>
            <a:r>
              <a:rPr lang="en-GB" dirty="0">
                <a:latin typeface="Arial" panose="020B0604020202020204" pitchFamily="34" charset="0"/>
                <a:cs typeface="Arial" panose="020B0604020202020204" pitchFamily="34" charset="0"/>
                <a:hlinkClick r:id="rId4" action="ppaction://hlinksldjump"/>
              </a:rPr>
              <a:t>Mumford and Sons – The Cave</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5" action="ppaction://hlinksldjump"/>
              </a:rPr>
              <a:t>Paul Simon – You Can Call Me Al</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6" action="ppaction://hlinksldjump"/>
              </a:rPr>
              <a:t>Chopin – Prelude Op. 28 No. </a:t>
            </a:r>
            <a:r>
              <a:rPr lang="en-GB" dirty="0" smtClean="0">
                <a:latin typeface="Arial" panose="020B0604020202020204" pitchFamily="34" charset="0"/>
                <a:cs typeface="Arial" panose="020B0604020202020204" pitchFamily="34" charset="0"/>
                <a:hlinkClick r:id="rId6" action="ppaction://hlinksldjump"/>
              </a:rPr>
              <a:t>15 Raindrop</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7" action="ppaction://hlinksldjump"/>
              </a:rPr>
              <a:t>Bob Marley – Stir it </a:t>
            </a:r>
            <a:r>
              <a:rPr lang="en-GB" dirty="0" smtClean="0">
                <a:latin typeface="Arial" panose="020B0604020202020204" pitchFamily="34" charset="0"/>
                <a:cs typeface="Arial" panose="020B0604020202020204" pitchFamily="34" charset="0"/>
                <a:hlinkClick r:id="rId7" action="ppaction://hlinksldjump"/>
              </a:rPr>
              <a:t>Up</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8" action="ppaction://hlinksldjump"/>
              </a:rPr>
              <a:t>Buena Vista Social Club </a:t>
            </a:r>
            <a:r>
              <a:rPr lang="en-GB" dirty="0" smtClean="0">
                <a:latin typeface="Arial" panose="020B0604020202020204" pitchFamily="34" charset="0"/>
                <a:cs typeface="Arial" panose="020B0604020202020204" pitchFamily="34" charset="0"/>
                <a:hlinkClick r:id="rId8" action="ppaction://hlinksldjump"/>
              </a:rPr>
              <a:t>– </a:t>
            </a:r>
            <a:r>
              <a:rPr lang="en-GB" dirty="0">
                <a:latin typeface="Arial" panose="020B0604020202020204" pitchFamily="34" charset="0"/>
                <a:cs typeface="Arial" panose="020B0604020202020204" pitchFamily="34" charset="0"/>
                <a:hlinkClick r:id="rId8" action="ppaction://hlinksldjump"/>
              </a:rPr>
              <a:t>Chan </a:t>
            </a:r>
            <a:r>
              <a:rPr lang="en-GB" dirty="0" err="1" smtClean="0">
                <a:latin typeface="Arial" panose="020B0604020202020204" pitchFamily="34" charset="0"/>
                <a:cs typeface="Arial" panose="020B0604020202020204" pitchFamily="34" charset="0"/>
                <a:hlinkClick r:id="rId8" action="ppaction://hlinksldjump"/>
              </a:rPr>
              <a:t>Chan</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9" action="ppaction://hlinksldjump"/>
              </a:rPr>
              <a:t>Haydn – Symphony no. 103 first </a:t>
            </a:r>
            <a:r>
              <a:rPr lang="en-GB" dirty="0" smtClean="0">
                <a:latin typeface="Arial" panose="020B0604020202020204" pitchFamily="34" charset="0"/>
                <a:cs typeface="Arial" panose="020B0604020202020204" pitchFamily="34" charset="0"/>
                <a:hlinkClick r:id="rId9" action="ppaction://hlinksldjump"/>
              </a:rPr>
              <a:t>movement</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0" action="ppaction://hlinksldjump"/>
              </a:rPr>
              <a:t>Robert Johnson – Sweet Home </a:t>
            </a:r>
            <a:r>
              <a:rPr lang="en-GB" dirty="0" smtClean="0">
                <a:latin typeface="Arial" panose="020B0604020202020204" pitchFamily="34" charset="0"/>
                <a:cs typeface="Arial" panose="020B0604020202020204" pitchFamily="34" charset="0"/>
                <a:hlinkClick r:id="rId10" action="ppaction://hlinksldjump"/>
              </a:rPr>
              <a:t>Chicago</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1" action="ppaction://hlinksldjump"/>
              </a:rPr>
              <a:t>Schumann – </a:t>
            </a:r>
            <a:r>
              <a:rPr lang="en-GB" dirty="0" err="1">
                <a:latin typeface="Arial" panose="020B0604020202020204" pitchFamily="34" charset="0"/>
                <a:cs typeface="Arial" panose="020B0604020202020204" pitchFamily="34" charset="0"/>
                <a:hlinkClick r:id="rId11" action="ppaction://hlinksldjump"/>
              </a:rPr>
              <a:t>Kinderszenen</a:t>
            </a:r>
            <a:r>
              <a:rPr lang="en-GB" dirty="0">
                <a:latin typeface="Arial" panose="020B0604020202020204" pitchFamily="34" charset="0"/>
                <a:cs typeface="Arial" panose="020B0604020202020204" pitchFamily="34" charset="0"/>
                <a:hlinkClick r:id="rId11" action="ppaction://hlinksldjump"/>
              </a:rPr>
              <a:t> Op. 15 From Foreign Lands and </a:t>
            </a:r>
            <a:r>
              <a:rPr lang="en-GB" dirty="0" smtClean="0">
                <a:latin typeface="Arial" panose="020B0604020202020204" pitchFamily="34" charset="0"/>
                <a:cs typeface="Arial" panose="020B0604020202020204" pitchFamily="34" charset="0"/>
                <a:hlinkClick r:id="rId11" action="ppaction://hlinksldjump"/>
              </a:rPr>
              <a:t>People</a:t>
            </a:r>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hlinkClick r:id="rId12" action="ppaction://hlinksldjump"/>
              </a:rPr>
              <a:t>Alica</a:t>
            </a:r>
            <a:r>
              <a:rPr lang="en-GB" dirty="0">
                <a:latin typeface="Arial" panose="020B0604020202020204" pitchFamily="34" charset="0"/>
                <a:cs typeface="Arial" panose="020B0604020202020204" pitchFamily="34" charset="0"/>
                <a:hlinkClick r:id="rId12" action="ppaction://hlinksldjump"/>
              </a:rPr>
              <a:t> </a:t>
            </a:r>
            <a:r>
              <a:rPr lang="en-GB" dirty="0" smtClean="0">
                <a:latin typeface="Arial" panose="020B0604020202020204" pitchFamily="34" charset="0"/>
                <a:cs typeface="Arial" panose="020B0604020202020204" pitchFamily="34" charset="0"/>
                <a:hlinkClick r:id="rId12" action="ppaction://hlinksldjump"/>
              </a:rPr>
              <a:t>Keys </a:t>
            </a:r>
            <a:r>
              <a:rPr lang="en-GB" dirty="0">
                <a:latin typeface="Arial" panose="020B0604020202020204" pitchFamily="34" charset="0"/>
                <a:cs typeface="Arial" panose="020B0604020202020204" pitchFamily="34" charset="0"/>
                <a:hlinkClick r:id="rId12" action="ppaction://hlinksldjump"/>
              </a:rPr>
              <a:t>– Brand </a:t>
            </a:r>
            <a:r>
              <a:rPr lang="en-GB" dirty="0" smtClean="0">
                <a:latin typeface="Arial" panose="020B0604020202020204" pitchFamily="34" charset="0"/>
                <a:cs typeface="Arial" panose="020B0604020202020204" pitchFamily="34" charset="0"/>
                <a:hlinkClick r:id="rId12" action="ppaction://hlinksldjump"/>
              </a:rPr>
              <a:t>New Me</a:t>
            </a: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hlinkClick r:id="rId13" action="ppaction://hlinksldjump"/>
              </a:rPr>
              <a:t>Coldplay </a:t>
            </a:r>
            <a:r>
              <a:rPr lang="en-GB" dirty="0">
                <a:latin typeface="Arial" panose="020B0604020202020204" pitchFamily="34" charset="0"/>
                <a:cs typeface="Arial" panose="020B0604020202020204" pitchFamily="34" charset="0"/>
                <a:hlinkClick r:id="rId13" action="ppaction://hlinksldjump"/>
              </a:rPr>
              <a:t>–</a:t>
            </a:r>
            <a:r>
              <a:rPr lang="en-GB" dirty="0" smtClean="0">
                <a:latin typeface="Arial" panose="020B0604020202020204" pitchFamily="34" charset="0"/>
                <a:cs typeface="Arial" panose="020B0604020202020204" pitchFamily="34" charset="0"/>
                <a:hlinkClick r:id="rId13" action="ppaction://hlinksldjump"/>
              </a:rPr>
              <a:t> </a:t>
            </a:r>
            <a:r>
              <a:rPr lang="en-GB" dirty="0">
                <a:latin typeface="Arial" panose="020B0604020202020204" pitchFamily="34" charset="0"/>
                <a:cs typeface="Arial" panose="020B0604020202020204" pitchFamily="34" charset="0"/>
                <a:hlinkClick r:id="rId13" action="ppaction://hlinksldjump"/>
              </a:rPr>
              <a:t>A Sky Full of </a:t>
            </a:r>
            <a:r>
              <a:rPr lang="en-GB" dirty="0" smtClean="0">
                <a:latin typeface="Arial" panose="020B0604020202020204" pitchFamily="34" charset="0"/>
                <a:cs typeface="Arial" panose="020B0604020202020204" pitchFamily="34" charset="0"/>
                <a:hlinkClick r:id="rId13" action="ppaction://hlinksldjump"/>
              </a:rPr>
              <a:t>Stars</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4" action="ppaction://hlinksldjump"/>
              </a:rPr>
              <a:t>Mozart – Clarinet Concerto in A Major Last Movement: </a:t>
            </a:r>
            <a:r>
              <a:rPr lang="en-GB" dirty="0" smtClean="0">
                <a:latin typeface="Arial" panose="020B0604020202020204" pitchFamily="34" charset="0"/>
                <a:cs typeface="Arial" panose="020B0604020202020204" pitchFamily="34" charset="0"/>
                <a:hlinkClick r:id="rId14" action="ppaction://hlinksldjump"/>
              </a:rPr>
              <a:t>Rondo</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5" action="ppaction://hlinksldjump"/>
              </a:rPr>
              <a:t>White Stripes – Seven Nation </a:t>
            </a:r>
            <a:r>
              <a:rPr lang="en-GB" dirty="0" smtClean="0">
                <a:latin typeface="Arial" panose="020B0604020202020204" pitchFamily="34" charset="0"/>
                <a:cs typeface="Arial" panose="020B0604020202020204" pitchFamily="34" charset="0"/>
                <a:hlinkClick r:id="rId15" action="ppaction://hlinksldjump"/>
              </a:rPr>
              <a:t>Army</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6" action="ppaction://hlinksldjump"/>
              </a:rPr>
              <a:t>Beethoven – </a:t>
            </a:r>
            <a:r>
              <a:rPr lang="en-GB" dirty="0" smtClean="0">
                <a:latin typeface="Arial" panose="020B0604020202020204" pitchFamily="34" charset="0"/>
                <a:cs typeface="Arial" panose="020B0604020202020204" pitchFamily="34" charset="0"/>
                <a:hlinkClick r:id="rId16" action="ppaction://hlinksldjump"/>
              </a:rPr>
              <a:t>6th Symphony 1</a:t>
            </a:r>
            <a:r>
              <a:rPr lang="en-GB" baseline="30000" dirty="0" smtClean="0">
                <a:latin typeface="Arial" panose="020B0604020202020204" pitchFamily="34" charset="0"/>
                <a:cs typeface="Arial" panose="020B0604020202020204" pitchFamily="34" charset="0"/>
                <a:hlinkClick r:id="rId16" action="ppaction://hlinksldjump"/>
              </a:rPr>
              <a:t>st</a:t>
            </a:r>
            <a:r>
              <a:rPr lang="en-GB" dirty="0" smtClean="0">
                <a:latin typeface="Arial" panose="020B0604020202020204" pitchFamily="34" charset="0"/>
                <a:cs typeface="Arial" panose="020B0604020202020204" pitchFamily="34" charset="0"/>
                <a:hlinkClick r:id="rId16" action="ppaction://hlinksldjump"/>
              </a:rPr>
              <a:t> Movement</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7" action="ppaction://hlinksldjump"/>
              </a:rPr>
              <a:t>Harry Gregson-Williams – Old </a:t>
            </a:r>
            <a:r>
              <a:rPr lang="en-GB" dirty="0" smtClean="0">
                <a:latin typeface="Arial" panose="020B0604020202020204" pitchFamily="34" charset="0"/>
                <a:cs typeface="Arial" panose="020B0604020202020204" pitchFamily="34" charset="0"/>
                <a:hlinkClick r:id="rId17" action="ppaction://hlinksldjump"/>
              </a:rPr>
              <a:t>Snake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54972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Chopin – Prelude Op. 28, No. 15</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271688" y="57150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414836" y="5828076"/>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12</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4037346875"/>
              </p:ext>
            </p:extLst>
          </p:nvPr>
        </p:nvGraphicFramePr>
        <p:xfrm>
          <a:off x="228600" y="1066800"/>
          <a:ext cx="7836743" cy="1554480"/>
        </p:xfrm>
        <a:graphic>
          <a:graphicData uri="http://schemas.openxmlformats.org/drawingml/2006/table">
            <a:tbl>
              <a:tblPr firstRow="1" bandRow="1">
                <a:tableStyleId>{5C22544A-7EE6-4342-B048-85BDC9FD1C3A}</a:tableStyleId>
              </a:tblPr>
              <a:tblGrid>
                <a:gridCol w="672554"/>
                <a:gridCol w="1537246"/>
                <a:gridCol w="5626943"/>
              </a:tblGrid>
              <a:tr h="476148">
                <a:tc rowSpan="2">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Raindrop</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Generally long phrases; phrase marks over four-bar phrases; use of pedal</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9978">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Romantic period</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Piano solo</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Prelude</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271688"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5"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2416313"/>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65178"/>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Melody and accompaniment</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186821" y="5674602"/>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6" name="object 6"/>
          <p:cNvSpPr txBox="1"/>
          <p:nvPr/>
        </p:nvSpPr>
        <p:spPr>
          <a:xfrm>
            <a:off x="8329968" y="5875808"/>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2" action="ppaction://hlinksldjump"/>
              </a:rPr>
              <a:t>H</a:t>
            </a:r>
            <a:r>
              <a:rPr sz="1100" dirty="0">
                <a:solidFill>
                  <a:srgbClr val="FFFFFF"/>
                </a:solidFill>
                <a:latin typeface="Arial"/>
                <a:cs typeface="Arial"/>
                <a:hlinkClick r:id="rId2" action="ppaction://hlinksldjump"/>
              </a:rPr>
              <a:t>o</a:t>
            </a:r>
            <a:r>
              <a:rPr sz="1100" spc="5" dirty="0">
                <a:solidFill>
                  <a:srgbClr val="FFFFFF"/>
                </a:solidFill>
                <a:latin typeface="Arial"/>
                <a:cs typeface="Arial"/>
                <a:hlinkClick r:id="rId2" action="ppaction://hlinksldjump"/>
              </a:rPr>
              <a:t>m</a:t>
            </a:r>
            <a:r>
              <a:rPr sz="1100" dirty="0">
                <a:solidFill>
                  <a:srgbClr val="FFFFFF"/>
                </a:solidFill>
                <a:latin typeface="Arial"/>
                <a:cs typeface="Arial"/>
                <a:hlinkClick r:id="rId2" action="ppaction://hlinksldjump"/>
              </a:rPr>
              <a:t>e</a:t>
            </a:r>
            <a:endParaRPr sz="1100" dirty="0">
              <a:latin typeface="Arial"/>
              <a:cs typeface="Arial"/>
            </a:endParaRPr>
          </a:p>
        </p:txBody>
      </p:sp>
      <p:sp>
        <p:nvSpPr>
          <p:cNvPr id="13" name="object 13"/>
          <p:cNvSpPr/>
          <p:nvPr/>
        </p:nvSpPr>
        <p:spPr>
          <a:xfrm>
            <a:off x="8186821" y="5018434"/>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5" name="object 15"/>
          <p:cNvSpPr txBox="1"/>
          <p:nvPr/>
        </p:nvSpPr>
        <p:spPr>
          <a:xfrm>
            <a:off x="8233173" y="5101157"/>
            <a:ext cx="620646"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120</a:t>
            </a:fld>
            <a:r>
              <a:rPr spc="10" dirty="0"/>
              <a:t> </a:t>
            </a:r>
            <a:r>
              <a:rPr spc="-5" dirty="0"/>
              <a:t>o</a:t>
            </a:r>
            <a:r>
              <a:rPr dirty="0"/>
              <a:t>f</a:t>
            </a:r>
            <a:r>
              <a:rPr spc="10" dirty="0"/>
              <a:t> </a:t>
            </a:r>
            <a:r>
              <a:rPr lang="en-GB" spc="10"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6" name="Rectangle 15"/>
          <p:cNvSpPr/>
          <p:nvPr/>
        </p:nvSpPr>
        <p:spPr>
          <a:xfrm>
            <a:off x="533400" y="1066800"/>
            <a:ext cx="5638800" cy="3139321"/>
          </a:xfrm>
          <a:prstGeom prst="rect">
            <a:avLst/>
          </a:prstGeom>
        </p:spPr>
        <p:txBody>
          <a:bodyPr wrap="square">
            <a:spAutoFit/>
          </a:bodyPr>
          <a:lstStyle/>
          <a:p>
            <a:r>
              <a:rPr lang="en-GB" dirty="0" smtClean="0">
                <a:latin typeface="Arial" panose="020B0604020202020204" pitchFamily="34" charset="0"/>
                <a:cs typeface="Arial" panose="020B0604020202020204" pitchFamily="34" charset="0"/>
                <a:hlinkClick r:id="rId4" action="ppaction://hlinksldjump"/>
              </a:rPr>
              <a:t>Handel – Messiah: </a:t>
            </a:r>
            <a:r>
              <a:rPr lang="en-GB" dirty="0">
                <a:latin typeface="Arial" panose="020B0604020202020204" pitchFamily="34" charset="0"/>
                <a:cs typeface="Arial" panose="020B0604020202020204" pitchFamily="34" charset="0"/>
                <a:hlinkClick r:id="rId4" action="ppaction://hlinksldjump"/>
              </a:rPr>
              <a:t>The Trumpet Shall </a:t>
            </a:r>
            <a:r>
              <a:rPr lang="en-GB" dirty="0" smtClean="0">
                <a:latin typeface="Arial" panose="020B0604020202020204" pitchFamily="34" charset="0"/>
                <a:cs typeface="Arial" panose="020B0604020202020204" pitchFamily="34" charset="0"/>
                <a:hlinkClick r:id="rId4" action="ppaction://hlinksldjump"/>
              </a:rPr>
              <a:t>Sound</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5" action="ppaction://hlinksldjump"/>
              </a:rPr>
              <a:t>Elton John – </a:t>
            </a:r>
            <a:r>
              <a:rPr lang="en-GB" dirty="0" err="1">
                <a:latin typeface="Arial" panose="020B0604020202020204" pitchFamily="34" charset="0"/>
                <a:cs typeface="Arial" panose="020B0604020202020204" pitchFamily="34" charset="0"/>
                <a:hlinkClick r:id="rId5" action="ppaction://hlinksldjump"/>
              </a:rPr>
              <a:t>Hakuna</a:t>
            </a:r>
            <a:r>
              <a:rPr lang="en-GB" dirty="0">
                <a:latin typeface="Arial" panose="020B0604020202020204" pitchFamily="34" charset="0"/>
                <a:cs typeface="Arial" panose="020B0604020202020204" pitchFamily="34" charset="0"/>
                <a:hlinkClick r:id="rId5" action="ppaction://hlinksldjump"/>
              </a:rPr>
              <a:t> </a:t>
            </a:r>
            <a:r>
              <a:rPr lang="en-GB" dirty="0" err="1" smtClean="0">
                <a:latin typeface="Arial" panose="020B0604020202020204" pitchFamily="34" charset="0"/>
                <a:cs typeface="Arial" panose="020B0604020202020204" pitchFamily="34" charset="0"/>
                <a:hlinkClick r:id="rId5" action="ppaction://hlinksldjump"/>
              </a:rPr>
              <a:t>Matata</a:t>
            </a:r>
            <a:r>
              <a:rPr lang="en-GB" dirty="0" smtClean="0">
                <a:latin typeface="Arial" panose="020B0604020202020204" pitchFamily="34" charset="0"/>
                <a:cs typeface="Arial" panose="020B0604020202020204" pitchFamily="34" charset="0"/>
                <a:hlinkClick r:id="rId5" action="ppaction://hlinksldjump"/>
              </a:rPr>
              <a:t>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6" action="ppaction://hlinksldjump"/>
              </a:rPr>
              <a:t>Bernstein </a:t>
            </a:r>
            <a:r>
              <a:rPr lang="en-GB" dirty="0" smtClean="0">
                <a:latin typeface="Arial" panose="020B0604020202020204" pitchFamily="34" charset="0"/>
                <a:cs typeface="Arial" panose="020B0604020202020204" pitchFamily="34" charset="0"/>
                <a:hlinkClick r:id="rId6" action="ppaction://hlinksldjump"/>
              </a:rPr>
              <a:t>– America</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7" action="ppaction://hlinksldjump"/>
              </a:rPr>
              <a:t>Hans Zimmer – The Curse of the Black </a:t>
            </a:r>
            <a:r>
              <a:rPr lang="en-GB" dirty="0" smtClean="0">
                <a:latin typeface="Arial" panose="020B0604020202020204" pitchFamily="34" charset="0"/>
                <a:cs typeface="Arial" panose="020B0604020202020204" pitchFamily="34" charset="0"/>
                <a:hlinkClick r:id="rId7" action="ppaction://hlinksldjump"/>
              </a:rPr>
              <a:t>Pearl</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8" action="ppaction://hlinksldjump"/>
              </a:rPr>
              <a:t>Alan Menken </a:t>
            </a:r>
            <a:r>
              <a:rPr lang="en-GB" dirty="0" smtClean="0">
                <a:latin typeface="Arial" panose="020B0604020202020204" pitchFamily="34" charset="0"/>
                <a:cs typeface="Arial" panose="020B0604020202020204" pitchFamily="34" charset="0"/>
                <a:hlinkClick r:id="rId8" action="ppaction://hlinksldjump"/>
              </a:rPr>
              <a:t>– </a:t>
            </a:r>
            <a:r>
              <a:rPr lang="en-GB" dirty="0">
                <a:latin typeface="Arial" panose="020B0604020202020204" pitchFamily="34" charset="0"/>
                <a:cs typeface="Arial" panose="020B0604020202020204" pitchFamily="34" charset="0"/>
                <a:hlinkClick r:id="rId8" action="ppaction://hlinksldjump"/>
              </a:rPr>
              <a:t>Suddenly Seymour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9" action="ppaction://hlinksldjump"/>
              </a:rPr>
              <a:t>Bartok – Concerto for Orchestra Movement </a:t>
            </a:r>
            <a:r>
              <a:rPr lang="en-GB" dirty="0" smtClean="0">
                <a:latin typeface="Arial" panose="020B0604020202020204" pitchFamily="34" charset="0"/>
                <a:cs typeface="Arial" panose="020B0604020202020204" pitchFamily="34" charset="0"/>
                <a:hlinkClick r:id="rId9" action="ppaction://hlinksldjump"/>
              </a:rPr>
              <a:t>2</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0" action="ppaction://hlinksldjump"/>
              </a:rPr>
              <a:t>Taylor Swift – Blank </a:t>
            </a:r>
            <a:r>
              <a:rPr lang="en-GB" dirty="0" smtClean="0">
                <a:latin typeface="Arial" panose="020B0604020202020204" pitchFamily="34" charset="0"/>
                <a:cs typeface="Arial" panose="020B0604020202020204" pitchFamily="34" charset="0"/>
                <a:hlinkClick r:id="rId10" action="ppaction://hlinksldjump"/>
              </a:rPr>
              <a:t>Space</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1" action="ppaction://hlinksldjump"/>
              </a:rPr>
              <a:t>Jim Jacobs and Warren Casey </a:t>
            </a:r>
            <a:r>
              <a:rPr lang="en-GB" dirty="0" smtClean="0">
                <a:latin typeface="Arial" panose="020B0604020202020204" pitchFamily="34" charset="0"/>
                <a:cs typeface="Arial" panose="020B0604020202020204" pitchFamily="34" charset="0"/>
                <a:hlinkClick r:id="rId11" action="ppaction://hlinksldjump"/>
              </a:rPr>
              <a:t>– </a:t>
            </a:r>
            <a:r>
              <a:rPr lang="en-GB" dirty="0">
                <a:latin typeface="Arial" panose="020B0604020202020204" pitchFamily="34" charset="0"/>
                <a:cs typeface="Arial" panose="020B0604020202020204" pitchFamily="34" charset="0"/>
                <a:hlinkClick r:id="rId11" action="ppaction://hlinksldjump"/>
              </a:rPr>
              <a:t>We </a:t>
            </a:r>
            <a:r>
              <a:rPr lang="en-GB" dirty="0" smtClean="0">
                <a:latin typeface="Arial" panose="020B0604020202020204" pitchFamily="34" charset="0"/>
                <a:cs typeface="Arial" panose="020B0604020202020204" pitchFamily="34" charset="0"/>
                <a:hlinkClick r:id="rId11" action="ppaction://hlinksldjump"/>
              </a:rPr>
              <a:t>Go Together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2" action="ppaction://hlinksldjump"/>
              </a:rPr>
              <a:t>Adele – Someone Like </a:t>
            </a:r>
            <a:r>
              <a:rPr lang="en-GB" dirty="0" smtClean="0">
                <a:latin typeface="Arial" panose="020B0604020202020204" pitchFamily="34" charset="0"/>
                <a:cs typeface="Arial" panose="020B0604020202020204" pitchFamily="34" charset="0"/>
                <a:hlinkClick r:id="rId12" action="ppaction://hlinksldjump"/>
              </a:rPr>
              <a:t>You</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3" action="ppaction://hlinksldjump"/>
              </a:rPr>
              <a:t>The Beatles </a:t>
            </a:r>
            <a:r>
              <a:rPr lang="en-GB" dirty="0" smtClean="0">
                <a:latin typeface="Arial" panose="020B0604020202020204" pitchFamily="34" charset="0"/>
                <a:cs typeface="Arial" panose="020B0604020202020204" pitchFamily="34" charset="0"/>
                <a:hlinkClick r:id="rId13" action="ppaction://hlinksldjump"/>
              </a:rPr>
              <a:t>– </a:t>
            </a:r>
            <a:r>
              <a:rPr lang="en-GB" dirty="0">
                <a:latin typeface="Arial" panose="020B0604020202020204" pitchFamily="34" charset="0"/>
                <a:cs typeface="Arial" panose="020B0604020202020204" pitchFamily="34" charset="0"/>
                <a:hlinkClick r:id="rId13" action="ppaction://hlinksldjump"/>
              </a:rPr>
              <a:t>Sgt </a:t>
            </a:r>
            <a:r>
              <a:rPr lang="en-GB" dirty="0" smtClean="0">
                <a:latin typeface="Arial" panose="020B0604020202020204" pitchFamily="34" charset="0"/>
                <a:cs typeface="Arial" panose="020B0604020202020204" pitchFamily="34" charset="0"/>
                <a:hlinkClick r:id="rId13" action="ppaction://hlinksldjump"/>
              </a:rPr>
              <a:t>Pepper’s </a:t>
            </a:r>
            <a:r>
              <a:rPr lang="en-GB" dirty="0">
                <a:latin typeface="Arial" panose="020B0604020202020204" pitchFamily="34" charset="0"/>
                <a:cs typeface="Arial" panose="020B0604020202020204" pitchFamily="34" charset="0"/>
                <a:hlinkClick r:id="rId13" action="ppaction://hlinksldjump"/>
              </a:rPr>
              <a:t>Lonely Hearts Club </a:t>
            </a:r>
            <a:r>
              <a:rPr lang="en-GB" dirty="0" smtClean="0">
                <a:latin typeface="Arial" panose="020B0604020202020204" pitchFamily="34" charset="0"/>
                <a:cs typeface="Arial" panose="020B0604020202020204" pitchFamily="34" charset="0"/>
                <a:hlinkClick r:id="rId13" action="ppaction://hlinksldjump"/>
              </a:rPr>
              <a:t>Band</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4" action="ppaction://hlinksldjump"/>
              </a:rPr>
              <a:t>Pink Floyd – The Great Gig in the Sky</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7285748"/>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65178"/>
            <a:ext cx="8089399" cy="400110"/>
          </a:xfrm>
          <a:prstGeom prst="rect">
            <a:avLst/>
          </a:prstGeom>
        </p:spPr>
        <p:txBody>
          <a:bodyPr vert="horz" wrap="square" lIns="0" tIns="0" rIns="0" bIns="0" rtlCol="0">
            <a:spAutoFit/>
          </a:bodyPr>
          <a:lstStyle/>
          <a:p>
            <a:r>
              <a:rPr lang="en-GB" dirty="0">
                <a:solidFill>
                  <a:srgbClr val="412878"/>
                </a:solidFill>
                <a:latin typeface="AQA Chevin Pro Light" panose="020F0303030000060003" pitchFamily="34" charset="0"/>
                <a:cs typeface="Arial" panose="020B0604020202020204" pitchFamily="34" charset="0"/>
              </a:rPr>
              <a:t>H</a:t>
            </a:r>
            <a:r>
              <a:rPr lang="en-GB" dirty="0" smtClean="0">
                <a:solidFill>
                  <a:srgbClr val="412878"/>
                </a:solidFill>
                <a:latin typeface="AQA Chevin Pro Light" panose="020F0303030000060003" pitchFamily="34" charset="0"/>
                <a:cs typeface="Arial" panose="020B0604020202020204" pitchFamily="34" charset="0"/>
              </a:rPr>
              <a:t>armonic/homophonic/chordal</a:t>
            </a:r>
            <a:endParaRPr lang="en-GB"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181782" y="5690627"/>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6" name="object 6"/>
          <p:cNvSpPr txBox="1"/>
          <p:nvPr/>
        </p:nvSpPr>
        <p:spPr>
          <a:xfrm>
            <a:off x="8324929" y="5860507"/>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2" action="ppaction://hlinksldjump"/>
              </a:rPr>
              <a:t>H</a:t>
            </a:r>
            <a:r>
              <a:rPr sz="1200" dirty="0">
                <a:solidFill>
                  <a:srgbClr val="FFFFFF"/>
                </a:solidFill>
                <a:latin typeface="Arial"/>
                <a:cs typeface="Arial"/>
                <a:hlinkClick r:id="rId2" action="ppaction://hlinksldjump"/>
              </a:rPr>
              <a:t>o</a:t>
            </a:r>
            <a:r>
              <a:rPr sz="1200" spc="5" dirty="0">
                <a:solidFill>
                  <a:srgbClr val="FFFFFF"/>
                </a:solidFill>
                <a:latin typeface="Arial"/>
                <a:cs typeface="Arial"/>
                <a:hlinkClick r:id="rId2" action="ppaction://hlinksldjump"/>
              </a:rPr>
              <a:t>m</a:t>
            </a:r>
            <a:r>
              <a:rPr sz="1200" dirty="0">
                <a:solidFill>
                  <a:srgbClr val="FFFFFF"/>
                </a:solidFill>
                <a:latin typeface="Arial"/>
                <a:cs typeface="Arial"/>
                <a:hlinkClick r:id="rId2" action="ppaction://hlinksldjump"/>
              </a:rPr>
              <a:t>e</a:t>
            </a:r>
            <a:endParaRPr sz="1200" dirty="0">
              <a:latin typeface="Arial"/>
              <a:cs typeface="Arial"/>
            </a:endParaRPr>
          </a:p>
        </p:txBody>
      </p:sp>
      <p:sp>
        <p:nvSpPr>
          <p:cNvPr id="13" name="object 13"/>
          <p:cNvSpPr/>
          <p:nvPr/>
        </p:nvSpPr>
        <p:spPr>
          <a:xfrm>
            <a:off x="8174881" y="5004139"/>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5" name="object 15"/>
          <p:cNvSpPr txBox="1"/>
          <p:nvPr/>
        </p:nvSpPr>
        <p:spPr>
          <a:xfrm>
            <a:off x="8174881" y="5086862"/>
            <a:ext cx="659849"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121</a:t>
            </a:fld>
            <a:r>
              <a:rPr spc="10" dirty="0"/>
              <a:t> </a:t>
            </a:r>
            <a:r>
              <a:rPr spc="-5" dirty="0"/>
              <a:t>o</a:t>
            </a:r>
            <a:r>
              <a:rPr dirty="0"/>
              <a:t>f</a:t>
            </a:r>
            <a:r>
              <a:rPr spc="10" dirty="0"/>
              <a:t> </a:t>
            </a:r>
            <a:r>
              <a:rPr lang="en-GB" spc="10"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7" name="Rectangle 16"/>
          <p:cNvSpPr/>
          <p:nvPr/>
        </p:nvSpPr>
        <p:spPr>
          <a:xfrm>
            <a:off x="533399" y="1076984"/>
            <a:ext cx="7586113" cy="3139321"/>
          </a:xfrm>
          <a:prstGeom prst="rect">
            <a:avLst/>
          </a:prstGeom>
        </p:spPr>
        <p:txBody>
          <a:bodyPr wrap="square">
            <a:spAutoFit/>
          </a:bodyPr>
          <a:lstStyle/>
          <a:p>
            <a:r>
              <a:rPr lang="en-GB" dirty="0">
                <a:latin typeface="Arial" panose="020B0604020202020204" pitchFamily="34" charset="0"/>
                <a:cs typeface="Arial" panose="020B0604020202020204" pitchFamily="34" charset="0"/>
                <a:hlinkClick r:id="rId4" action="ppaction://hlinksldjump"/>
              </a:rPr>
              <a:t>Hans Zimmer – The Curse of the Black </a:t>
            </a:r>
            <a:r>
              <a:rPr lang="en-GB" dirty="0" smtClean="0">
                <a:latin typeface="Arial" panose="020B0604020202020204" pitchFamily="34" charset="0"/>
                <a:cs typeface="Arial" panose="020B0604020202020204" pitchFamily="34" charset="0"/>
                <a:hlinkClick r:id="rId4" action="ppaction://hlinksldjump"/>
              </a:rPr>
              <a:t>Pearl</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5" action="ppaction://hlinksldjump"/>
              </a:rPr>
              <a:t>Britten –</a:t>
            </a:r>
            <a:r>
              <a:rPr lang="en-GB" dirty="0" smtClean="0">
                <a:latin typeface="Arial" panose="020B0604020202020204" pitchFamily="34" charset="0"/>
                <a:cs typeface="Arial" panose="020B0604020202020204" pitchFamily="34" charset="0"/>
                <a:hlinkClick r:id="rId5" action="ppaction://hlinksldjump"/>
              </a:rPr>
              <a:t> </a:t>
            </a:r>
            <a:r>
              <a:rPr lang="en-GB" dirty="0">
                <a:latin typeface="Arial" panose="020B0604020202020204" pitchFamily="34" charset="0"/>
                <a:cs typeface="Arial" panose="020B0604020202020204" pitchFamily="34" charset="0"/>
                <a:hlinkClick r:id="rId5" action="ppaction://hlinksldjump"/>
              </a:rPr>
              <a:t>Peter Grimes Dawn </a:t>
            </a:r>
            <a:r>
              <a:rPr lang="en-GB" dirty="0" smtClean="0">
                <a:latin typeface="Arial" panose="020B0604020202020204" pitchFamily="34" charset="0"/>
                <a:cs typeface="Arial" panose="020B0604020202020204" pitchFamily="34" charset="0"/>
                <a:hlinkClick r:id="rId5" action="ppaction://hlinksldjump"/>
              </a:rPr>
              <a:t>Interlude</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6" action="ppaction://hlinksldjump"/>
              </a:rPr>
              <a:t>Harry Gregson-Williams – Old </a:t>
            </a:r>
            <a:r>
              <a:rPr lang="en-GB" dirty="0" smtClean="0">
                <a:latin typeface="Arial" panose="020B0604020202020204" pitchFamily="34" charset="0"/>
                <a:cs typeface="Arial" panose="020B0604020202020204" pitchFamily="34" charset="0"/>
                <a:hlinkClick r:id="rId6" action="ppaction://hlinksldjump"/>
              </a:rPr>
              <a:t>Snake</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7" action="ppaction://hlinksldjump"/>
              </a:rPr>
              <a:t>Copland – Fanfare for the Common </a:t>
            </a:r>
            <a:r>
              <a:rPr lang="en-GB" dirty="0" smtClean="0">
                <a:latin typeface="Arial" panose="020B0604020202020204" pitchFamily="34" charset="0"/>
                <a:cs typeface="Arial" panose="020B0604020202020204" pitchFamily="34" charset="0"/>
                <a:hlinkClick r:id="rId7" action="ppaction://hlinksldjump"/>
              </a:rPr>
              <a:t>Man</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8" action="ppaction://hlinksldjump"/>
              </a:rPr>
              <a:t>Buena Vista Social Club –</a:t>
            </a:r>
            <a:r>
              <a:rPr lang="en-GB" dirty="0" smtClean="0">
                <a:latin typeface="Arial" panose="020B0604020202020204" pitchFamily="34" charset="0"/>
                <a:cs typeface="Arial" panose="020B0604020202020204" pitchFamily="34" charset="0"/>
                <a:hlinkClick r:id="rId8" action="ppaction://hlinksldjump"/>
              </a:rPr>
              <a:t> </a:t>
            </a:r>
            <a:r>
              <a:rPr lang="en-GB" dirty="0">
                <a:latin typeface="Arial" panose="020B0604020202020204" pitchFamily="34" charset="0"/>
                <a:cs typeface="Arial" panose="020B0604020202020204" pitchFamily="34" charset="0"/>
                <a:hlinkClick r:id="rId8" action="ppaction://hlinksldjump"/>
              </a:rPr>
              <a:t>Chan </a:t>
            </a:r>
            <a:r>
              <a:rPr lang="en-GB" dirty="0" err="1" smtClean="0">
                <a:latin typeface="Arial" panose="020B0604020202020204" pitchFamily="34" charset="0"/>
                <a:cs typeface="Arial" panose="020B0604020202020204" pitchFamily="34" charset="0"/>
                <a:hlinkClick r:id="rId8" action="ppaction://hlinksldjump"/>
              </a:rPr>
              <a:t>Chan</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9" action="ppaction://hlinksldjump"/>
              </a:rPr>
              <a:t>Bartok – Concerto for Orchestra Movement </a:t>
            </a:r>
            <a:r>
              <a:rPr lang="en-GB" dirty="0" smtClean="0">
                <a:latin typeface="Arial" panose="020B0604020202020204" pitchFamily="34" charset="0"/>
                <a:cs typeface="Arial" panose="020B0604020202020204" pitchFamily="34" charset="0"/>
                <a:hlinkClick r:id="rId9" action="ppaction://hlinksldjump"/>
              </a:rPr>
              <a:t>2</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0" action="ppaction://hlinksldjump"/>
              </a:rPr>
              <a:t>Bob Marley – Stir it </a:t>
            </a:r>
            <a:r>
              <a:rPr lang="en-GB" dirty="0" smtClean="0">
                <a:latin typeface="Arial" panose="020B0604020202020204" pitchFamily="34" charset="0"/>
                <a:cs typeface="Arial" panose="020B0604020202020204" pitchFamily="34" charset="0"/>
                <a:hlinkClick r:id="rId10" action="ppaction://hlinksldjump"/>
              </a:rPr>
              <a:t>Up</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1" action="ppaction://hlinksldjump"/>
              </a:rPr>
              <a:t>Paul Simon – You Can Call Me </a:t>
            </a:r>
            <a:r>
              <a:rPr lang="en-GB" dirty="0" smtClean="0">
                <a:latin typeface="Arial" panose="020B0604020202020204" pitchFamily="34" charset="0"/>
                <a:cs typeface="Arial" panose="020B0604020202020204" pitchFamily="34" charset="0"/>
                <a:hlinkClick r:id="rId11" action="ppaction://hlinksldjump"/>
              </a:rPr>
              <a:t>Al</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2" action="ppaction://hlinksldjump"/>
              </a:rPr>
              <a:t>Mumford and Sons – The </a:t>
            </a:r>
            <a:r>
              <a:rPr lang="en-GB" dirty="0" smtClean="0">
                <a:latin typeface="Arial" panose="020B0604020202020204" pitchFamily="34" charset="0"/>
                <a:cs typeface="Arial" panose="020B0604020202020204" pitchFamily="34" charset="0"/>
                <a:hlinkClick r:id="rId12" action="ppaction://hlinksldjump"/>
              </a:rPr>
              <a:t>Cave</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3" action="ppaction://hlinksldjump"/>
              </a:rPr>
              <a:t>Haydn – Symphony no. 103 first </a:t>
            </a:r>
            <a:r>
              <a:rPr lang="en-GB" dirty="0" smtClean="0">
                <a:latin typeface="Arial" panose="020B0604020202020204" pitchFamily="34" charset="0"/>
                <a:cs typeface="Arial" panose="020B0604020202020204" pitchFamily="34" charset="0"/>
                <a:hlinkClick r:id="rId13" action="ppaction://hlinksldjump"/>
              </a:rPr>
              <a:t>movement</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4" action="ppaction://hlinksldjump"/>
              </a:rPr>
              <a:t>Mozart – Clarinet Concerto in A Major Last Movement: Rondo</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284740"/>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65178"/>
            <a:ext cx="8089399" cy="400110"/>
          </a:xfrm>
          <a:prstGeom prst="rect">
            <a:avLst/>
          </a:prstGeom>
        </p:spPr>
        <p:txBody>
          <a:bodyPr vert="horz" wrap="square" lIns="0" tIns="0" rIns="0" bIns="0" rtlCol="0">
            <a:spAutoFit/>
          </a:bodyPr>
          <a:lstStyle/>
          <a:p>
            <a:r>
              <a:rPr lang="en-GB" dirty="0">
                <a:solidFill>
                  <a:srgbClr val="412878"/>
                </a:solidFill>
                <a:latin typeface="AQA Chevin Pro Light" panose="020F0303030000060003" pitchFamily="34" charset="0"/>
                <a:cs typeface="Arial" panose="020B0604020202020204" pitchFamily="34" charset="0"/>
              </a:rPr>
              <a:t>P</a:t>
            </a:r>
            <a:r>
              <a:rPr lang="en-GB" dirty="0" smtClean="0">
                <a:solidFill>
                  <a:srgbClr val="412878"/>
                </a:solidFill>
                <a:latin typeface="AQA Chevin Pro Light" panose="020F0303030000060003" pitchFamily="34" charset="0"/>
                <a:cs typeface="Arial" panose="020B0604020202020204" pitchFamily="34" charset="0"/>
              </a:rPr>
              <a:t>olyphonic </a:t>
            </a:r>
            <a:r>
              <a:rPr lang="en-GB" dirty="0">
                <a:solidFill>
                  <a:srgbClr val="412878"/>
                </a:solidFill>
                <a:latin typeface="AQA Chevin Pro Light" panose="020F0303030000060003" pitchFamily="34" charset="0"/>
                <a:cs typeface="Arial" panose="020B0604020202020204" pitchFamily="34" charset="0"/>
              </a:rPr>
              <a:t>contrapuntal</a:t>
            </a:r>
          </a:p>
        </p:txBody>
      </p:sp>
      <p:sp>
        <p:nvSpPr>
          <p:cNvPr id="4" name="object 4"/>
          <p:cNvSpPr/>
          <p:nvPr/>
        </p:nvSpPr>
        <p:spPr>
          <a:xfrm>
            <a:off x="8181689" y="5601728"/>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6" name="object 6"/>
          <p:cNvSpPr txBox="1"/>
          <p:nvPr/>
        </p:nvSpPr>
        <p:spPr>
          <a:xfrm>
            <a:off x="8330110" y="5764828"/>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2" action="ppaction://hlinksldjump"/>
              </a:rPr>
              <a:t>H</a:t>
            </a:r>
            <a:r>
              <a:rPr sz="1200" dirty="0">
                <a:solidFill>
                  <a:srgbClr val="FFFFFF"/>
                </a:solidFill>
                <a:latin typeface="Arial"/>
                <a:cs typeface="Arial"/>
                <a:hlinkClick r:id="rId2" action="ppaction://hlinksldjump"/>
              </a:rPr>
              <a:t>o</a:t>
            </a:r>
            <a:r>
              <a:rPr sz="1200" spc="5" dirty="0">
                <a:solidFill>
                  <a:srgbClr val="FFFFFF"/>
                </a:solidFill>
                <a:latin typeface="Arial"/>
                <a:cs typeface="Arial"/>
                <a:hlinkClick r:id="rId2" action="ppaction://hlinksldjump"/>
              </a:rPr>
              <a:t>m</a:t>
            </a:r>
            <a:r>
              <a:rPr sz="1200" dirty="0">
                <a:solidFill>
                  <a:srgbClr val="FFFFFF"/>
                </a:solidFill>
                <a:latin typeface="Arial"/>
                <a:cs typeface="Arial"/>
                <a:hlinkClick r:id="rId2" action="ppaction://hlinksldjump"/>
              </a:rPr>
              <a:t>e</a:t>
            </a:r>
            <a:endParaRPr sz="1200" dirty="0">
              <a:latin typeface="Arial"/>
              <a:cs typeface="Arial"/>
            </a:endParaRPr>
          </a:p>
        </p:txBody>
      </p:sp>
      <p:sp>
        <p:nvSpPr>
          <p:cNvPr id="13" name="object 13"/>
          <p:cNvSpPr/>
          <p:nvPr/>
        </p:nvSpPr>
        <p:spPr>
          <a:xfrm>
            <a:off x="8163656" y="4907356"/>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5" name="object 15"/>
          <p:cNvSpPr txBox="1"/>
          <p:nvPr/>
        </p:nvSpPr>
        <p:spPr>
          <a:xfrm>
            <a:off x="8163656" y="5025267"/>
            <a:ext cx="648716"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122</a:t>
            </a:fld>
            <a:r>
              <a:rPr spc="10" dirty="0"/>
              <a:t> </a:t>
            </a:r>
            <a:r>
              <a:rPr spc="-5" dirty="0"/>
              <a:t>o</a:t>
            </a:r>
            <a:r>
              <a:rPr dirty="0"/>
              <a:t>f</a:t>
            </a:r>
            <a:r>
              <a:rPr spc="10" dirty="0"/>
              <a:t> </a:t>
            </a:r>
            <a:r>
              <a:rPr lang="en-GB" spc="10"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7" name="Rectangle 16"/>
          <p:cNvSpPr/>
          <p:nvPr/>
        </p:nvSpPr>
        <p:spPr>
          <a:xfrm>
            <a:off x="533400" y="1076984"/>
            <a:ext cx="5791200" cy="2246769"/>
          </a:xfrm>
          <a:prstGeom prst="rect">
            <a:avLst/>
          </a:prstGeom>
        </p:spPr>
        <p:txBody>
          <a:bodyPr wrap="square">
            <a:spAutoFit/>
          </a:bodyPr>
          <a:lstStyle/>
          <a:p>
            <a:r>
              <a:rPr lang="en-GB" dirty="0">
                <a:latin typeface="Arial" panose="020B0604020202020204" pitchFamily="34" charset="0"/>
                <a:cs typeface="Arial" panose="020B0604020202020204" pitchFamily="34" charset="0"/>
                <a:hlinkClick r:id="rId4" action="ppaction://hlinksldjump"/>
              </a:rPr>
              <a:t>Verdi – Requiem Agnus </a:t>
            </a:r>
            <a:r>
              <a:rPr lang="en-GB" dirty="0" smtClean="0">
                <a:latin typeface="Arial" panose="020B0604020202020204" pitchFamily="34" charset="0"/>
                <a:cs typeface="Arial" panose="020B0604020202020204" pitchFamily="34" charset="0"/>
                <a:hlinkClick r:id="rId4" action="ppaction://hlinksldjump"/>
              </a:rPr>
              <a:t>Dei</a:t>
            </a:r>
            <a:endParaRPr lang="en-GB" dirty="0" smtClean="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5" action="ppaction://hlinksldjump"/>
              </a:rPr>
              <a:t>The Beatles –</a:t>
            </a:r>
            <a:r>
              <a:rPr lang="en-GB" dirty="0" smtClean="0">
                <a:latin typeface="Arial" panose="020B0604020202020204" pitchFamily="34" charset="0"/>
                <a:cs typeface="Arial" panose="020B0604020202020204" pitchFamily="34" charset="0"/>
                <a:hlinkClick r:id="rId5" action="ppaction://hlinksldjump"/>
              </a:rPr>
              <a:t> </a:t>
            </a:r>
            <a:r>
              <a:rPr lang="en-GB" dirty="0">
                <a:latin typeface="Arial" panose="020B0604020202020204" pitchFamily="34" charset="0"/>
                <a:cs typeface="Arial" panose="020B0604020202020204" pitchFamily="34" charset="0"/>
                <a:hlinkClick r:id="rId5" action="ppaction://hlinksldjump"/>
              </a:rPr>
              <a:t>Sgt </a:t>
            </a:r>
            <a:r>
              <a:rPr lang="en-GB" dirty="0" smtClean="0">
                <a:latin typeface="Arial" panose="020B0604020202020204" pitchFamily="34" charset="0"/>
                <a:cs typeface="Arial" panose="020B0604020202020204" pitchFamily="34" charset="0"/>
                <a:hlinkClick r:id="rId5" action="ppaction://hlinksldjump"/>
              </a:rPr>
              <a:t>Pepper’s </a:t>
            </a:r>
            <a:r>
              <a:rPr lang="en-GB" dirty="0">
                <a:latin typeface="Arial" panose="020B0604020202020204" pitchFamily="34" charset="0"/>
                <a:cs typeface="Arial" panose="020B0604020202020204" pitchFamily="34" charset="0"/>
                <a:hlinkClick r:id="rId5" action="ppaction://hlinksldjump"/>
              </a:rPr>
              <a:t>Lonely Hearts Club </a:t>
            </a:r>
            <a:r>
              <a:rPr lang="en-GB" dirty="0" smtClean="0">
                <a:latin typeface="Arial" panose="020B0604020202020204" pitchFamily="34" charset="0"/>
                <a:cs typeface="Arial" panose="020B0604020202020204" pitchFamily="34" charset="0"/>
                <a:hlinkClick r:id="rId5" action="ppaction://hlinksldjump"/>
              </a:rPr>
              <a:t>Band</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hlinkClick r:id="rId6" action="ppaction://hlinksldjump"/>
              </a:rPr>
              <a:t>Jim </a:t>
            </a:r>
            <a:r>
              <a:rPr lang="en-GB" dirty="0">
                <a:latin typeface="Arial" panose="020B0604020202020204" pitchFamily="34" charset="0"/>
                <a:cs typeface="Arial" panose="020B0604020202020204" pitchFamily="34" charset="0"/>
                <a:hlinkClick r:id="rId6" action="ppaction://hlinksldjump"/>
              </a:rPr>
              <a:t>Jacobs and Warren Casey –</a:t>
            </a:r>
            <a:r>
              <a:rPr lang="en-GB" dirty="0" smtClean="0">
                <a:latin typeface="Arial" panose="020B0604020202020204" pitchFamily="34" charset="0"/>
                <a:cs typeface="Arial" panose="020B0604020202020204" pitchFamily="34" charset="0"/>
                <a:hlinkClick r:id="rId6" action="ppaction://hlinksldjump"/>
              </a:rPr>
              <a:t> </a:t>
            </a:r>
            <a:r>
              <a:rPr lang="en-GB" dirty="0">
                <a:latin typeface="Arial" panose="020B0604020202020204" pitchFamily="34" charset="0"/>
                <a:cs typeface="Arial" panose="020B0604020202020204" pitchFamily="34" charset="0"/>
                <a:hlinkClick r:id="rId6" action="ppaction://hlinksldjump"/>
              </a:rPr>
              <a:t>We go together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7" action="ppaction://hlinksldjump"/>
              </a:rPr>
              <a:t>Winifred Phillips – Victoria’s Lab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8" action="ppaction://hlinksldjump"/>
              </a:rPr>
              <a:t>Elton John – </a:t>
            </a:r>
            <a:r>
              <a:rPr lang="en-GB" dirty="0" err="1">
                <a:latin typeface="Arial" panose="020B0604020202020204" pitchFamily="34" charset="0"/>
                <a:cs typeface="Arial" panose="020B0604020202020204" pitchFamily="34" charset="0"/>
                <a:hlinkClick r:id="rId8" action="ppaction://hlinksldjump"/>
              </a:rPr>
              <a:t>Hakuna</a:t>
            </a:r>
            <a:r>
              <a:rPr lang="en-GB" dirty="0">
                <a:latin typeface="Arial" panose="020B0604020202020204" pitchFamily="34" charset="0"/>
                <a:cs typeface="Arial" panose="020B0604020202020204" pitchFamily="34" charset="0"/>
                <a:hlinkClick r:id="rId8" action="ppaction://hlinksldjump"/>
              </a:rPr>
              <a:t> </a:t>
            </a:r>
            <a:r>
              <a:rPr lang="en-GB" dirty="0" err="1" smtClean="0">
                <a:latin typeface="Arial" panose="020B0604020202020204" pitchFamily="34" charset="0"/>
                <a:cs typeface="Arial" panose="020B0604020202020204" pitchFamily="34" charset="0"/>
                <a:hlinkClick r:id="rId8" action="ppaction://hlinksldjump"/>
              </a:rPr>
              <a:t>Matata</a:t>
            </a:r>
            <a:r>
              <a:rPr lang="en-GB" dirty="0" smtClean="0">
                <a:latin typeface="Arial" panose="020B0604020202020204" pitchFamily="34" charset="0"/>
                <a:cs typeface="Arial" panose="020B0604020202020204" pitchFamily="34" charset="0"/>
                <a:hlinkClick r:id="rId8" action="ppaction://hlinksldjump"/>
              </a:rPr>
              <a:t>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9" action="ppaction://hlinksldjump"/>
              </a:rPr>
              <a:t>Harry Gregson-Williams – Old </a:t>
            </a:r>
            <a:r>
              <a:rPr lang="en-GB" dirty="0" smtClean="0">
                <a:latin typeface="Arial" panose="020B0604020202020204" pitchFamily="34" charset="0"/>
                <a:cs typeface="Arial" panose="020B0604020202020204" pitchFamily="34" charset="0"/>
                <a:hlinkClick r:id="rId9" action="ppaction://hlinksldjump"/>
              </a:rPr>
              <a:t>Snake</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0" action="ppaction://hlinksldjump"/>
              </a:rPr>
              <a:t>Bartok – Concerto for Orchestra Movement 2</a:t>
            </a:r>
            <a:endParaRPr lang="en-GB" dirty="0">
              <a:latin typeface="Arial" panose="020B0604020202020204" pitchFamily="34" charset="0"/>
              <a:cs typeface="Arial" panose="020B0604020202020204" pitchFamily="34" charset="0"/>
            </a:endParaRPr>
          </a:p>
          <a:p>
            <a:endParaRPr lang="en-GB" sz="1400" dirty="0"/>
          </a:p>
        </p:txBody>
      </p:sp>
    </p:spTree>
    <p:extLst>
      <p:ext uri="{BB962C8B-B14F-4D97-AF65-F5344CB8AC3E}">
        <p14:creationId xmlns:p14="http://schemas.microsoft.com/office/powerpoint/2010/main" val="1829204973"/>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65178"/>
            <a:ext cx="8089399" cy="400110"/>
          </a:xfrm>
          <a:prstGeom prst="rect">
            <a:avLst/>
          </a:prstGeom>
        </p:spPr>
        <p:txBody>
          <a:bodyPr vert="horz" wrap="square" lIns="0" tIns="0" rIns="0" bIns="0" rtlCol="0">
            <a:spAutoFit/>
          </a:bodyPr>
          <a:lstStyle/>
          <a:p>
            <a:r>
              <a:rPr lang="en-GB" dirty="0" smtClean="0">
                <a:solidFill>
                  <a:srgbClr val="412878"/>
                </a:solidFill>
                <a:latin typeface="AQA Chevin Pro Light" panose="020F0303030000060003" pitchFamily="34" charset="0"/>
                <a:cs typeface="Arial" panose="020B0604020202020204" pitchFamily="34" charset="0"/>
              </a:rPr>
              <a:t>Imitative, </a:t>
            </a:r>
            <a:r>
              <a:rPr lang="en-GB" dirty="0" err="1" smtClean="0">
                <a:solidFill>
                  <a:srgbClr val="412878"/>
                </a:solidFill>
                <a:latin typeface="AQA Chevin Pro Light" panose="020F0303030000060003" pitchFamily="34" charset="0"/>
                <a:cs typeface="Arial" panose="020B0604020202020204" pitchFamily="34" charset="0"/>
              </a:rPr>
              <a:t>canonic</a:t>
            </a:r>
            <a:r>
              <a:rPr lang="en-GB" dirty="0" smtClean="0">
                <a:solidFill>
                  <a:srgbClr val="412878"/>
                </a:solidFill>
                <a:latin typeface="AQA Chevin Pro Light" panose="020F0303030000060003" pitchFamily="34" charset="0"/>
                <a:cs typeface="Arial" panose="020B0604020202020204" pitchFamily="34" charset="0"/>
              </a:rPr>
              <a:t>, layered</a:t>
            </a:r>
            <a:endParaRPr lang="en-GB"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187098" y="566094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6" name="object 6"/>
          <p:cNvSpPr txBox="1"/>
          <p:nvPr/>
        </p:nvSpPr>
        <p:spPr>
          <a:xfrm>
            <a:off x="8391790" y="5839808"/>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2" action="ppaction://hlinksldjump"/>
              </a:rPr>
              <a:t>H</a:t>
            </a:r>
            <a:r>
              <a:rPr sz="1100" dirty="0">
                <a:solidFill>
                  <a:srgbClr val="FFFFFF"/>
                </a:solidFill>
                <a:latin typeface="Arial"/>
                <a:cs typeface="Arial"/>
                <a:hlinkClick r:id="rId2" action="ppaction://hlinksldjump"/>
              </a:rPr>
              <a:t>o</a:t>
            </a:r>
            <a:r>
              <a:rPr sz="1100" spc="5" dirty="0">
                <a:solidFill>
                  <a:srgbClr val="FFFFFF"/>
                </a:solidFill>
                <a:latin typeface="Arial"/>
                <a:cs typeface="Arial"/>
                <a:hlinkClick r:id="rId2" action="ppaction://hlinksldjump"/>
              </a:rPr>
              <a:t>m</a:t>
            </a:r>
            <a:r>
              <a:rPr sz="1100" dirty="0">
                <a:solidFill>
                  <a:srgbClr val="FFFFFF"/>
                </a:solidFill>
                <a:latin typeface="Arial"/>
                <a:cs typeface="Arial"/>
                <a:hlinkClick r:id="rId2" action="ppaction://hlinksldjump"/>
              </a:rPr>
              <a:t>e</a:t>
            </a:r>
            <a:endParaRPr sz="1100" dirty="0">
              <a:latin typeface="Arial"/>
              <a:cs typeface="Arial"/>
            </a:endParaRPr>
          </a:p>
        </p:txBody>
      </p:sp>
      <p:sp>
        <p:nvSpPr>
          <p:cNvPr id="13" name="object 13"/>
          <p:cNvSpPr/>
          <p:nvPr/>
        </p:nvSpPr>
        <p:spPr>
          <a:xfrm>
            <a:off x="8181782" y="4938153"/>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5" name="object 15"/>
          <p:cNvSpPr txBox="1"/>
          <p:nvPr/>
        </p:nvSpPr>
        <p:spPr>
          <a:xfrm>
            <a:off x="8181782" y="5056064"/>
            <a:ext cx="666750"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123</a:t>
            </a:fld>
            <a:r>
              <a:rPr spc="10" dirty="0"/>
              <a:t> </a:t>
            </a:r>
            <a:r>
              <a:rPr spc="-5" dirty="0"/>
              <a:t>o</a:t>
            </a:r>
            <a:r>
              <a:rPr dirty="0"/>
              <a:t>f</a:t>
            </a:r>
            <a:r>
              <a:rPr spc="10" dirty="0"/>
              <a:t> </a:t>
            </a:r>
            <a:r>
              <a:rPr lang="en-GB" spc="10"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6" name="Rectangle 15"/>
          <p:cNvSpPr/>
          <p:nvPr/>
        </p:nvSpPr>
        <p:spPr>
          <a:xfrm>
            <a:off x="533400" y="1219200"/>
            <a:ext cx="5715000" cy="646331"/>
          </a:xfrm>
          <a:prstGeom prst="rect">
            <a:avLst/>
          </a:prstGeom>
        </p:spPr>
        <p:txBody>
          <a:bodyPr wrap="square">
            <a:spAutoFit/>
          </a:bodyPr>
          <a:lstStyle/>
          <a:p>
            <a:r>
              <a:rPr lang="en-GB" dirty="0">
                <a:latin typeface="Arial" panose="020B0604020202020204" pitchFamily="34" charset="0"/>
                <a:cs typeface="Arial" panose="020B0604020202020204" pitchFamily="34" charset="0"/>
                <a:hlinkClick r:id="rId4" action="ppaction://hlinksldjump"/>
              </a:rPr>
              <a:t>Steve Reich –</a:t>
            </a:r>
            <a:r>
              <a:rPr lang="en-GB" dirty="0" smtClean="0">
                <a:latin typeface="Arial" panose="020B0604020202020204" pitchFamily="34" charset="0"/>
                <a:cs typeface="Arial" panose="020B0604020202020204" pitchFamily="34" charset="0"/>
                <a:hlinkClick r:id="rId4" action="ppaction://hlinksldjump"/>
              </a:rPr>
              <a:t> </a:t>
            </a:r>
            <a:r>
              <a:rPr lang="en-GB" dirty="0">
                <a:latin typeface="Arial" panose="020B0604020202020204" pitchFamily="34" charset="0"/>
                <a:cs typeface="Arial" panose="020B0604020202020204" pitchFamily="34" charset="0"/>
                <a:hlinkClick r:id="rId4" action="ppaction://hlinksldjump"/>
              </a:rPr>
              <a:t>Electric Counterpoint Movement </a:t>
            </a:r>
            <a:r>
              <a:rPr lang="en-GB" dirty="0" smtClean="0">
                <a:latin typeface="Arial" panose="020B0604020202020204" pitchFamily="34" charset="0"/>
                <a:cs typeface="Arial" panose="020B0604020202020204" pitchFamily="34" charset="0"/>
                <a:hlinkClick r:id="rId4" action="ppaction://hlinksldjump"/>
              </a:rPr>
              <a:t>3    </a:t>
            </a:r>
            <a:endParaRPr lang="en-GB" dirty="0">
              <a:latin typeface="Arial" panose="020B0604020202020204" pitchFamily="34" charset="0"/>
              <a:cs typeface="Arial" panose="020B0604020202020204" pitchFamily="34" charset="0"/>
            </a:endParaRPr>
          </a:p>
          <a:p>
            <a:r>
              <a:rPr lang="en-GB" dirty="0"/>
              <a:t> </a:t>
            </a:r>
          </a:p>
        </p:txBody>
      </p:sp>
    </p:spTree>
    <p:extLst>
      <p:ext uri="{BB962C8B-B14F-4D97-AF65-F5344CB8AC3E}">
        <p14:creationId xmlns:p14="http://schemas.microsoft.com/office/powerpoint/2010/main" val="987787352"/>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65178"/>
            <a:ext cx="8089399" cy="400110"/>
          </a:xfrm>
          <a:prstGeom prst="rect">
            <a:avLst/>
          </a:prstGeom>
        </p:spPr>
        <p:txBody>
          <a:bodyPr vert="horz" wrap="square" lIns="0" tIns="0" rIns="0" bIns="0" rtlCol="0">
            <a:spAutoFit/>
          </a:bodyPr>
          <a:lstStyle/>
          <a:p>
            <a:r>
              <a:rPr lang="en-GB" dirty="0" smtClean="0">
                <a:solidFill>
                  <a:srgbClr val="412878"/>
                </a:solidFill>
                <a:latin typeface="AQA Chevin Pro Light" panose="020F0303030000060003" pitchFamily="34" charset="0"/>
                <a:cs typeface="Arial" panose="020B0604020202020204" pitchFamily="34" charset="0"/>
              </a:rPr>
              <a:t>Antiphonal</a:t>
            </a:r>
            <a:endParaRPr lang="en-GB"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193917" y="5681689"/>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6" name="object 6"/>
          <p:cNvSpPr txBox="1"/>
          <p:nvPr/>
        </p:nvSpPr>
        <p:spPr>
          <a:xfrm>
            <a:off x="8337064" y="5844789"/>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2" action="ppaction://hlinksldjump"/>
              </a:rPr>
              <a:t>H</a:t>
            </a:r>
            <a:r>
              <a:rPr sz="1100" dirty="0">
                <a:solidFill>
                  <a:srgbClr val="FFFFFF"/>
                </a:solidFill>
                <a:latin typeface="Arial"/>
                <a:cs typeface="Arial"/>
                <a:hlinkClick r:id="rId2" action="ppaction://hlinksldjump"/>
              </a:rPr>
              <a:t>o</a:t>
            </a:r>
            <a:r>
              <a:rPr sz="1100" spc="5" dirty="0">
                <a:solidFill>
                  <a:srgbClr val="FFFFFF"/>
                </a:solidFill>
                <a:latin typeface="Arial"/>
                <a:cs typeface="Arial"/>
                <a:hlinkClick r:id="rId2" action="ppaction://hlinksldjump"/>
              </a:rPr>
              <a:t>m</a:t>
            </a:r>
            <a:r>
              <a:rPr sz="1100" dirty="0">
                <a:solidFill>
                  <a:srgbClr val="FFFFFF"/>
                </a:solidFill>
                <a:latin typeface="Arial"/>
                <a:cs typeface="Arial"/>
                <a:hlinkClick r:id="rId2" action="ppaction://hlinksldjump"/>
              </a:rPr>
              <a:t>e</a:t>
            </a:r>
            <a:endParaRPr sz="1100" dirty="0">
              <a:latin typeface="Arial"/>
              <a:cs typeface="Arial"/>
            </a:endParaRPr>
          </a:p>
        </p:txBody>
      </p:sp>
      <p:sp>
        <p:nvSpPr>
          <p:cNvPr id="13" name="object 13"/>
          <p:cNvSpPr/>
          <p:nvPr/>
        </p:nvSpPr>
        <p:spPr>
          <a:xfrm>
            <a:off x="8203486" y="4968953"/>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5" name="object 15"/>
          <p:cNvSpPr txBox="1"/>
          <p:nvPr/>
        </p:nvSpPr>
        <p:spPr>
          <a:xfrm>
            <a:off x="8266306" y="5051676"/>
            <a:ext cx="594361"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124</a:t>
            </a:fld>
            <a:r>
              <a:rPr spc="10" dirty="0"/>
              <a:t> </a:t>
            </a:r>
            <a:r>
              <a:rPr spc="-5" dirty="0"/>
              <a:t>o</a:t>
            </a:r>
            <a:r>
              <a:rPr dirty="0"/>
              <a:t>f</a:t>
            </a:r>
            <a:r>
              <a:rPr spc="10" dirty="0"/>
              <a:t> </a:t>
            </a:r>
            <a:r>
              <a:rPr lang="en-GB" spc="10"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6" name="Rectangle 15"/>
          <p:cNvSpPr/>
          <p:nvPr/>
        </p:nvSpPr>
        <p:spPr>
          <a:xfrm>
            <a:off x="533400" y="1219200"/>
            <a:ext cx="5715000" cy="646331"/>
          </a:xfrm>
          <a:prstGeom prst="rect">
            <a:avLst/>
          </a:prstGeom>
        </p:spPr>
        <p:txBody>
          <a:bodyPr wrap="square">
            <a:spAutoFit/>
          </a:bodyPr>
          <a:lstStyle/>
          <a:p>
            <a:r>
              <a:rPr lang="en-GB" dirty="0" smtClean="0">
                <a:hlinkClick r:id="rId4" action="ppaction://hlinksldjump"/>
              </a:rPr>
              <a:t>   </a:t>
            </a:r>
            <a:endParaRPr lang="en-GB" dirty="0"/>
          </a:p>
          <a:p>
            <a:r>
              <a:rPr lang="en-GB" dirty="0"/>
              <a:t> </a:t>
            </a:r>
          </a:p>
        </p:txBody>
      </p:sp>
      <p:sp>
        <p:nvSpPr>
          <p:cNvPr id="17" name="Rectangle 16"/>
          <p:cNvSpPr/>
          <p:nvPr/>
        </p:nvSpPr>
        <p:spPr>
          <a:xfrm>
            <a:off x="496614" y="1219199"/>
            <a:ext cx="6285186" cy="646331"/>
          </a:xfrm>
          <a:prstGeom prst="rect">
            <a:avLst/>
          </a:prstGeom>
        </p:spPr>
        <p:txBody>
          <a:bodyPr wrap="square">
            <a:spAutoFit/>
          </a:bodyPr>
          <a:lstStyle/>
          <a:p>
            <a:r>
              <a:rPr lang="en-GB" dirty="0" smtClean="0">
                <a:latin typeface="Arial" panose="020B0604020202020204" pitchFamily="34" charset="0"/>
                <a:cs typeface="Arial" panose="020B0604020202020204" pitchFamily="34" charset="0"/>
                <a:hlinkClick r:id="rId5" action="ppaction://hlinksldjump"/>
              </a:rPr>
              <a:t>Aaron Copland </a:t>
            </a:r>
            <a:r>
              <a:rPr lang="en-GB" dirty="0">
                <a:latin typeface="Arial" panose="020B0604020202020204" pitchFamily="34" charset="0"/>
                <a:cs typeface="Arial" panose="020B0604020202020204" pitchFamily="34" charset="0"/>
                <a:hlinkClick r:id="rId5" action="ppaction://hlinksldjump"/>
              </a:rPr>
              <a:t>– Fanfare for the Common Man</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6" action="ppaction://hlinksldjump"/>
              </a:rPr>
              <a:t>Handel – </a:t>
            </a:r>
            <a:r>
              <a:rPr lang="en-GB" dirty="0" smtClean="0">
                <a:latin typeface="Arial" panose="020B0604020202020204" pitchFamily="34" charset="0"/>
                <a:cs typeface="Arial" panose="020B0604020202020204" pitchFamily="34" charset="0"/>
                <a:hlinkClick r:id="rId6" action="ppaction://hlinksldjump"/>
              </a:rPr>
              <a:t>Messiah: </a:t>
            </a:r>
            <a:r>
              <a:rPr lang="en-GB" dirty="0">
                <a:latin typeface="Arial" panose="020B0604020202020204" pitchFamily="34" charset="0"/>
                <a:cs typeface="Arial" panose="020B0604020202020204" pitchFamily="34" charset="0"/>
                <a:hlinkClick r:id="rId6" action="ppaction://hlinksldjump"/>
              </a:rPr>
              <a:t>The Trumpet Shall Sound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27016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65178"/>
            <a:ext cx="8089399" cy="400110"/>
          </a:xfrm>
          <a:prstGeom prst="rect">
            <a:avLst/>
          </a:prstGeom>
        </p:spPr>
        <p:txBody>
          <a:bodyPr vert="horz" wrap="square" lIns="0" tIns="0" rIns="0" bIns="0" rtlCol="0">
            <a:spAutoFit/>
          </a:bodyPr>
          <a:lstStyle/>
          <a:p>
            <a:r>
              <a:rPr lang="en-GB" dirty="0" err="1" smtClean="0">
                <a:solidFill>
                  <a:srgbClr val="412878"/>
                </a:solidFill>
                <a:latin typeface="AQA Chevin Pro Light" panose="020F0303030000060003" pitchFamily="34" charset="0"/>
                <a:cs typeface="Arial" panose="020B0604020202020204" pitchFamily="34" charset="0"/>
              </a:rPr>
              <a:t>Acappella</a:t>
            </a:r>
            <a:endParaRPr lang="en-GB"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181782" y="5601728"/>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6" name="object 6"/>
          <p:cNvSpPr txBox="1"/>
          <p:nvPr/>
        </p:nvSpPr>
        <p:spPr>
          <a:xfrm>
            <a:off x="8324929" y="5764828"/>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2" action="ppaction://hlinksldjump"/>
              </a:rPr>
              <a:t>H</a:t>
            </a:r>
            <a:r>
              <a:rPr sz="1200" dirty="0">
                <a:solidFill>
                  <a:srgbClr val="FFFFFF"/>
                </a:solidFill>
                <a:latin typeface="Arial"/>
                <a:cs typeface="Arial"/>
                <a:hlinkClick r:id="rId2" action="ppaction://hlinksldjump"/>
              </a:rPr>
              <a:t>o</a:t>
            </a:r>
            <a:r>
              <a:rPr sz="1200" spc="5" dirty="0">
                <a:solidFill>
                  <a:srgbClr val="FFFFFF"/>
                </a:solidFill>
                <a:latin typeface="Arial"/>
                <a:cs typeface="Arial"/>
                <a:hlinkClick r:id="rId2" action="ppaction://hlinksldjump"/>
              </a:rPr>
              <a:t>m</a:t>
            </a:r>
            <a:r>
              <a:rPr sz="1200" dirty="0">
                <a:solidFill>
                  <a:srgbClr val="FFFFFF"/>
                </a:solidFill>
                <a:latin typeface="Arial"/>
                <a:cs typeface="Arial"/>
                <a:hlinkClick r:id="rId2" action="ppaction://hlinksldjump"/>
              </a:rPr>
              <a:t>e</a:t>
            </a:r>
            <a:endParaRPr sz="1200" dirty="0">
              <a:latin typeface="Arial"/>
              <a:cs typeface="Arial"/>
            </a:endParaRPr>
          </a:p>
        </p:txBody>
      </p:sp>
      <p:sp>
        <p:nvSpPr>
          <p:cNvPr id="13" name="object 13"/>
          <p:cNvSpPr/>
          <p:nvPr/>
        </p:nvSpPr>
        <p:spPr>
          <a:xfrm>
            <a:off x="8181689" y="4932165"/>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5" name="object 15"/>
          <p:cNvSpPr txBox="1"/>
          <p:nvPr/>
        </p:nvSpPr>
        <p:spPr>
          <a:xfrm>
            <a:off x="8242266" y="4968951"/>
            <a:ext cx="599032" cy="369332"/>
          </a:xfrm>
          <a:prstGeom prst="rect">
            <a:avLst/>
          </a:prstGeom>
        </p:spPr>
        <p:txBody>
          <a:bodyPr vert="horz" wrap="square" lIns="0" tIns="0" rIns="0" bIns="0" rtlCol="0">
            <a:spAutoFit/>
          </a:bodyPr>
          <a:lstStyle/>
          <a:p>
            <a:pPr marL="12700" marR="5080" algn="ctr">
              <a:lnSpc>
                <a:spcPct val="100000"/>
              </a:lnSpc>
            </a:pPr>
            <a:r>
              <a:rPr sz="1200" dirty="0">
                <a:solidFill>
                  <a:srgbClr val="FFFFFF"/>
                </a:solidFill>
                <a:latin typeface="Arial"/>
                <a:cs typeface="Arial"/>
                <a:hlinkClick r:id="rId3" action="ppaction://hlinksldjump"/>
              </a:rPr>
              <a:t>A</a:t>
            </a:r>
            <a:r>
              <a:rPr sz="1200" spc="-5" dirty="0">
                <a:solidFill>
                  <a:srgbClr val="FFFFFF"/>
                </a:solidFill>
                <a:latin typeface="Arial"/>
                <a:cs typeface="Arial"/>
                <a:hlinkClick r:id="rId3" action="ppaction://hlinksldjump"/>
              </a:rPr>
              <a:t>r</a:t>
            </a:r>
            <a:r>
              <a:rPr sz="1200" dirty="0">
                <a:solidFill>
                  <a:srgbClr val="FFFFFF"/>
                </a:solidFill>
                <a:latin typeface="Arial"/>
                <a:cs typeface="Arial"/>
                <a:hlinkClick r:id="rId3" action="ppaction://hlinksldjump"/>
              </a:rPr>
              <a:t>eas of </a:t>
            </a:r>
            <a:r>
              <a:rPr sz="1200" spc="-5" dirty="0">
                <a:solidFill>
                  <a:srgbClr val="FFFFFF"/>
                </a:solidFill>
                <a:latin typeface="Arial"/>
                <a:cs typeface="Arial"/>
                <a:hlinkClick r:id="rId3" action="ppaction://hlinksldjump"/>
              </a:rPr>
              <a:t>St</a:t>
            </a:r>
            <a:r>
              <a:rPr sz="1200" dirty="0">
                <a:solidFill>
                  <a:srgbClr val="FFFFFF"/>
                </a:solidFill>
                <a:latin typeface="Arial"/>
                <a:cs typeface="Arial"/>
                <a:hlinkClick r:id="rId3" action="ppaction://hlinksldjump"/>
              </a:rPr>
              <a:t>udy</a:t>
            </a:r>
            <a:endParaRPr sz="12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125</a:t>
            </a:fld>
            <a:r>
              <a:rPr spc="10" dirty="0"/>
              <a:t> </a:t>
            </a:r>
            <a:r>
              <a:rPr spc="-5" dirty="0"/>
              <a:t>o</a:t>
            </a:r>
            <a:r>
              <a:rPr dirty="0"/>
              <a:t>f</a:t>
            </a:r>
            <a:r>
              <a:rPr spc="10" dirty="0"/>
              <a:t> </a:t>
            </a:r>
            <a:r>
              <a:rPr lang="en-GB" spc="10"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6" name="Rectangle 15"/>
          <p:cNvSpPr/>
          <p:nvPr/>
        </p:nvSpPr>
        <p:spPr>
          <a:xfrm>
            <a:off x="533400" y="1219200"/>
            <a:ext cx="5715000" cy="646331"/>
          </a:xfrm>
          <a:prstGeom prst="rect">
            <a:avLst/>
          </a:prstGeom>
        </p:spPr>
        <p:txBody>
          <a:bodyPr wrap="square">
            <a:spAutoFit/>
          </a:bodyPr>
          <a:lstStyle/>
          <a:p>
            <a:r>
              <a:rPr lang="en-GB" dirty="0" smtClean="0">
                <a:hlinkClick r:id="rId4" action="ppaction://hlinksldjump"/>
              </a:rPr>
              <a:t>   </a:t>
            </a:r>
            <a:endParaRPr lang="en-GB" dirty="0"/>
          </a:p>
          <a:p>
            <a:r>
              <a:rPr lang="en-GB" dirty="0"/>
              <a:t> </a:t>
            </a:r>
          </a:p>
        </p:txBody>
      </p:sp>
      <p:sp>
        <p:nvSpPr>
          <p:cNvPr id="17" name="Rectangle 16"/>
          <p:cNvSpPr/>
          <p:nvPr/>
        </p:nvSpPr>
        <p:spPr>
          <a:xfrm>
            <a:off x="496614" y="1219199"/>
            <a:ext cx="4572000" cy="923330"/>
          </a:xfrm>
          <a:prstGeom prst="rect">
            <a:avLst/>
          </a:prstGeom>
        </p:spPr>
        <p:txBody>
          <a:bodyPr>
            <a:spAutoFit/>
          </a:bodyPr>
          <a:lstStyle/>
          <a:p>
            <a:r>
              <a:rPr lang="en-GB" dirty="0">
                <a:latin typeface="Arial" panose="020B0604020202020204" pitchFamily="34" charset="0"/>
                <a:cs typeface="Arial" panose="020B0604020202020204" pitchFamily="34" charset="0"/>
                <a:hlinkClick r:id="rId5" action="ppaction://hlinksldjump"/>
              </a:rPr>
              <a:t>Led Zeppelin –</a:t>
            </a:r>
            <a:r>
              <a:rPr lang="en-GB" dirty="0" smtClean="0">
                <a:latin typeface="Arial" panose="020B0604020202020204" pitchFamily="34" charset="0"/>
                <a:cs typeface="Arial" panose="020B0604020202020204" pitchFamily="34" charset="0"/>
                <a:hlinkClick r:id="rId5" action="ppaction://hlinksldjump"/>
              </a:rPr>
              <a:t> </a:t>
            </a:r>
            <a:r>
              <a:rPr lang="en-GB" dirty="0">
                <a:latin typeface="Arial" panose="020B0604020202020204" pitchFamily="34" charset="0"/>
                <a:cs typeface="Arial" panose="020B0604020202020204" pitchFamily="34" charset="0"/>
                <a:hlinkClick r:id="rId5" action="ppaction://hlinksldjump"/>
              </a:rPr>
              <a:t>Black Dog</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6" action="ppaction://hlinksldjump"/>
              </a:rPr>
              <a:t>Verdi – Requiem: </a:t>
            </a:r>
            <a:r>
              <a:rPr lang="en-GB" dirty="0" err="1">
                <a:latin typeface="Arial" panose="020B0604020202020204" pitchFamily="34" charset="0"/>
                <a:cs typeface="Arial" panose="020B0604020202020204" pitchFamily="34" charset="0"/>
                <a:hlinkClick r:id="rId6" action="ppaction://hlinksldjump"/>
              </a:rPr>
              <a:t>Agnus</a:t>
            </a:r>
            <a:r>
              <a:rPr lang="en-GB" dirty="0">
                <a:latin typeface="Arial" panose="020B0604020202020204" pitchFamily="34" charset="0"/>
                <a:cs typeface="Arial" panose="020B0604020202020204" pitchFamily="34" charset="0"/>
                <a:hlinkClick r:id="rId6" action="ppaction://hlinksldjump"/>
              </a:rPr>
              <a:t> Dei</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2257475"/>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65178"/>
            <a:ext cx="8089399" cy="400110"/>
          </a:xfrm>
          <a:prstGeom prst="rect">
            <a:avLst/>
          </a:prstGeom>
        </p:spPr>
        <p:txBody>
          <a:bodyPr vert="horz" wrap="square" lIns="0" tIns="0" rIns="0" bIns="0" rtlCol="0">
            <a:spAutoFit/>
          </a:bodyPr>
          <a:lstStyle/>
          <a:p>
            <a:r>
              <a:rPr lang="en-GB" dirty="0" smtClean="0">
                <a:solidFill>
                  <a:srgbClr val="412878"/>
                </a:solidFill>
                <a:latin typeface="AQA Chevin Pro Light" panose="020F0303030000060003" pitchFamily="34" charset="0"/>
                <a:cs typeface="Arial" panose="020B0604020202020204" pitchFamily="34" charset="0"/>
              </a:rPr>
              <a:t>Unison</a:t>
            </a:r>
            <a:endParaRPr lang="en-GB"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181689" y="5690628"/>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6" name="object 6"/>
          <p:cNvSpPr txBox="1"/>
          <p:nvPr/>
        </p:nvSpPr>
        <p:spPr>
          <a:xfrm>
            <a:off x="8324836" y="5866569"/>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2" action="ppaction://hlinksldjump"/>
              </a:rPr>
              <a:t>H</a:t>
            </a:r>
            <a:r>
              <a:rPr sz="1200" dirty="0">
                <a:solidFill>
                  <a:srgbClr val="FFFFFF"/>
                </a:solidFill>
                <a:latin typeface="Arial"/>
                <a:cs typeface="Arial"/>
                <a:hlinkClick r:id="rId2" action="ppaction://hlinksldjump"/>
              </a:rPr>
              <a:t>o</a:t>
            </a:r>
            <a:r>
              <a:rPr sz="1200" spc="5" dirty="0">
                <a:solidFill>
                  <a:srgbClr val="FFFFFF"/>
                </a:solidFill>
                <a:latin typeface="Arial"/>
                <a:cs typeface="Arial"/>
                <a:hlinkClick r:id="rId2" action="ppaction://hlinksldjump"/>
              </a:rPr>
              <a:t>m</a:t>
            </a:r>
            <a:r>
              <a:rPr sz="1200" dirty="0">
                <a:solidFill>
                  <a:srgbClr val="FFFFFF"/>
                </a:solidFill>
                <a:latin typeface="Arial"/>
                <a:cs typeface="Arial"/>
                <a:hlinkClick r:id="rId2" action="ppaction://hlinksldjump"/>
              </a:rPr>
              <a:t>e</a:t>
            </a:r>
            <a:endParaRPr sz="1200" dirty="0">
              <a:latin typeface="Arial"/>
              <a:cs typeface="Arial"/>
            </a:endParaRPr>
          </a:p>
        </p:txBody>
      </p:sp>
      <p:sp>
        <p:nvSpPr>
          <p:cNvPr id="13" name="object 13"/>
          <p:cNvSpPr/>
          <p:nvPr/>
        </p:nvSpPr>
        <p:spPr>
          <a:xfrm>
            <a:off x="8181688" y="502211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5" name="object 15"/>
          <p:cNvSpPr txBox="1"/>
          <p:nvPr/>
        </p:nvSpPr>
        <p:spPr>
          <a:xfrm>
            <a:off x="8242219" y="5089444"/>
            <a:ext cx="598939" cy="369332"/>
          </a:xfrm>
          <a:prstGeom prst="rect">
            <a:avLst/>
          </a:prstGeom>
        </p:spPr>
        <p:txBody>
          <a:bodyPr vert="horz" wrap="square" lIns="0" tIns="0" rIns="0" bIns="0" rtlCol="0">
            <a:spAutoFit/>
          </a:bodyPr>
          <a:lstStyle/>
          <a:p>
            <a:pPr marL="12700" marR="5080" algn="ctr">
              <a:lnSpc>
                <a:spcPct val="100000"/>
              </a:lnSpc>
            </a:pPr>
            <a:r>
              <a:rPr sz="1200" dirty="0">
                <a:solidFill>
                  <a:srgbClr val="FFFFFF"/>
                </a:solidFill>
                <a:latin typeface="Arial"/>
                <a:cs typeface="Arial"/>
                <a:hlinkClick r:id="rId3" action="ppaction://hlinksldjump"/>
              </a:rPr>
              <a:t>A</a:t>
            </a:r>
            <a:r>
              <a:rPr sz="1200" spc="-5" dirty="0">
                <a:solidFill>
                  <a:srgbClr val="FFFFFF"/>
                </a:solidFill>
                <a:latin typeface="Arial"/>
                <a:cs typeface="Arial"/>
                <a:hlinkClick r:id="rId3" action="ppaction://hlinksldjump"/>
              </a:rPr>
              <a:t>r</a:t>
            </a:r>
            <a:r>
              <a:rPr sz="1200" dirty="0">
                <a:solidFill>
                  <a:srgbClr val="FFFFFF"/>
                </a:solidFill>
                <a:latin typeface="Arial"/>
                <a:cs typeface="Arial"/>
                <a:hlinkClick r:id="rId3" action="ppaction://hlinksldjump"/>
              </a:rPr>
              <a:t>eas of </a:t>
            </a:r>
            <a:r>
              <a:rPr sz="1200" spc="-5" dirty="0">
                <a:solidFill>
                  <a:srgbClr val="FFFFFF"/>
                </a:solidFill>
                <a:latin typeface="Arial"/>
                <a:cs typeface="Arial"/>
                <a:hlinkClick r:id="rId3" action="ppaction://hlinksldjump"/>
              </a:rPr>
              <a:t>St</a:t>
            </a:r>
            <a:r>
              <a:rPr sz="1200" dirty="0">
                <a:solidFill>
                  <a:srgbClr val="FFFFFF"/>
                </a:solidFill>
                <a:latin typeface="Arial"/>
                <a:cs typeface="Arial"/>
                <a:hlinkClick r:id="rId3" action="ppaction://hlinksldjump"/>
              </a:rPr>
              <a:t>udy</a:t>
            </a:r>
            <a:endParaRPr sz="12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a:t>126</a:t>
            </a:fld>
            <a:r>
              <a:rPr spc="10" dirty="0"/>
              <a:t> </a:t>
            </a:r>
            <a:r>
              <a:rPr spc="-5" dirty="0" smtClean="0"/>
              <a:t>o</a:t>
            </a:r>
            <a:r>
              <a:rPr dirty="0" smtClean="0"/>
              <a:t>f</a:t>
            </a:r>
            <a:r>
              <a:rPr lang="en-GB" dirty="0" smtClean="0"/>
              <a:t> 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6" name="Rectangle 15"/>
          <p:cNvSpPr/>
          <p:nvPr/>
        </p:nvSpPr>
        <p:spPr>
          <a:xfrm>
            <a:off x="533400" y="1219200"/>
            <a:ext cx="5715000" cy="646331"/>
          </a:xfrm>
          <a:prstGeom prst="rect">
            <a:avLst/>
          </a:prstGeom>
        </p:spPr>
        <p:txBody>
          <a:bodyPr wrap="square">
            <a:spAutoFit/>
          </a:bodyPr>
          <a:lstStyle/>
          <a:p>
            <a:r>
              <a:rPr lang="en-GB" dirty="0" smtClean="0">
                <a:hlinkClick r:id="rId4" action="ppaction://hlinksldjump"/>
              </a:rPr>
              <a:t>   </a:t>
            </a:r>
            <a:endParaRPr lang="en-GB" dirty="0"/>
          </a:p>
          <a:p>
            <a:r>
              <a:rPr lang="en-GB" dirty="0"/>
              <a:t> </a:t>
            </a:r>
          </a:p>
        </p:txBody>
      </p:sp>
      <p:sp>
        <p:nvSpPr>
          <p:cNvPr id="17" name="Rectangle 16"/>
          <p:cNvSpPr/>
          <p:nvPr/>
        </p:nvSpPr>
        <p:spPr>
          <a:xfrm>
            <a:off x="496614" y="1219199"/>
            <a:ext cx="4572000" cy="646331"/>
          </a:xfrm>
          <a:prstGeom prst="rect">
            <a:avLst/>
          </a:prstGeom>
        </p:spPr>
        <p:txBody>
          <a:bodyPr>
            <a:spAutoFit/>
          </a:bodyPr>
          <a:lstStyle/>
          <a:p>
            <a:r>
              <a:rPr lang="en-GB" dirty="0">
                <a:latin typeface="Arial" panose="020B0604020202020204" pitchFamily="34" charset="0"/>
                <a:cs typeface="Arial" panose="020B0604020202020204" pitchFamily="34" charset="0"/>
                <a:hlinkClick r:id="rId5" action="ppaction://hlinksldjump"/>
              </a:rPr>
              <a:t>Britten –</a:t>
            </a:r>
            <a:r>
              <a:rPr lang="en-GB" dirty="0" smtClean="0">
                <a:latin typeface="Arial" panose="020B0604020202020204" pitchFamily="34" charset="0"/>
                <a:cs typeface="Arial" panose="020B0604020202020204" pitchFamily="34" charset="0"/>
                <a:hlinkClick r:id="rId5" action="ppaction://hlinksldjump"/>
              </a:rPr>
              <a:t> </a:t>
            </a:r>
            <a:r>
              <a:rPr lang="en-GB" dirty="0">
                <a:latin typeface="Arial" panose="020B0604020202020204" pitchFamily="34" charset="0"/>
                <a:cs typeface="Arial" panose="020B0604020202020204" pitchFamily="34" charset="0"/>
                <a:hlinkClick r:id="rId5" action="ppaction://hlinksldjump"/>
              </a:rPr>
              <a:t>Peter Grimes: </a:t>
            </a:r>
            <a:r>
              <a:rPr lang="en-GB" dirty="0" smtClean="0">
                <a:latin typeface="Arial" panose="020B0604020202020204" pitchFamily="34" charset="0"/>
                <a:cs typeface="Arial" panose="020B0604020202020204" pitchFamily="34" charset="0"/>
                <a:hlinkClick r:id="rId5" action="ppaction://hlinksldjump"/>
              </a:rPr>
              <a:t>Dawn </a:t>
            </a:r>
            <a:r>
              <a:rPr lang="en-GB" dirty="0">
                <a:latin typeface="Arial" panose="020B0604020202020204" pitchFamily="34" charset="0"/>
                <a:cs typeface="Arial" panose="020B0604020202020204" pitchFamily="34" charset="0"/>
                <a:hlinkClick r:id="rId5" action="ppaction://hlinksldjump"/>
              </a:rPr>
              <a:t>Interlude</a:t>
            </a:r>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67230345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65178"/>
            <a:ext cx="8089399" cy="400110"/>
          </a:xfrm>
          <a:prstGeom prst="rect">
            <a:avLst/>
          </a:prstGeom>
        </p:spPr>
        <p:txBody>
          <a:bodyPr vert="horz" wrap="square" lIns="0" tIns="0" rIns="0" bIns="0" rtlCol="0">
            <a:spAutoFit/>
          </a:bodyPr>
          <a:lstStyle/>
          <a:p>
            <a:r>
              <a:rPr lang="en-GB" dirty="0" smtClean="0">
                <a:solidFill>
                  <a:srgbClr val="412878"/>
                </a:solidFill>
                <a:latin typeface="AQA Chevin Pro Light" panose="020F0303030000060003" pitchFamily="34" charset="0"/>
                <a:cs typeface="Arial" panose="020B0604020202020204" pitchFamily="34" charset="0"/>
              </a:rPr>
              <a:t>Octaves</a:t>
            </a:r>
            <a:endParaRPr lang="en-GB"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191277" y="5690628"/>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6" name="object 6"/>
          <p:cNvSpPr txBox="1"/>
          <p:nvPr/>
        </p:nvSpPr>
        <p:spPr>
          <a:xfrm>
            <a:off x="8334424" y="5853728"/>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2" action="ppaction://hlinksldjump"/>
              </a:rPr>
              <a:t>H</a:t>
            </a:r>
            <a:r>
              <a:rPr sz="1200" dirty="0">
                <a:solidFill>
                  <a:srgbClr val="FFFFFF"/>
                </a:solidFill>
                <a:latin typeface="Arial"/>
                <a:cs typeface="Arial"/>
                <a:hlinkClick r:id="rId2" action="ppaction://hlinksldjump"/>
              </a:rPr>
              <a:t>o</a:t>
            </a:r>
            <a:r>
              <a:rPr sz="1200" spc="5" dirty="0">
                <a:solidFill>
                  <a:srgbClr val="FFFFFF"/>
                </a:solidFill>
                <a:latin typeface="Arial"/>
                <a:cs typeface="Arial"/>
                <a:hlinkClick r:id="rId2" action="ppaction://hlinksldjump"/>
              </a:rPr>
              <a:t>m</a:t>
            </a:r>
            <a:r>
              <a:rPr sz="1200" dirty="0">
                <a:solidFill>
                  <a:srgbClr val="FFFFFF"/>
                </a:solidFill>
                <a:latin typeface="Arial"/>
                <a:cs typeface="Arial"/>
                <a:hlinkClick r:id="rId2" action="ppaction://hlinksldjump"/>
              </a:rPr>
              <a:t>e</a:t>
            </a:r>
            <a:endParaRPr sz="1200" dirty="0">
              <a:latin typeface="Arial"/>
              <a:cs typeface="Arial"/>
            </a:endParaRPr>
          </a:p>
        </p:txBody>
      </p:sp>
      <p:sp>
        <p:nvSpPr>
          <p:cNvPr id="13" name="object 13"/>
          <p:cNvSpPr/>
          <p:nvPr/>
        </p:nvSpPr>
        <p:spPr>
          <a:xfrm>
            <a:off x="8216338" y="50292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5" name="object 15"/>
          <p:cNvSpPr txBox="1"/>
          <p:nvPr/>
        </p:nvSpPr>
        <p:spPr>
          <a:xfrm>
            <a:off x="8243944" y="5096534"/>
            <a:ext cx="688850" cy="369332"/>
          </a:xfrm>
          <a:prstGeom prst="rect">
            <a:avLst/>
          </a:prstGeom>
        </p:spPr>
        <p:txBody>
          <a:bodyPr vert="horz" wrap="square" lIns="0" tIns="0" rIns="0" bIns="0" rtlCol="0">
            <a:spAutoFit/>
          </a:bodyPr>
          <a:lstStyle/>
          <a:p>
            <a:pPr marL="12700" marR="5080" algn="ctr">
              <a:lnSpc>
                <a:spcPct val="100000"/>
              </a:lnSpc>
            </a:pPr>
            <a:r>
              <a:rPr sz="1200" dirty="0">
                <a:solidFill>
                  <a:srgbClr val="FFFFFF"/>
                </a:solidFill>
                <a:latin typeface="Arial"/>
                <a:cs typeface="Arial"/>
                <a:hlinkClick r:id="rId3" action="ppaction://hlinksldjump"/>
              </a:rPr>
              <a:t>A</a:t>
            </a:r>
            <a:r>
              <a:rPr sz="1200" spc="-5" dirty="0">
                <a:solidFill>
                  <a:srgbClr val="FFFFFF"/>
                </a:solidFill>
                <a:latin typeface="Arial"/>
                <a:cs typeface="Arial"/>
                <a:hlinkClick r:id="rId3" action="ppaction://hlinksldjump"/>
              </a:rPr>
              <a:t>r</a:t>
            </a:r>
            <a:r>
              <a:rPr sz="1200" dirty="0">
                <a:solidFill>
                  <a:srgbClr val="FFFFFF"/>
                </a:solidFill>
                <a:latin typeface="Arial"/>
                <a:cs typeface="Arial"/>
                <a:hlinkClick r:id="rId3" action="ppaction://hlinksldjump"/>
              </a:rPr>
              <a:t>eas of </a:t>
            </a:r>
            <a:r>
              <a:rPr sz="1200" spc="-5" dirty="0">
                <a:solidFill>
                  <a:srgbClr val="FFFFFF"/>
                </a:solidFill>
                <a:latin typeface="Arial"/>
                <a:cs typeface="Arial"/>
                <a:hlinkClick r:id="rId3" action="ppaction://hlinksldjump"/>
              </a:rPr>
              <a:t>St</a:t>
            </a:r>
            <a:r>
              <a:rPr sz="1200" dirty="0">
                <a:solidFill>
                  <a:srgbClr val="FFFFFF"/>
                </a:solidFill>
                <a:latin typeface="Arial"/>
                <a:cs typeface="Arial"/>
                <a:hlinkClick r:id="rId3" action="ppaction://hlinksldjump"/>
              </a:rPr>
              <a:t>udy</a:t>
            </a:r>
            <a:endParaRPr sz="12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127</a:t>
            </a:fld>
            <a:r>
              <a:rPr spc="10" dirty="0"/>
              <a:t> </a:t>
            </a:r>
            <a:r>
              <a:rPr spc="-5" dirty="0"/>
              <a:t>o</a:t>
            </a:r>
            <a:r>
              <a:rPr dirty="0"/>
              <a:t>f</a:t>
            </a:r>
            <a:r>
              <a:rPr spc="10" dirty="0"/>
              <a:t> </a:t>
            </a:r>
            <a:r>
              <a:rPr lang="en-GB" spc="10"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6" name="Rectangle 15"/>
          <p:cNvSpPr/>
          <p:nvPr/>
        </p:nvSpPr>
        <p:spPr>
          <a:xfrm>
            <a:off x="533400" y="1219200"/>
            <a:ext cx="5715000" cy="646331"/>
          </a:xfrm>
          <a:prstGeom prst="rect">
            <a:avLst/>
          </a:prstGeom>
        </p:spPr>
        <p:txBody>
          <a:bodyPr wrap="square">
            <a:spAutoFit/>
          </a:bodyPr>
          <a:lstStyle/>
          <a:p>
            <a:r>
              <a:rPr lang="en-GB" dirty="0" smtClean="0">
                <a:hlinkClick r:id="rId4" action="ppaction://hlinksldjump"/>
              </a:rPr>
              <a:t>   </a:t>
            </a:r>
            <a:endParaRPr lang="en-GB" dirty="0"/>
          </a:p>
          <a:p>
            <a:r>
              <a:rPr lang="en-GB" dirty="0"/>
              <a:t> </a:t>
            </a:r>
          </a:p>
        </p:txBody>
      </p:sp>
      <p:sp>
        <p:nvSpPr>
          <p:cNvPr id="17" name="Rectangle 16"/>
          <p:cNvSpPr/>
          <p:nvPr/>
        </p:nvSpPr>
        <p:spPr>
          <a:xfrm>
            <a:off x="496614" y="1219199"/>
            <a:ext cx="4572000" cy="1754326"/>
          </a:xfrm>
          <a:prstGeom prst="rect">
            <a:avLst/>
          </a:prstGeom>
        </p:spPr>
        <p:txBody>
          <a:bodyPr>
            <a:spAutoFit/>
          </a:bodyPr>
          <a:lstStyle/>
          <a:p>
            <a:r>
              <a:rPr lang="en-GB" dirty="0">
                <a:latin typeface="Arial" panose="020B0604020202020204" pitchFamily="34" charset="0"/>
                <a:cs typeface="Arial" panose="020B0604020202020204" pitchFamily="34" charset="0"/>
                <a:hlinkClick r:id="rId5" action="ppaction://hlinksldjump"/>
              </a:rPr>
              <a:t>Verdi – Requiem: </a:t>
            </a:r>
            <a:r>
              <a:rPr lang="en-GB" dirty="0" err="1">
                <a:latin typeface="Arial" panose="020B0604020202020204" pitchFamily="34" charset="0"/>
                <a:cs typeface="Arial" panose="020B0604020202020204" pitchFamily="34" charset="0"/>
                <a:hlinkClick r:id="rId5" action="ppaction://hlinksldjump"/>
              </a:rPr>
              <a:t>Agnus</a:t>
            </a:r>
            <a:r>
              <a:rPr lang="en-GB" dirty="0">
                <a:latin typeface="Arial" panose="020B0604020202020204" pitchFamily="34" charset="0"/>
                <a:cs typeface="Arial" panose="020B0604020202020204" pitchFamily="34" charset="0"/>
                <a:hlinkClick r:id="rId5" action="ppaction://hlinksldjump"/>
              </a:rPr>
              <a:t> Dei</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6" action="ppaction://hlinksldjump"/>
              </a:rPr>
              <a:t>Led Zeppelin –</a:t>
            </a:r>
            <a:r>
              <a:rPr lang="en-GB" dirty="0" smtClean="0">
                <a:latin typeface="Arial" panose="020B0604020202020204" pitchFamily="34" charset="0"/>
                <a:cs typeface="Arial" panose="020B0604020202020204" pitchFamily="34" charset="0"/>
                <a:hlinkClick r:id="rId6" action="ppaction://hlinksldjump"/>
              </a:rPr>
              <a:t> </a:t>
            </a:r>
            <a:r>
              <a:rPr lang="en-GB" dirty="0">
                <a:latin typeface="Arial" panose="020B0604020202020204" pitchFamily="34" charset="0"/>
                <a:cs typeface="Arial" panose="020B0604020202020204" pitchFamily="34" charset="0"/>
                <a:hlinkClick r:id="rId6" action="ppaction://hlinksldjump"/>
              </a:rPr>
              <a:t>Black Dog</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7" action="ppaction://hlinksldjump"/>
              </a:rPr>
              <a:t>Haydn – Symphony no. 103 first movement</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8" action="ppaction://hlinksldjump"/>
              </a:rPr>
              <a:t>Bob Marley – Stir it </a:t>
            </a:r>
            <a:r>
              <a:rPr lang="en-GB" dirty="0" smtClean="0">
                <a:latin typeface="Arial" panose="020B0604020202020204" pitchFamily="34" charset="0"/>
                <a:cs typeface="Arial" panose="020B0604020202020204" pitchFamily="34" charset="0"/>
                <a:hlinkClick r:id="rId8" action="ppaction://hlinksldjump"/>
              </a:rPr>
              <a:t>Up</a:t>
            </a:r>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192755066"/>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65178"/>
            <a:ext cx="8089399" cy="400110"/>
          </a:xfrm>
          <a:prstGeom prst="rect">
            <a:avLst/>
          </a:prstGeom>
        </p:spPr>
        <p:txBody>
          <a:bodyPr vert="horz" wrap="square" lIns="0" tIns="0" rIns="0" bIns="0" rtlCol="0">
            <a:spAutoFit/>
          </a:bodyPr>
          <a:lstStyle/>
          <a:p>
            <a:r>
              <a:rPr lang="en-GB" dirty="0" smtClean="0">
                <a:solidFill>
                  <a:srgbClr val="412878"/>
                </a:solidFill>
                <a:latin typeface="AQA Chevin Pro Light" panose="020F0303030000060003" pitchFamily="34" charset="0"/>
                <a:cs typeface="Arial" panose="020B0604020202020204" pitchFamily="34" charset="0"/>
              </a:rPr>
              <a:t>Drones</a:t>
            </a:r>
            <a:endParaRPr lang="en-GB"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185513" y="5690628"/>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6" name="object 6"/>
          <p:cNvSpPr txBox="1"/>
          <p:nvPr/>
        </p:nvSpPr>
        <p:spPr>
          <a:xfrm>
            <a:off x="8328660" y="5853728"/>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2" action="ppaction://hlinksldjump"/>
              </a:rPr>
              <a:t>H</a:t>
            </a:r>
            <a:r>
              <a:rPr sz="1200" dirty="0">
                <a:solidFill>
                  <a:srgbClr val="FFFFFF"/>
                </a:solidFill>
                <a:latin typeface="Arial"/>
                <a:cs typeface="Arial"/>
                <a:hlinkClick r:id="rId2" action="ppaction://hlinksldjump"/>
              </a:rPr>
              <a:t>o</a:t>
            </a:r>
            <a:r>
              <a:rPr sz="1200" spc="5" dirty="0">
                <a:solidFill>
                  <a:srgbClr val="FFFFFF"/>
                </a:solidFill>
                <a:latin typeface="Arial"/>
                <a:cs typeface="Arial"/>
                <a:hlinkClick r:id="rId2" action="ppaction://hlinksldjump"/>
              </a:rPr>
              <a:t>m</a:t>
            </a:r>
            <a:r>
              <a:rPr sz="1200" dirty="0">
                <a:solidFill>
                  <a:srgbClr val="FFFFFF"/>
                </a:solidFill>
                <a:latin typeface="Arial"/>
                <a:cs typeface="Arial"/>
                <a:hlinkClick r:id="rId2" action="ppaction://hlinksldjump"/>
              </a:rPr>
              <a:t>e</a:t>
            </a:r>
            <a:endParaRPr sz="1200" dirty="0">
              <a:latin typeface="Arial"/>
              <a:cs typeface="Arial"/>
            </a:endParaRPr>
          </a:p>
        </p:txBody>
      </p:sp>
      <p:sp>
        <p:nvSpPr>
          <p:cNvPr id="13" name="object 13"/>
          <p:cNvSpPr/>
          <p:nvPr/>
        </p:nvSpPr>
        <p:spPr>
          <a:xfrm>
            <a:off x="8185513" y="505491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5" name="object 15"/>
          <p:cNvSpPr txBox="1"/>
          <p:nvPr/>
        </p:nvSpPr>
        <p:spPr>
          <a:xfrm>
            <a:off x="8234156" y="5122244"/>
            <a:ext cx="622714" cy="369332"/>
          </a:xfrm>
          <a:prstGeom prst="rect">
            <a:avLst/>
          </a:prstGeom>
        </p:spPr>
        <p:txBody>
          <a:bodyPr vert="horz" wrap="square" lIns="0" tIns="0" rIns="0" bIns="0" rtlCol="0">
            <a:spAutoFit/>
          </a:bodyPr>
          <a:lstStyle/>
          <a:p>
            <a:pPr marL="12700" marR="5080" algn="ctr">
              <a:lnSpc>
                <a:spcPct val="100000"/>
              </a:lnSpc>
            </a:pPr>
            <a:r>
              <a:rPr sz="1200" dirty="0">
                <a:solidFill>
                  <a:srgbClr val="FFFFFF"/>
                </a:solidFill>
                <a:latin typeface="Arial"/>
                <a:cs typeface="Arial"/>
                <a:hlinkClick r:id="rId3" action="ppaction://hlinksldjump"/>
              </a:rPr>
              <a:t>A</a:t>
            </a:r>
            <a:r>
              <a:rPr sz="1200" spc="-5" dirty="0">
                <a:solidFill>
                  <a:srgbClr val="FFFFFF"/>
                </a:solidFill>
                <a:latin typeface="Arial"/>
                <a:cs typeface="Arial"/>
                <a:hlinkClick r:id="rId3" action="ppaction://hlinksldjump"/>
              </a:rPr>
              <a:t>r</a:t>
            </a:r>
            <a:r>
              <a:rPr sz="1200" dirty="0">
                <a:solidFill>
                  <a:srgbClr val="FFFFFF"/>
                </a:solidFill>
                <a:latin typeface="Arial"/>
                <a:cs typeface="Arial"/>
                <a:hlinkClick r:id="rId3" action="ppaction://hlinksldjump"/>
              </a:rPr>
              <a:t>eas of </a:t>
            </a:r>
            <a:r>
              <a:rPr sz="1200" spc="-5" dirty="0">
                <a:solidFill>
                  <a:srgbClr val="FFFFFF"/>
                </a:solidFill>
                <a:latin typeface="Arial"/>
                <a:cs typeface="Arial"/>
                <a:hlinkClick r:id="rId3" action="ppaction://hlinksldjump"/>
              </a:rPr>
              <a:t>St</a:t>
            </a:r>
            <a:r>
              <a:rPr sz="1200" dirty="0">
                <a:solidFill>
                  <a:srgbClr val="FFFFFF"/>
                </a:solidFill>
                <a:latin typeface="Arial"/>
                <a:cs typeface="Arial"/>
                <a:hlinkClick r:id="rId3" action="ppaction://hlinksldjump"/>
              </a:rPr>
              <a:t>udy</a:t>
            </a:r>
            <a:endParaRPr sz="12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128</a:t>
            </a:fld>
            <a:r>
              <a:rPr spc="10" dirty="0"/>
              <a:t> </a:t>
            </a:r>
            <a:r>
              <a:rPr spc="-5" dirty="0"/>
              <a:t>o</a:t>
            </a:r>
            <a:r>
              <a:rPr dirty="0"/>
              <a:t>f</a:t>
            </a:r>
            <a:r>
              <a:rPr spc="10" dirty="0"/>
              <a:t> </a:t>
            </a:r>
            <a:r>
              <a:rPr lang="en-GB" spc="10"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6" name="Rectangle 15"/>
          <p:cNvSpPr/>
          <p:nvPr/>
        </p:nvSpPr>
        <p:spPr>
          <a:xfrm>
            <a:off x="533400" y="1219200"/>
            <a:ext cx="5715000" cy="646331"/>
          </a:xfrm>
          <a:prstGeom prst="rect">
            <a:avLst/>
          </a:prstGeom>
        </p:spPr>
        <p:txBody>
          <a:bodyPr wrap="square">
            <a:spAutoFit/>
          </a:bodyPr>
          <a:lstStyle/>
          <a:p>
            <a:r>
              <a:rPr lang="en-GB" dirty="0" smtClean="0">
                <a:hlinkClick r:id="rId4" action="ppaction://hlinksldjump"/>
              </a:rPr>
              <a:t>   </a:t>
            </a:r>
            <a:endParaRPr lang="en-GB" dirty="0"/>
          </a:p>
          <a:p>
            <a:r>
              <a:rPr lang="en-GB" dirty="0"/>
              <a:t> </a:t>
            </a:r>
          </a:p>
        </p:txBody>
      </p:sp>
      <p:sp>
        <p:nvSpPr>
          <p:cNvPr id="17" name="Rectangle 16"/>
          <p:cNvSpPr/>
          <p:nvPr/>
        </p:nvSpPr>
        <p:spPr>
          <a:xfrm>
            <a:off x="496614" y="1219199"/>
            <a:ext cx="4572000" cy="646331"/>
          </a:xfrm>
          <a:prstGeom prst="rect">
            <a:avLst/>
          </a:prstGeom>
        </p:spPr>
        <p:txBody>
          <a:bodyPr>
            <a:spAutoFit/>
          </a:bodyPr>
          <a:lstStyle/>
          <a:p>
            <a:r>
              <a:rPr lang="en-GB" b="1" dirty="0"/>
              <a:t> </a:t>
            </a:r>
            <a:endParaRPr lang="en-GB" dirty="0"/>
          </a:p>
          <a:p>
            <a:endParaRPr lang="en-GB" dirty="0"/>
          </a:p>
        </p:txBody>
      </p:sp>
      <p:sp>
        <p:nvSpPr>
          <p:cNvPr id="18" name="Rectangle 17"/>
          <p:cNvSpPr/>
          <p:nvPr/>
        </p:nvSpPr>
        <p:spPr>
          <a:xfrm>
            <a:off x="533400" y="1219199"/>
            <a:ext cx="3082895" cy="369332"/>
          </a:xfrm>
          <a:prstGeom prst="rect">
            <a:avLst/>
          </a:prstGeom>
        </p:spPr>
        <p:txBody>
          <a:bodyPr wrap="none">
            <a:spAutoFit/>
          </a:bodyPr>
          <a:lstStyle/>
          <a:p>
            <a:r>
              <a:rPr lang="en-GB" dirty="0">
                <a:latin typeface="Arial" panose="020B0604020202020204" pitchFamily="34" charset="0"/>
                <a:cs typeface="Arial" panose="020B0604020202020204" pitchFamily="34" charset="0"/>
                <a:hlinkClick r:id="rId5" action="ppaction://hlinksldjump"/>
              </a:rPr>
              <a:t>Beethoven – </a:t>
            </a:r>
            <a:r>
              <a:rPr lang="en-GB" dirty="0" smtClean="0">
                <a:latin typeface="Arial" panose="020B0604020202020204" pitchFamily="34" charset="0"/>
                <a:cs typeface="Arial" panose="020B0604020202020204" pitchFamily="34" charset="0"/>
                <a:hlinkClick r:id="rId5" action="ppaction://hlinksldjump"/>
              </a:rPr>
              <a:t>6th Symphony</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5588418"/>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spc="-5" dirty="0">
                <a:solidFill>
                  <a:srgbClr val="412878"/>
                </a:solidFill>
                <a:latin typeface="AQA Chevin Pro Light" panose="020F0303030000060003" pitchFamily="34" charset="0"/>
                <a:cs typeface="Arial" panose="020B0604020202020204" pitchFamily="34" charset="0"/>
              </a:rPr>
              <a:t>T</a:t>
            </a:r>
            <a:r>
              <a:rPr dirty="0">
                <a:solidFill>
                  <a:srgbClr val="412878"/>
                </a:solidFill>
                <a:latin typeface="AQA Chevin Pro Light" panose="020F0303030000060003" pitchFamily="34" charset="0"/>
                <a:cs typeface="Arial" panose="020B0604020202020204" pitchFamily="34" charset="0"/>
              </a:rPr>
              <a:t>empo</a:t>
            </a:r>
            <a:r>
              <a:rPr spc="-25" dirty="0">
                <a:solidFill>
                  <a:srgbClr val="412878"/>
                </a:solidFill>
                <a:latin typeface="AQA Chevin Pro Light" panose="020F0303030000060003" pitchFamily="34" charset="0"/>
                <a:cs typeface="Arial" panose="020B0604020202020204" pitchFamily="34" charset="0"/>
              </a:rPr>
              <a:t> </a:t>
            </a:r>
            <a:r>
              <a:rPr dirty="0">
                <a:solidFill>
                  <a:srgbClr val="412878"/>
                </a:solidFill>
                <a:latin typeface="AQA Chevin Pro Light" panose="020F0303030000060003" pitchFamily="34" charset="0"/>
                <a:cs typeface="Arial" panose="020B0604020202020204" pitchFamily="34" charset="0"/>
              </a:rPr>
              <a:t>e</a:t>
            </a:r>
            <a:r>
              <a:rPr spc="-5" dirty="0">
                <a:solidFill>
                  <a:srgbClr val="412878"/>
                </a:solidFill>
                <a:latin typeface="AQA Chevin Pro Light" panose="020F0303030000060003" pitchFamily="34" charset="0"/>
                <a:cs typeface="Arial" panose="020B0604020202020204" pitchFamily="34" charset="0"/>
              </a:rPr>
              <a:t>x</a:t>
            </a:r>
            <a:r>
              <a:rPr spc="-10" dirty="0">
                <a:solidFill>
                  <a:srgbClr val="412878"/>
                </a:solidFill>
                <a:latin typeface="AQA Chevin Pro Light" panose="020F0303030000060003" pitchFamily="34" charset="0"/>
                <a:cs typeface="Arial" panose="020B0604020202020204" pitchFamily="34" charset="0"/>
              </a:rPr>
              <a:t>a</a:t>
            </a:r>
            <a:r>
              <a:rPr dirty="0">
                <a:solidFill>
                  <a:srgbClr val="412878"/>
                </a:solidFill>
                <a:latin typeface="AQA Chevin Pro Light" panose="020F0303030000060003" pitchFamily="34" charset="0"/>
                <a:cs typeface="Arial" panose="020B0604020202020204" pitchFamily="34" charset="0"/>
              </a:rPr>
              <a:t>mples</a:t>
            </a:r>
          </a:p>
        </p:txBody>
      </p:sp>
      <p:sp>
        <p:nvSpPr>
          <p:cNvPr id="17" name="object 17"/>
          <p:cNvSpPr/>
          <p:nvPr/>
        </p:nvSpPr>
        <p:spPr>
          <a:xfrm>
            <a:off x="4824984" y="3319271"/>
            <a:ext cx="2106166" cy="377951"/>
          </a:xfrm>
          <a:prstGeom prst="rect">
            <a:avLst/>
          </a:prstGeom>
          <a:blipFill>
            <a:blip r:embed="rId2" cstate="print"/>
            <a:stretch>
              <a:fillRect/>
            </a:stretch>
          </a:blipFill>
        </p:spPr>
        <p:txBody>
          <a:bodyPr wrap="square" lIns="0" tIns="0" rIns="0" bIns="0" rtlCol="0"/>
          <a:lstStyle/>
          <a:p>
            <a:endParaRPr dirty="0"/>
          </a:p>
        </p:txBody>
      </p:sp>
      <p:sp>
        <p:nvSpPr>
          <p:cNvPr id="21" name="object 21"/>
          <p:cNvSpPr txBox="1"/>
          <p:nvPr/>
        </p:nvSpPr>
        <p:spPr>
          <a:xfrm>
            <a:off x="618824" y="1294799"/>
            <a:ext cx="3032125" cy="276999"/>
          </a:xfrm>
          <a:prstGeom prst="rect">
            <a:avLst/>
          </a:prstGeom>
        </p:spPr>
        <p:txBody>
          <a:bodyPr vert="horz" wrap="square" lIns="0" tIns="0" rIns="0" bIns="0" rtlCol="0">
            <a:spAutoFit/>
          </a:bodyPr>
          <a:lstStyle/>
          <a:p>
            <a:pPr marL="12700">
              <a:lnSpc>
                <a:spcPct val="100000"/>
              </a:lnSpc>
            </a:pPr>
            <a:r>
              <a:rPr sz="1800" dirty="0">
                <a:solidFill>
                  <a:srgbClr val="412878"/>
                </a:solidFill>
                <a:latin typeface="Arial"/>
                <a:cs typeface="Arial"/>
              </a:rPr>
              <a:t>E</a:t>
            </a:r>
            <a:r>
              <a:rPr sz="1800" spc="-15" dirty="0">
                <a:solidFill>
                  <a:srgbClr val="412878"/>
                </a:solidFill>
                <a:latin typeface="Arial"/>
                <a:cs typeface="Arial"/>
              </a:rPr>
              <a:t>x</a:t>
            </a:r>
            <a:r>
              <a:rPr sz="1800" spc="-10" dirty="0">
                <a:solidFill>
                  <a:srgbClr val="412878"/>
                </a:solidFill>
                <a:latin typeface="Arial"/>
                <a:cs typeface="Arial"/>
              </a:rPr>
              <a:t>a</a:t>
            </a:r>
            <a:r>
              <a:rPr sz="1800" dirty="0">
                <a:solidFill>
                  <a:srgbClr val="412878"/>
                </a:solidFill>
                <a:latin typeface="Arial"/>
                <a:cs typeface="Arial"/>
              </a:rPr>
              <a:t>m</a:t>
            </a:r>
            <a:r>
              <a:rPr sz="1800" spc="-10" dirty="0">
                <a:solidFill>
                  <a:srgbClr val="412878"/>
                </a:solidFill>
                <a:latin typeface="Arial"/>
                <a:cs typeface="Arial"/>
              </a:rPr>
              <a:t>p</a:t>
            </a:r>
            <a:r>
              <a:rPr sz="1800" spc="-5" dirty="0">
                <a:solidFill>
                  <a:srgbClr val="412878"/>
                </a:solidFill>
                <a:latin typeface="Arial"/>
                <a:cs typeface="Arial"/>
              </a:rPr>
              <a:t>l</a:t>
            </a:r>
            <a:r>
              <a:rPr sz="1800" spc="-10" dirty="0">
                <a:solidFill>
                  <a:srgbClr val="412878"/>
                </a:solidFill>
                <a:latin typeface="Arial"/>
                <a:cs typeface="Arial"/>
              </a:rPr>
              <a:t>e</a:t>
            </a:r>
            <a:r>
              <a:rPr sz="1800" dirty="0">
                <a:solidFill>
                  <a:srgbClr val="412878"/>
                </a:solidFill>
                <a:latin typeface="Arial"/>
                <a:cs typeface="Arial"/>
              </a:rPr>
              <a:t>s</a:t>
            </a:r>
            <a:r>
              <a:rPr sz="1800" spc="25" dirty="0">
                <a:solidFill>
                  <a:srgbClr val="412878"/>
                </a:solidFill>
                <a:latin typeface="Arial"/>
                <a:cs typeface="Arial"/>
              </a:rPr>
              <a:t> </a:t>
            </a:r>
            <a:r>
              <a:rPr sz="1800" spc="-10" dirty="0">
                <a:solidFill>
                  <a:srgbClr val="412878"/>
                </a:solidFill>
                <a:latin typeface="Arial"/>
                <a:cs typeface="Arial"/>
              </a:rPr>
              <a:t>o</a:t>
            </a:r>
            <a:r>
              <a:rPr sz="1800" spc="-5" dirty="0">
                <a:solidFill>
                  <a:srgbClr val="412878"/>
                </a:solidFill>
                <a:latin typeface="Arial"/>
                <a:cs typeface="Arial"/>
              </a:rPr>
              <a:t>f</a:t>
            </a:r>
            <a:r>
              <a:rPr sz="1800" spc="5" dirty="0">
                <a:solidFill>
                  <a:srgbClr val="412878"/>
                </a:solidFill>
                <a:latin typeface="Arial"/>
                <a:cs typeface="Arial"/>
              </a:rPr>
              <a:t> </a:t>
            </a:r>
            <a:r>
              <a:rPr sz="1800" spc="-5" dirty="0">
                <a:solidFill>
                  <a:srgbClr val="412878"/>
                </a:solidFill>
                <a:latin typeface="Arial"/>
                <a:cs typeface="Arial"/>
              </a:rPr>
              <a:t>t</a:t>
            </a:r>
            <a:r>
              <a:rPr sz="1800" spc="-10" dirty="0">
                <a:solidFill>
                  <a:srgbClr val="412878"/>
                </a:solidFill>
                <a:latin typeface="Arial"/>
                <a:cs typeface="Arial"/>
              </a:rPr>
              <a:t>e</a:t>
            </a:r>
            <a:r>
              <a:rPr sz="1800" dirty="0">
                <a:solidFill>
                  <a:srgbClr val="412878"/>
                </a:solidFill>
                <a:latin typeface="Arial"/>
                <a:cs typeface="Arial"/>
              </a:rPr>
              <a:t>m</a:t>
            </a:r>
            <a:r>
              <a:rPr sz="1800" spc="-10" dirty="0">
                <a:solidFill>
                  <a:srgbClr val="412878"/>
                </a:solidFill>
                <a:latin typeface="Arial"/>
                <a:cs typeface="Arial"/>
              </a:rPr>
              <a:t>p</a:t>
            </a:r>
            <a:r>
              <a:rPr sz="1800" dirty="0">
                <a:solidFill>
                  <a:srgbClr val="412878"/>
                </a:solidFill>
                <a:latin typeface="Arial"/>
                <a:cs typeface="Arial"/>
              </a:rPr>
              <a:t>o</a:t>
            </a:r>
            <a:r>
              <a:rPr sz="1800" spc="-5" dirty="0">
                <a:solidFill>
                  <a:srgbClr val="412878"/>
                </a:solidFill>
                <a:latin typeface="Arial"/>
                <a:cs typeface="Arial"/>
              </a:rPr>
              <a:t> </a:t>
            </a:r>
            <a:r>
              <a:rPr sz="1800" spc="-10" dirty="0">
                <a:solidFill>
                  <a:srgbClr val="412878"/>
                </a:solidFill>
                <a:latin typeface="Arial"/>
                <a:cs typeface="Arial"/>
              </a:rPr>
              <a:t>e</a:t>
            </a:r>
            <a:r>
              <a:rPr sz="1800" spc="-5" dirty="0">
                <a:solidFill>
                  <a:srgbClr val="412878"/>
                </a:solidFill>
                <a:latin typeface="Arial"/>
                <a:cs typeface="Arial"/>
              </a:rPr>
              <a:t>l</a:t>
            </a:r>
            <a:r>
              <a:rPr sz="1800" spc="-10" dirty="0">
                <a:solidFill>
                  <a:srgbClr val="412878"/>
                </a:solidFill>
                <a:latin typeface="Arial"/>
                <a:cs typeface="Arial"/>
              </a:rPr>
              <a:t>e</a:t>
            </a:r>
            <a:r>
              <a:rPr sz="1800" dirty="0">
                <a:solidFill>
                  <a:srgbClr val="412878"/>
                </a:solidFill>
                <a:latin typeface="Arial"/>
                <a:cs typeface="Arial"/>
              </a:rPr>
              <a:t>m</a:t>
            </a:r>
            <a:r>
              <a:rPr sz="1800" spc="-10" dirty="0">
                <a:solidFill>
                  <a:srgbClr val="412878"/>
                </a:solidFill>
                <a:latin typeface="Arial"/>
                <a:cs typeface="Arial"/>
              </a:rPr>
              <a:t>en</a:t>
            </a:r>
            <a:r>
              <a:rPr sz="1800" spc="-5" dirty="0">
                <a:solidFill>
                  <a:srgbClr val="412878"/>
                </a:solidFill>
                <a:latin typeface="Arial"/>
                <a:cs typeface="Arial"/>
              </a:rPr>
              <a:t>ts:</a:t>
            </a:r>
            <a:endParaRPr sz="1800" dirty="0">
              <a:solidFill>
                <a:srgbClr val="412878"/>
              </a:solidFill>
              <a:latin typeface="Arial"/>
              <a:cs typeface="Arial"/>
            </a:endParaRPr>
          </a:p>
        </p:txBody>
      </p:sp>
      <p:sp>
        <p:nvSpPr>
          <p:cNvPr id="22" name="object 22"/>
          <p:cNvSpPr txBox="1">
            <a:spLocks noGrp="1"/>
          </p:cNvSpPr>
          <p:nvPr>
            <p:ph sz="half" idx="2"/>
          </p:nvPr>
        </p:nvSpPr>
        <p:spPr>
          <a:xfrm>
            <a:off x="618739" y="1553877"/>
            <a:ext cx="5629661" cy="1938992"/>
          </a:xfrm>
          <a:prstGeom prst="rect">
            <a:avLst/>
          </a:prstGeom>
        </p:spPr>
        <p:txBody>
          <a:bodyPr vert="horz" wrap="square" lIns="0" tIns="0" rIns="0" bIns="0" rtlCol="0">
            <a:spAutoFit/>
          </a:bodyPr>
          <a:lstStyle/>
          <a:p>
            <a:pPr marL="299085" indent="-286385">
              <a:lnSpc>
                <a:spcPct val="100000"/>
              </a:lnSpc>
              <a:buChar char="•"/>
              <a:tabLst>
                <a:tab pos="299720" algn="l"/>
              </a:tabLst>
            </a:pPr>
            <a:endParaRPr lang="en-GB" sz="1800" spc="-5" dirty="0" smtClean="0">
              <a:solidFill>
                <a:srgbClr val="4B4B4B"/>
              </a:solidFill>
            </a:endParaRPr>
          </a:p>
          <a:p>
            <a:pPr marL="299085" indent="-286385">
              <a:lnSpc>
                <a:spcPct val="100000"/>
              </a:lnSpc>
              <a:buChar char="•"/>
              <a:tabLst>
                <a:tab pos="299720" algn="l"/>
              </a:tabLst>
            </a:pPr>
            <a:r>
              <a:rPr lang="en-GB" sz="1800" spc="-5" dirty="0">
                <a:solidFill>
                  <a:srgbClr val="4B4B4B"/>
                </a:solidFill>
              </a:rPr>
              <a:t>c</a:t>
            </a:r>
            <a:r>
              <a:rPr lang="en-GB" sz="1800" spc="-5" dirty="0" smtClean="0">
                <a:solidFill>
                  <a:srgbClr val="4B4B4B"/>
                </a:solidFill>
              </a:rPr>
              <a:t>ommon Italian tempo terms (</a:t>
            </a:r>
            <a:r>
              <a:rPr lang="en-GB" sz="1800" spc="-5" dirty="0" err="1" smtClean="0">
                <a:solidFill>
                  <a:srgbClr val="4B4B4B"/>
                </a:solidFill>
              </a:rPr>
              <a:t>eg</a:t>
            </a:r>
            <a:r>
              <a:rPr lang="en-GB" sz="1800" spc="-5" dirty="0" smtClean="0">
                <a:solidFill>
                  <a:srgbClr val="4B4B4B"/>
                </a:solidFill>
              </a:rPr>
              <a:t> allegro, andante)</a:t>
            </a:r>
            <a:endParaRPr lang="en-GB" sz="1800" spc="-5" dirty="0">
              <a:solidFill>
                <a:srgbClr val="4B4B4B"/>
              </a:solidFill>
            </a:endParaRPr>
          </a:p>
          <a:p>
            <a:pPr marL="299085" indent="-286385">
              <a:lnSpc>
                <a:spcPct val="100000"/>
              </a:lnSpc>
              <a:buChar char="•"/>
              <a:tabLst>
                <a:tab pos="299720" algn="l"/>
              </a:tabLst>
            </a:pPr>
            <a:r>
              <a:rPr sz="1800" spc="-5" dirty="0" smtClean="0">
                <a:solidFill>
                  <a:srgbClr val="4B4B4B"/>
                </a:solidFill>
              </a:rPr>
              <a:t>pu</a:t>
            </a:r>
            <a:r>
              <a:rPr sz="1800" spc="-10" dirty="0" smtClean="0">
                <a:solidFill>
                  <a:srgbClr val="4B4B4B"/>
                </a:solidFill>
              </a:rPr>
              <a:t>l</a:t>
            </a:r>
            <a:r>
              <a:rPr sz="1800" dirty="0" smtClean="0">
                <a:solidFill>
                  <a:srgbClr val="4B4B4B"/>
                </a:solidFill>
              </a:rPr>
              <a:t>se</a:t>
            </a:r>
          </a:p>
          <a:p>
            <a:pPr marL="299085" indent="-286385">
              <a:lnSpc>
                <a:spcPct val="100000"/>
              </a:lnSpc>
              <a:buChar char="•"/>
              <a:tabLst>
                <a:tab pos="299720" algn="l"/>
              </a:tabLst>
            </a:pPr>
            <a:r>
              <a:rPr sz="1800" dirty="0" err="1" smtClean="0">
                <a:solidFill>
                  <a:srgbClr val="4B4B4B"/>
                </a:solidFill>
              </a:rPr>
              <a:t>r</a:t>
            </a:r>
            <a:r>
              <a:rPr sz="1800" spc="-5" dirty="0" err="1" smtClean="0">
                <a:solidFill>
                  <a:srgbClr val="4B4B4B"/>
                </a:solidFill>
              </a:rPr>
              <a:t>uba</a:t>
            </a:r>
            <a:r>
              <a:rPr sz="1800" spc="5" dirty="0" err="1" smtClean="0">
                <a:solidFill>
                  <a:srgbClr val="4B4B4B"/>
                </a:solidFill>
              </a:rPr>
              <a:t>t</a:t>
            </a:r>
            <a:r>
              <a:rPr sz="1800" spc="-5" dirty="0" err="1" smtClean="0">
                <a:solidFill>
                  <a:srgbClr val="4B4B4B"/>
                </a:solidFill>
              </a:rPr>
              <a:t>o</a:t>
            </a:r>
            <a:r>
              <a:rPr sz="1800" dirty="0" smtClean="0">
                <a:solidFill>
                  <a:srgbClr val="4B4B4B"/>
                </a:solidFill>
              </a:rPr>
              <a:t>,</a:t>
            </a:r>
          </a:p>
          <a:p>
            <a:pPr marL="299085" indent="-286385">
              <a:lnSpc>
                <a:spcPct val="100000"/>
              </a:lnSpc>
              <a:buChar char="•"/>
              <a:tabLst>
                <a:tab pos="299720" algn="l"/>
              </a:tabLst>
            </a:pPr>
            <a:r>
              <a:rPr sz="1800" spc="-5" dirty="0" err="1" smtClean="0">
                <a:solidFill>
                  <a:srgbClr val="4B4B4B"/>
                </a:solidFill>
              </a:rPr>
              <a:t>bp</a:t>
            </a:r>
            <a:r>
              <a:rPr sz="1800" dirty="0" err="1" smtClean="0">
                <a:solidFill>
                  <a:srgbClr val="4B4B4B"/>
                </a:solidFill>
              </a:rPr>
              <a:t>m</a:t>
            </a:r>
            <a:r>
              <a:rPr sz="1800" spc="-15" dirty="0" smtClean="0">
                <a:solidFill>
                  <a:srgbClr val="4B4B4B"/>
                </a:solidFill>
              </a:rPr>
              <a:t> </a:t>
            </a:r>
            <a:r>
              <a:rPr sz="1800" dirty="0" smtClean="0">
                <a:solidFill>
                  <a:srgbClr val="4B4B4B"/>
                </a:solidFill>
              </a:rPr>
              <a:t>(</a:t>
            </a:r>
            <a:r>
              <a:rPr sz="1800" spc="-5" dirty="0" smtClean="0">
                <a:solidFill>
                  <a:srgbClr val="4B4B4B"/>
                </a:solidFill>
              </a:rPr>
              <a:t>bea</a:t>
            </a:r>
            <a:r>
              <a:rPr sz="1800" spc="5" dirty="0" smtClean="0">
                <a:solidFill>
                  <a:srgbClr val="4B4B4B"/>
                </a:solidFill>
              </a:rPr>
              <a:t>t</a:t>
            </a:r>
            <a:r>
              <a:rPr sz="1800" dirty="0" smtClean="0">
                <a:solidFill>
                  <a:srgbClr val="4B4B4B"/>
                </a:solidFill>
              </a:rPr>
              <a:t>s</a:t>
            </a:r>
            <a:r>
              <a:rPr sz="1800" spc="-30" dirty="0" smtClean="0">
                <a:solidFill>
                  <a:srgbClr val="4B4B4B"/>
                </a:solidFill>
              </a:rPr>
              <a:t> </a:t>
            </a:r>
            <a:r>
              <a:rPr sz="1800" spc="-5" dirty="0" smtClean="0">
                <a:solidFill>
                  <a:srgbClr val="4B4B4B"/>
                </a:solidFill>
              </a:rPr>
              <a:t>pe</a:t>
            </a:r>
            <a:r>
              <a:rPr sz="1800" dirty="0" smtClean="0">
                <a:solidFill>
                  <a:srgbClr val="4B4B4B"/>
                </a:solidFill>
              </a:rPr>
              <a:t>r</a:t>
            </a:r>
            <a:r>
              <a:rPr sz="1800" spc="-5" dirty="0" smtClean="0">
                <a:solidFill>
                  <a:srgbClr val="4B4B4B"/>
                </a:solidFill>
              </a:rPr>
              <a:t> </a:t>
            </a:r>
            <a:r>
              <a:rPr sz="1800" dirty="0" smtClean="0">
                <a:solidFill>
                  <a:srgbClr val="4B4B4B"/>
                </a:solidFill>
              </a:rPr>
              <a:t>m</a:t>
            </a:r>
            <a:r>
              <a:rPr sz="1800" spc="-10" dirty="0" smtClean="0">
                <a:solidFill>
                  <a:srgbClr val="4B4B4B"/>
                </a:solidFill>
              </a:rPr>
              <a:t>i</a:t>
            </a:r>
            <a:r>
              <a:rPr sz="1800" spc="-5" dirty="0" smtClean="0">
                <a:solidFill>
                  <a:srgbClr val="4B4B4B"/>
                </a:solidFill>
              </a:rPr>
              <a:t>nu</a:t>
            </a:r>
            <a:r>
              <a:rPr sz="1800" spc="5" dirty="0" smtClean="0">
                <a:solidFill>
                  <a:srgbClr val="4B4B4B"/>
                </a:solidFill>
              </a:rPr>
              <a:t>t</a:t>
            </a:r>
            <a:r>
              <a:rPr sz="1800" spc="-5" dirty="0" smtClean="0">
                <a:solidFill>
                  <a:srgbClr val="4B4B4B"/>
                </a:solidFill>
              </a:rPr>
              <a:t>e</a:t>
            </a:r>
            <a:r>
              <a:rPr sz="1800" dirty="0" smtClean="0">
                <a:solidFill>
                  <a:srgbClr val="4B4B4B"/>
                </a:solidFill>
              </a:rPr>
              <a:t>)</a:t>
            </a:r>
          </a:p>
          <a:p>
            <a:pPr marL="299085" indent="-286385">
              <a:lnSpc>
                <a:spcPct val="100000"/>
              </a:lnSpc>
              <a:buChar char="•"/>
              <a:tabLst>
                <a:tab pos="299720" algn="l"/>
              </a:tabLst>
            </a:pPr>
            <a:r>
              <a:rPr sz="1800" dirty="0" smtClean="0">
                <a:solidFill>
                  <a:srgbClr val="4B4B4B"/>
                </a:solidFill>
              </a:rPr>
              <a:t>mm</a:t>
            </a:r>
            <a:r>
              <a:rPr sz="1800" spc="-30" dirty="0" smtClean="0">
                <a:solidFill>
                  <a:srgbClr val="4B4B4B"/>
                </a:solidFill>
              </a:rPr>
              <a:t> </a:t>
            </a:r>
            <a:r>
              <a:rPr sz="1800" dirty="0" smtClean="0">
                <a:solidFill>
                  <a:srgbClr val="4B4B4B"/>
                </a:solidFill>
              </a:rPr>
              <a:t>(m</a:t>
            </a:r>
            <a:r>
              <a:rPr sz="1800" spc="-5" dirty="0" smtClean="0">
                <a:solidFill>
                  <a:srgbClr val="4B4B4B"/>
                </a:solidFill>
              </a:rPr>
              <a:t>e</a:t>
            </a:r>
            <a:r>
              <a:rPr sz="1800" spc="5" dirty="0" smtClean="0">
                <a:solidFill>
                  <a:srgbClr val="4B4B4B"/>
                </a:solidFill>
              </a:rPr>
              <a:t>t</a:t>
            </a:r>
            <a:r>
              <a:rPr sz="1800" dirty="0" smtClean="0">
                <a:solidFill>
                  <a:srgbClr val="4B4B4B"/>
                </a:solidFill>
              </a:rPr>
              <a:t>r</a:t>
            </a:r>
            <a:r>
              <a:rPr sz="1800" spc="-5" dirty="0" smtClean="0">
                <a:solidFill>
                  <a:srgbClr val="4B4B4B"/>
                </a:solidFill>
              </a:rPr>
              <a:t>ono</a:t>
            </a:r>
            <a:r>
              <a:rPr sz="1800" spc="-10" dirty="0" smtClean="0">
                <a:solidFill>
                  <a:srgbClr val="4B4B4B"/>
                </a:solidFill>
              </a:rPr>
              <a:t>m</a:t>
            </a:r>
            <a:r>
              <a:rPr sz="1800" dirty="0" smtClean="0">
                <a:solidFill>
                  <a:srgbClr val="4B4B4B"/>
                </a:solidFill>
              </a:rPr>
              <a:t>e</a:t>
            </a:r>
            <a:r>
              <a:rPr sz="1800" spc="-45" dirty="0" smtClean="0">
                <a:solidFill>
                  <a:srgbClr val="4B4B4B"/>
                </a:solidFill>
              </a:rPr>
              <a:t> </a:t>
            </a:r>
            <a:r>
              <a:rPr sz="1800" dirty="0" smtClean="0">
                <a:solidFill>
                  <a:srgbClr val="4B4B4B"/>
                </a:solidFill>
              </a:rPr>
              <a:t>m</a:t>
            </a:r>
            <a:r>
              <a:rPr sz="1800" spc="-5" dirty="0" smtClean="0">
                <a:solidFill>
                  <a:srgbClr val="4B4B4B"/>
                </a:solidFill>
              </a:rPr>
              <a:t>a</a:t>
            </a:r>
            <a:r>
              <a:rPr sz="1800" dirty="0" smtClean="0">
                <a:solidFill>
                  <a:srgbClr val="4B4B4B"/>
                </a:solidFill>
              </a:rPr>
              <a:t>r</a:t>
            </a:r>
            <a:r>
              <a:rPr sz="1800" spc="10" dirty="0" smtClean="0">
                <a:solidFill>
                  <a:srgbClr val="4B4B4B"/>
                </a:solidFill>
              </a:rPr>
              <a:t>k</a:t>
            </a:r>
            <a:r>
              <a:rPr sz="1800" spc="-10" dirty="0" smtClean="0">
                <a:solidFill>
                  <a:srgbClr val="4B4B4B"/>
                </a:solidFill>
              </a:rPr>
              <a:t>i</a:t>
            </a:r>
            <a:r>
              <a:rPr sz="1800" spc="-5" dirty="0" smtClean="0">
                <a:solidFill>
                  <a:srgbClr val="4B4B4B"/>
                </a:solidFill>
              </a:rPr>
              <a:t>n</a:t>
            </a:r>
            <a:r>
              <a:rPr sz="1800" spc="5" dirty="0" smtClean="0">
                <a:solidFill>
                  <a:srgbClr val="4B4B4B"/>
                </a:solidFill>
              </a:rPr>
              <a:t>g</a:t>
            </a:r>
            <a:r>
              <a:rPr sz="1800" dirty="0" smtClean="0">
                <a:solidFill>
                  <a:srgbClr val="4B4B4B"/>
                </a:solidFill>
              </a:rPr>
              <a:t>)</a:t>
            </a:r>
          </a:p>
          <a:p>
            <a:pPr marL="299085" indent="-286385">
              <a:lnSpc>
                <a:spcPct val="100000"/>
              </a:lnSpc>
              <a:buChar char="•"/>
              <a:tabLst>
                <a:tab pos="299720" algn="l"/>
              </a:tabLst>
            </a:pPr>
            <a:r>
              <a:rPr sz="1800" spc="-10" dirty="0" smtClean="0">
                <a:solidFill>
                  <a:srgbClr val="4B4B4B"/>
                </a:solidFill>
              </a:rPr>
              <a:t>i</a:t>
            </a:r>
            <a:r>
              <a:rPr sz="1800" dirty="0" smtClean="0">
                <a:solidFill>
                  <a:srgbClr val="4B4B4B"/>
                </a:solidFill>
              </a:rPr>
              <a:t>rr</a:t>
            </a:r>
            <a:r>
              <a:rPr sz="1800" spc="-5" dirty="0" smtClean="0">
                <a:solidFill>
                  <a:srgbClr val="4B4B4B"/>
                </a:solidFill>
              </a:rPr>
              <a:t>e</a:t>
            </a:r>
            <a:r>
              <a:rPr sz="1800" spc="5" dirty="0" smtClean="0">
                <a:solidFill>
                  <a:srgbClr val="4B4B4B"/>
                </a:solidFill>
              </a:rPr>
              <a:t>g</a:t>
            </a:r>
            <a:r>
              <a:rPr sz="1800" spc="-5" dirty="0" smtClean="0">
                <a:solidFill>
                  <a:srgbClr val="4B4B4B"/>
                </a:solidFill>
              </a:rPr>
              <a:t>u</a:t>
            </a:r>
            <a:r>
              <a:rPr sz="1800" spc="-10" dirty="0" smtClean="0">
                <a:solidFill>
                  <a:srgbClr val="4B4B4B"/>
                </a:solidFill>
              </a:rPr>
              <a:t>l</a:t>
            </a:r>
            <a:r>
              <a:rPr sz="1800" spc="-5" dirty="0" smtClean="0">
                <a:solidFill>
                  <a:srgbClr val="4B4B4B"/>
                </a:solidFill>
              </a:rPr>
              <a:t>a</a:t>
            </a:r>
            <a:r>
              <a:rPr sz="1800" spc="5" dirty="0" smtClean="0">
                <a:solidFill>
                  <a:srgbClr val="4B4B4B"/>
                </a:solidFill>
              </a:rPr>
              <a:t>r</a:t>
            </a:r>
            <a:r>
              <a:rPr sz="1800" dirty="0">
                <a:solidFill>
                  <a:srgbClr val="4B4B4B"/>
                </a:solidFill>
              </a:rPr>
              <a:t>,</a:t>
            </a:r>
            <a:r>
              <a:rPr sz="1800" spc="-40" dirty="0">
                <a:solidFill>
                  <a:srgbClr val="4B4B4B"/>
                </a:solidFill>
              </a:rPr>
              <a:t> </a:t>
            </a:r>
            <a:r>
              <a:rPr sz="1800" spc="15" dirty="0" smtClean="0">
                <a:solidFill>
                  <a:srgbClr val="4B4B4B"/>
                </a:solidFill>
              </a:rPr>
              <a:t>f</a:t>
            </a:r>
            <a:r>
              <a:rPr sz="1800" dirty="0" smtClean="0">
                <a:solidFill>
                  <a:srgbClr val="4B4B4B"/>
                </a:solidFill>
              </a:rPr>
              <a:t>r</a:t>
            </a:r>
            <a:r>
              <a:rPr sz="1800" spc="-5" dirty="0" smtClean="0">
                <a:solidFill>
                  <a:srgbClr val="4B4B4B"/>
                </a:solidFill>
              </a:rPr>
              <a:t>e</a:t>
            </a:r>
            <a:r>
              <a:rPr sz="1800" dirty="0" smtClean="0">
                <a:solidFill>
                  <a:srgbClr val="4B4B4B"/>
                </a:solidFill>
              </a:rPr>
              <a:t>e</a:t>
            </a:r>
          </a:p>
        </p:txBody>
      </p:sp>
      <p:sp>
        <p:nvSpPr>
          <p:cNvPr id="25" name="object 25"/>
          <p:cNvSpPr/>
          <p:nvPr/>
        </p:nvSpPr>
        <p:spPr>
          <a:xfrm>
            <a:off x="8182682" y="5605696"/>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27" name="object 27"/>
          <p:cNvSpPr txBox="1"/>
          <p:nvPr/>
        </p:nvSpPr>
        <p:spPr>
          <a:xfrm>
            <a:off x="8325829" y="5762310"/>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3" action="ppaction://hlinksldjump"/>
              </a:rPr>
              <a:t>H</a:t>
            </a:r>
            <a:r>
              <a:rPr sz="1100" dirty="0">
                <a:solidFill>
                  <a:srgbClr val="FFFFFF"/>
                </a:solidFill>
                <a:latin typeface="Arial"/>
                <a:cs typeface="Arial"/>
                <a:hlinkClick r:id="rId3" action="ppaction://hlinksldjump"/>
              </a:rPr>
              <a:t>o</a:t>
            </a:r>
            <a:r>
              <a:rPr sz="1100" spc="5" dirty="0">
                <a:solidFill>
                  <a:srgbClr val="FFFFFF"/>
                </a:solidFill>
                <a:latin typeface="Arial"/>
                <a:cs typeface="Arial"/>
                <a:hlinkClick r:id="rId3" action="ppaction://hlinksldjump"/>
              </a:rPr>
              <a:t>m</a:t>
            </a:r>
            <a:r>
              <a:rPr sz="1100" dirty="0">
                <a:solidFill>
                  <a:srgbClr val="FFFFFF"/>
                </a:solidFill>
                <a:latin typeface="Arial"/>
                <a:cs typeface="Arial"/>
                <a:hlinkClick r:id="rId3" action="ppaction://hlinksldjump"/>
              </a:rPr>
              <a:t>e</a:t>
            </a:r>
            <a:endParaRPr sz="1100" dirty="0">
              <a:latin typeface="Arial"/>
              <a:cs typeface="Arial"/>
            </a:endParaRPr>
          </a:p>
        </p:txBody>
      </p:sp>
      <p:sp>
        <p:nvSpPr>
          <p:cNvPr id="35" name="object 35"/>
          <p:cNvSpPr/>
          <p:nvPr/>
        </p:nvSpPr>
        <p:spPr>
          <a:xfrm>
            <a:off x="8182682" y="4968953"/>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37" name="object 37"/>
          <p:cNvSpPr txBox="1"/>
          <p:nvPr/>
        </p:nvSpPr>
        <p:spPr>
          <a:xfrm>
            <a:off x="8235488" y="5051674"/>
            <a:ext cx="614387"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4" action="ppaction://hlinksldjump"/>
              </a:rPr>
              <a:t>A</a:t>
            </a:r>
            <a:r>
              <a:rPr sz="1100" spc="-5" dirty="0">
                <a:solidFill>
                  <a:srgbClr val="FFFFFF"/>
                </a:solidFill>
                <a:latin typeface="Arial"/>
                <a:cs typeface="Arial"/>
                <a:hlinkClick r:id="rId4" action="ppaction://hlinksldjump"/>
              </a:rPr>
              <a:t>r</a:t>
            </a:r>
            <a:r>
              <a:rPr sz="1100" dirty="0">
                <a:solidFill>
                  <a:srgbClr val="FFFFFF"/>
                </a:solidFill>
                <a:latin typeface="Arial"/>
                <a:cs typeface="Arial"/>
                <a:hlinkClick r:id="rId4" action="ppaction://hlinksldjump"/>
              </a:rPr>
              <a:t>eas of </a:t>
            </a:r>
            <a:r>
              <a:rPr sz="1100" spc="-5" dirty="0">
                <a:solidFill>
                  <a:srgbClr val="FFFFFF"/>
                </a:solidFill>
                <a:latin typeface="Arial"/>
                <a:cs typeface="Arial"/>
                <a:hlinkClick r:id="rId4" action="ppaction://hlinksldjump"/>
              </a:rPr>
              <a:t>St</a:t>
            </a:r>
            <a:r>
              <a:rPr sz="1100" dirty="0">
                <a:solidFill>
                  <a:srgbClr val="FFFFFF"/>
                </a:solidFill>
                <a:latin typeface="Arial"/>
                <a:cs typeface="Arial"/>
                <a:hlinkClick r:id="rId4" action="ppaction://hlinksldjump"/>
              </a:rPr>
              <a:t>udy</a:t>
            </a:r>
            <a:endParaRPr sz="1100" dirty="0">
              <a:latin typeface="Arial"/>
              <a:cs typeface="Arial"/>
            </a:endParaRPr>
          </a:p>
        </p:txBody>
      </p:sp>
      <p:sp>
        <p:nvSpPr>
          <p:cNvPr id="38" name="object 38"/>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129</a:t>
            </a:fld>
            <a:r>
              <a:rPr spc="10" dirty="0"/>
              <a:t> </a:t>
            </a:r>
            <a:r>
              <a:rPr spc="-5" dirty="0"/>
              <a:t>o</a:t>
            </a:r>
            <a:r>
              <a:rPr dirty="0"/>
              <a:t>f</a:t>
            </a:r>
            <a:r>
              <a:rPr spc="10" dirty="0"/>
              <a:t> </a:t>
            </a:r>
            <a:r>
              <a:rPr lang="en-GB" spc="10" dirty="0" smtClean="0"/>
              <a:t>132</a:t>
            </a:r>
            <a:endParaRPr dirty="0"/>
          </a:p>
        </p:txBody>
      </p:sp>
      <p:sp>
        <p:nvSpPr>
          <p:cNvPr id="39" name="object 39"/>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Haydn – Symphony no. 103 “</a:t>
            </a:r>
            <a:r>
              <a:rPr lang="en-GB" spc="-5" dirty="0" err="1" smtClean="0">
                <a:solidFill>
                  <a:srgbClr val="412878"/>
                </a:solidFill>
                <a:latin typeface="AQA Chevin Pro Light" panose="020F0303030000060003" pitchFamily="34" charset="0"/>
                <a:cs typeface="Arial" panose="020B0604020202020204" pitchFamily="34" charset="0"/>
              </a:rPr>
              <a:t>Paukenwirbel</a:t>
            </a:r>
            <a:r>
              <a:rPr lang="en-GB" spc="-5" dirty="0" smtClean="0">
                <a:solidFill>
                  <a:srgbClr val="412878"/>
                </a:solidFill>
                <a:latin typeface="AQA Chevin Pro Light" panose="020F0303030000060003" pitchFamily="34" charset="0"/>
                <a:cs typeface="Arial" panose="020B0604020202020204" pitchFamily="34" charset="0"/>
              </a:rPr>
              <a:t>”</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75206" y="5751876"/>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362814" y="5914976"/>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13</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3939896872"/>
              </p:ext>
            </p:extLst>
          </p:nvPr>
        </p:nvGraphicFramePr>
        <p:xfrm>
          <a:off x="228600" y="1088436"/>
          <a:ext cx="7831832" cy="3840480"/>
        </p:xfrm>
        <a:graphic>
          <a:graphicData uri="http://schemas.openxmlformats.org/drawingml/2006/table">
            <a:tbl>
              <a:tblPr firstRow="1" bandRow="1">
                <a:tableStyleId>{5C22544A-7EE6-4342-B048-85BDC9FD1C3A}</a:tableStyleId>
              </a:tblPr>
              <a:tblGrid>
                <a:gridCol w="684407"/>
                <a:gridCol w="1385273"/>
                <a:gridCol w="5762152"/>
              </a:tblGrid>
              <a:tr h="695928">
                <a:tc rowSpan="3">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First movement</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Opening three-note figure used prominently during the movement, including in inversion </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r>
                        <a:rPr lang="en-US" sz="1800" b="0" dirty="0" smtClean="0">
                          <a:solidFill>
                            <a:srgbClr val="4B4B4B"/>
                          </a:solidFill>
                          <a:effectLst/>
                          <a:latin typeface="Arial" panose="020B0604020202020204" pitchFamily="34" charset="0"/>
                          <a:ea typeface="+mn-ea"/>
                          <a:cs typeface="Arial" panose="020B0604020202020204" pitchFamily="34" charset="0"/>
                        </a:rPr>
                        <a:t>Half-bar anacrusis in 6/8/ melody</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r>
                        <a:rPr lang="en-US" sz="1800" b="0" dirty="0" smtClean="0">
                          <a:solidFill>
                            <a:srgbClr val="4B4B4B"/>
                          </a:solidFill>
                          <a:effectLst/>
                          <a:latin typeface="Arial" panose="020B0604020202020204" pitchFamily="34" charset="0"/>
                          <a:ea typeface="+mn-ea"/>
                          <a:cs typeface="Arial" panose="020B0604020202020204" pitchFamily="34" charset="0"/>
                        </a:rPr>
                        <a:t>Mostly regular phrases in 6/8 section</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r>
                        <a:rPr lang="en-US" sz="1800" b="0" dirty="0" smtClean="0">
                          <a:solidFill>
                            <a:srgbClr val="4B4B4B"/>
                          </a:solidFill>
                          <a:effectLst/>
                          <a:latin typeface="Arial" panose="020B0604020202020204" pitchFamily="34" charset="0"/>
                          <a:ea typeface="+mn-ea"/>
                          <a:cs typeface="Arial" panose="020B0604020202020204" pitchFamily="34" charset="0"/>
                        </a:rPr>
                        <a:t>Use of sequence</a:t>
                      </a:r>
                      <a:endParaRPr lang="en-GB" sz="1800" b="0" dirty="0" smtClean="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5928">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Perfect cadence: </a:t>
                      </a:r>
                      <a:r>
                        <a:rPr lang="en-US" sz="1800" b="0" dirty="0" err="1" smtClean="0">
                          <a:solidFill>
                            <a:srgbClr val="4B4B4B"/>
                          </a:solidFill>
                          <a:effectLst/>
                          <a:latin typeface="Arial" panose="020B0604020202020204" pitchFamily="34" charset="0"/>
                          <a:ea typeface="+mn-ea"/>
                          <a:cs typeface="Arial" panose="020B0604020202020204" pitchFamily="34" charset="0"/>
                        </a:rPr>
                        <a:t>eg</a:t>
                      </a:r>
                      <a:r>
                        <a:rPr lang="en-US" sz="1800" b="0" dirty="0" smtClean="0">
                          <a:solidFill>
                            <a:srgbClr val="4B4B4B"/>
                          </a:solidFill>
                          <a:effectLst/>
                          <a:latin typeface="Arial" panose="020B0604020202020204" pitchFamily="34" charset="0"/>
                          <a:ea typeface="+mn-ea"/>
                          <a:cs typeface="Arial" panose="020B0604020202020204" pitchFamily="34" charset="0"/>
                        </a:rPr>
                        <a:t> bars 6–7, 12–13, 18–19.</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E flat major</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Modulations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Use of pedal</a:t>
                      </a:r>
                      <a:endParaRPr lang="en-GB" sz="1800" b="0" dirty="0" smtClean="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7489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E flat major</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Modulations to subdominant and dominant and to other keys through use of sequence and during development sections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64303" y="5167423"/>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8"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5029579"/>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7149" y="457200"/>
            <a:ext cx="8089399" cy="400110"/>
          </a:xfrm>
          <a:prstGeom prst="rect">
            <a:avLst/>
          </a:prstGeom>
        </p:spPr>
        <p:txBody>
          <a:bodyPr vert="horz" wrap="square" lIns="0" tIns="0" rIns="0" bIns="0" rtlCol="0">
            <a:spAutoFit/>
          </a:bodyPr>
          <a:lstStyle/>
          <a:p>
            <a:pPr marL="12700">
              <a:lnSpc>
                <a:spcPct val="100000"/>
              </a:lnSpc>
            </a:pPr>
            <a:r>
              <a:rPr spc="-5" dirty="0">
                <a:solidFill>
                  <a:srgbClr val="412878"/>
                </a:solidFill>
                <a:latin typeface="AQA Chevin Pro Light" panose="020F0303030000060003" pitchFamily="34" charset="0"/>
                <a:cs typeface="Arial" panose="020B0604020202020204" pitchFamily="34" charset="0"/>
              </a:rPr>
              <a:t>M</a:t>
            </a:r>
            <a:r>
              <a:rPr dirty="0">
                <a:solidFill>
                  <a:srgbClr val="412878"/>
                </a:solidFill>
                <a:latin typeface="AQA Chevin Pro Light" panose="020F0303030000060003" pitchFamily="34" charset="0"/>
                <a:cs typeface="Arial" panose="020B0604020202020204" pitchFamily="34" charset="0"/>
              </a:rPr>
              <a:t>e</a:t>
            </a:r>
            <a:r>
              <a:rPr spc="-5" dirty="0">
                <a:solidFill>
                  <a:srgbClr val="412878"/>
                </a:solidFill>
                <a:latin typeface="AQA Chevin Pro Light" panose="020F0303030000060003" pitchFamily="34" charset="0"/>
                <a:cs typeface="Arial" panose="020B0604020202020204" pitchFamily="34" charset="0"/>
              </a:rPr>
              <a:t>t</a:t>
            </a:r>
            <a:r>
              <a:rPr dirty="0">
                <a:solidFill>
                  <a:srgbClr val="412878"/>
                </a:solidFill>
                <a:latin typeface="AQA Chevin Pro Light" panose="020F0303030000060003" pitchFamily="34" charset="0"/>
                <a:cs typeface="Arial" panose="020B0604020202020204" pitchFamily="34" charset="0"/>
              </a:rPr>
              <a:t>re</a:t>
            </a:r>
            <a:r>
              <a:rPr spc="-30" dirty="0">
                <a:solidFill>
                  <a:srgbClr val="412878"/>
                </a:solidFill>
                <a:latin typeface="AQA Chevin Pro Light" panose="020F0303030000060003" pitchFamily="34" charset="0"/>
                <a:cs typeface="Arial" panose="020B0604020202020204" pitchFamily="34" charset="0"/>
              </a:rPr>
              <a:t> </a:t>
            </a:r>
            <a:r>
              <a:rPr dirty="0">
                <a:solidFill>
                  <a:srgbClr val="412878"/>
                </a:solidFill>
                <a:latin typeface="AQA Chevin Pro Light" panose="020F0303030000060003" pitchFamily="34" charset="0"/>
                <a:cs typeface="Arial" panose="020B0604020202020204" pitchFamily="34" charset="0"/>
              </a:rPr>
              <a:t>e</a:t>
            </a:r>
            <a:r>
              <a:rPr spc="-5" dirty="0">
                <a:solidFill>
                  <a:srgbClr val="412878"/>
                </a:solidFill>
                <a:latin typeface="AQA Chevin Pro Light" panose="020F0303030000060003" pitchFamily="34" charset="0"/>
                <a:cs typeface="Arial" panose="020B0604020202020204" pitchFamily="34" charset="0"/>
              </a:rPr>
              <a:t>x</a:t>
            </a:r>
            <a:r>
              <a:rPr spc="-10" dirty="0">
                <a:solidFill>
                  <a:srgbClr val="412878"/>
                </a:solidFill>
                <a:latin typeface="AQA Chevin Pro Light" panose="020F0303030000060003" pitchFamily="34" charset="0"/>
                <a:cs typeface="Arial" panose="020B0604020202020204" pitchFamily="34" charset="0"/>
              </a:rPr>
              <a:t>a</a:t>
            </a:r>
            <a:r>
              <a:rPr dirty="0">
                <a:solidFill>
                  <a:srgbClr val="412878"/>
                </a:solidFill>
                <a:latin typeface="AQA Chevin Pro Light" panose="020F0303030000060003" pitchFamily="34" charset="0"/>
                <a:cs typeface="Arial" panose="020B0604020202020204" pitchFamily="34" charset="0"/>
              </a:rPr>
              <a:t>mples</a:t>
            </a:r>
          </a:p>
        </p:txBody>
      </p:sp>
      <p:sp>
        <p:nvSpPr>
          <p:cNvPr id="21" name="object 21"/>
          <p:cNvSpPr txBox="1"/>
          <p:nvPr/>
        </p:nvSpPr>
        <p:spPr>
          <a:xfrm>
            <a:off x="618824" y="1294799"/>
            <a:ext cx="2981960" cy="276999"/>
          </a:xfrm>
          <a:prstGeom prst="rect">
            <a:avLst/>
          </a:prstGeom>
        </p:spPr>
        <p:txBody>
          <a:bodyPr vert="horz" wrap="square" lIns="0" tIns="0" rIns="0" bIns="0" rtlCol="0">
            <a:spAutoFit/>
          </a:bodyPr>
          <a:lstStyle/>
          <a:p>
            <a:pPr marL="12700">
              <a:lnSpc>
                <a:spcPct val="100000"/>
              </a:lnSpc>
            </a:pPr>
            <a:r>
              <a:rPr sz="1800" dirty="0">
                <a:solidFill>
                  <a:srgbClr val="412878"/>
                </a:solidFill>
                <a:latin typeface="Arial"/>
                <a:cs typeface="Arial"/>
              </a:rPr>
              <a:t>E</a:t>
            </a:r>
            <a:r>
              <a:rPr sz="1800" spc="-15" dirty="0">
                <a:solidFill>
                  <a:srgbClr val="412878"/>
                </a:solidFill>
                <a:latin typeface="Arial"/>
                <a:cs typeface="Arial"/>
              </a:rPr>
              <a:t>x</a:t>
            </a:r>
            <a:r>
              <a:rPr sz="1800" spc="-10" dirty="0">
                <a:solidFill>
                  <a:srgbClr val="412878"/>
                </a:solidFill>
                <a:latin typeface="Arial"/>
                <a:cs typeface="Arial"/>
              </a:rPr>
              <a:t>a</a:t>
            </a:r>
            <a:r>
              <a:rPr sz="1800" dirty="0">
                <a:solidFill>
                  <a:srgbClr val="412878"/>
                </a:solidFill>
                <a:latin typeface="Arial"/>
                <a:cs typeface="Arial"/>
              </a:rPr>
              <a:t>m</a:t>
            </a:r>
            <a:r>
              <a:rPr sz="1800" spc="-10" dirty="0">
                <a:solidFill>
                  <a:srgbClr val="412878"/>
                </a:solidFill>
                <a:latin typeface="Arial"/>
                <a:cs typeface="Arial"/>
              </a:rPr>
              <a:t>p</a:t>
            </a:r>
            <a:r>
              <a:rPr sz="1800" spc="-5" dirty="0">
                <a:solidFill>
                  <a:srgbClr val="412878"/>
                </a:solidFill>
                <a:latin typeface="Arial"/>
                <a:cs typeface="Arial"/>
              </a:rPr>
              <a:t>l</a:t>
            </a:r>
            <a:r>
              <a:rPr sz="1800" spc="-10" dirty="0">
                <a:solidFill>
                  <a:srgbClr val="412878"/>
                </a:solidFill>
                <a:latin typeface="Arial"/>
                <a:cs typeface="Arial"/>
              </a:rPr>
              <a:t>e</a:t>
            </a:r>
            <a:r>
              <a:rPr sz="1800" dirty="0">
                <a:solidFill>
                  <a:srgbClr val="412878"/>
                </a:solidFill>
                <a:latin typeface="Arial"/>
                <a:cs typeface="Arial"/>
              </a:rPr>
              <a:t>s</a:t>
            </a:r>
            <a:r>
              <a:rPr sz="1800" spc="25" dirty="0">
                <a:solidFill>
                  <a:srgbClr val="412878"/>
                </a:solidFill>
                <a:latin typeface="Arial"/>
                <a:cs typeface="Arial"/>
              </a:rPr>
              <a:t> </a:t>
            </a:r>
            <a:r>
              <a:rPr sz="1800" spc="-10" dirty="0">
                <a:solidFill>
                  <a:srgbClr val="412878"/>
                </a:solidFill>
                <a:latin typeface="Arial"/>
                <a:cs typeface="Arial"/>
              </a:rPr>
              <a:t>o</a:t>
            </a:r>
            <a:r>
              <a:rPr sz="1800" spc="-5" dirty="0">
                <a:solidFill>
                  <a:srgbClr val="412878"/>
                </a:solidFill>
                <a:latin typeface="Arial"/>
                <a:cs typeface="Arial"/>
              </a:rPr>
              <a:t>f</a:t>
            </a:r>
            <a:r>
              <a:rPr sz="1800" spc="5" dirty="0">
                <a:solidFill>
                  <a:srgbClr val="412878"/>
                </a:solidFill>
                <a:latin typeface="Arial"/>
                <a:cs typeface="Arial"/>
              </a:rPr>
              <a:t> </a:t>
            </a:r>
            <a:r>
              <a:rPr sz="1800" dirty="0">
                <a:solidFill>
                  <a:srgbClr val="412878"/>
                </a:solidFill>
                <a:latin typeface="Arial"/>
                <a:cs typeface="Arial"/>
              </a:rPr>
              <a:t>m</a:t>
            </a:r>
            <a:r>
              <a:rPr sz="1800" spc="-10" dirty="0">
                <a:solidFill>
                  <a:srgbClr val="412878"/>
                </a:solidFill>
                <a:latin typeface="Arial"/>
                <a:cs typeface="Arial"/>
              </a:rPr>
              <a:t>e</a:t>
            </a:r>
            <a:r>
              <a:rPr sz="1800" spc="-5" dirty="0">
                <a:solidFill>
                  <a:srgbClr val="412878"/>
                </a:solidFill>
                <a:latin typeface="Arial"/>
                <a:cs typeface="Arial"/>
              </a:rPr>
              <a:t>t</a:t>
            </a:r>
            <a:r>
              <a:rPr sz="1800" dirty="0">
                <a:solidFill>
                  <a:srgbClr val="412878"/>
                </a:solidFill>
                <a:latin typeface="Arial"/>
                <a:cs typeface="Arial"/>
              </a:rPr>
              <a:t>re</a:t>
            </a:r>
            <a:r>
              <a:rPr sz="1800" spc="-5" dirty="0">
                <a:solidFill>
                  <a:srgbClr val="412878"/>
                </a:solidFill>
                <a:latin typeface="Arial"/>
                <a:cs typeface="Arial"/>
              </a:rPr>
              <a:t> </a:t>
            </a:r>
            <a:r>
              <a:rPr sz="1800" spc="-10" dirty="0">
                <a:solidFill>
                  <a:srgbClr val="412878"/>
                </a:solidFill>
                <a:latin typeface="Arial"/>
                <a:cs typeface="Arial"/>
              </a:rPr>
              <a:t>e</a:t>
            </a:r>
            <a:r>
              <a:rPr sz="1800" spc="-5" dirty="0">
                <a:solidFill>
                  <a:srgbClr val="412878"/>
                </a:solidFill>
                <a:latin typeface="Arial"/>
                <a:cs typeface="Arial"/>
              </a:rPr>
              <a:t>l</a:t>
            </a:r>
            <a:r>
              <a:rPr sz="1800" spc="-10" dirty="0">
                <a:solidFill>
                  <a:srgbClr val="412878"/>
                </a:solidFill>
                <a:latin typeface="Arial"/>
                <a:cs typeface="Arial"/>
              </a:rPr>
              <a:t>e</a:t>
            </a:r>
            <a:r>
              <a:rPr sz="1800" dirty="0">
                <a:solidFill>
                  <a:srgbClr val="412878"/>
                </a:solidFill>
                <a:latin typeface="Arial"/>
                <a:cs typeface="Arial"/>
              </a:rPr>
              <a:t>m</a:t>
            </a:r>
            <a:r>
              <a:rPr sz="1800" spc="-10" dirty="0">
                <a:solidFill>
                  <a:srgbClr val="412878"/>
                </a:solidFill>
                <a:latin typeface="Arial"/>
                <a:cs typeface="Arial"/>
              </a:rPr>
              <a:t>en</a:t>
            </a:r>
            <a:r>
              <a:rPr sz="1800" spc="-5" dirty="0">
                <a:solidFill>
                  <a:srgbClr val="412878"/>
                </a:solidFill>
                <a:latin typeface="Arial"/>
                <a:cs typeface="Arial"/>
              </a:rPr>
              <a:t>ts:</a:t>
            </a:r>
            <a:endParaRPr sz="1800" dirty="0">
              <a:solidFill>
                <a:srgbClr val="412878"/>
              </a:solidFill>
              <a:latin typeface="Arial"/>
              <a:cs typeface="Arial"/>
            </a:endParaRPr>
          </a:p>
        </p:txBody>
      </p:sp>
      <p:sp>
        <p:nvSpPr>
          <p:cNvPr id="22" name="object 22"/>
          <p:cNvSpPr txBox="1">
            <a:spLocks noGrp="1"/>
          </p:cNvSpPr>
          <p:nvPr>
            <p:ph sz="half" idx="2"/>
          </p:nvPr>
        </p:nvSpPr>
        <p:spPr>
          <a:xfrm>
            <a:off x="618740" y="1553877"/>
            <a:ext cx="3303904" cy="1077218"/>
          </a:xfrm>
          <a:prstGeom prst="rect">
            <a:avLst/>
          </a:prstGeom>
        </p:spPr>
        <p:txBody>
          <a:bodyPr vert="horz" wrap="square" lIns="0" tIns="0" rIns="0" bIns="0" rtlCol="0">
            <a:spAutoFit/>
          </a:bodyPr>
          <a:lstStyle/>
          <a:p>
            <a:pPr marL="299085" indent="-286385">
              <a:lnSpc>
                <a:spcPct val="100000"/>
              </a:lnSpc>
              <a:buChar char="•"/>
              <a:tabLst>
                <a:tab pos="299720" algn="l"/>
              </a:tabLst>
            </a:pPr>
            <a:endParaRPr lang="en-GB" sz="1600" dirty="0" smtClean="0">
              <a:solidFill>
                <a:schemeClr val="accent4"/>
              </a:solidFill>
            </a:endParaRPr>
          </a:p>
          <a:p>
            <a:pPr marL="299085" indent="-286385">
              <a:lnSpc>
                <a:spcPct val="100000"/>
              </a:lnSpc>
              <a:buChar char="•"/>
              <a:tabLst>
                <a:tab pos="299720" algn="l"/>
              </a:tabLst>
            </a:pPr>
            <a:r>
              <a:rPr sz="1800" dirty="0" smtClean="0">
                <a:solidFill>
                  <a:srgbClr val="4B4B4B"/>
                </a:solidFill>
              </a:rPr>
              <a:t>s</a:t>
            </a:r>
            <a:r>
              <a:rPr sz="1800" spc="-10" dirty="0" smtClean="0">
                <a:solidFill>
                  <a:srgbClr val="4B4B4B"/>
                </a:solidFill>
              </a:rPr>
              <a:t>i</a:t>
            </a:r>
            <a:r>
              <a:rPr sz="1800" dirty="0" smtClean="0">
                <a:solidFill>
                  <a:srgbClr val="4B4B4B"/>
                </a:solidFill>
              </a:rPr>
              <a:t>m</a:t>
            </a:r>
            <a:r>
              <a:rPr sz="1800" spc="-5" dirty="0" smtClean="0">
                <a:solidFill>
                  <a:srgbClr val="4B4B4B"/>
                </a:solidFill>
              </a:rPr>
              <a:t>p</a:t>
            </a:r>
            <a:r>
              <a:rPr sz="1800" spc="-10" dirty="0" smtClean="0">
                <a:solidFill>
                  <a:srgbClr val="4B4B4B"/>
                </a:solidFill>
              </a:rPr>
              <a:t>l</a:t>
            </a:r>
            <a:r>
              <a:rPr sz="1800" dirty="0" smtClean="0">
                <a:solidFill>
                  <a:srgbClr val="4B4B4B"/>
                </a:solidFill>
              </a:rPr>
              <a:t>e </a:t>
            </a:r>
            <a:r>
              <a:rPr sz="1800" spc="-5" dirty="0">
                <a:solidFill>
                  <a:srgbClr val="4B4B4B"/>
                </a:solidFill>
              </a:rPr>
              <a:t>an</a:t>
            </a:r>
            <a:r>
              <a:rPr sz="1800" dirty="0">
                <a:solidFill>
                  <a:srgbClr val="4B4B4B"/>
                </a:solidFill>
              </a:rPr>
              <a:t>d</a:t>
            </a:r>
            <a:r>
              <a:rPr sz="1800" spc="-10" dirty="0">
                <a:solidFill>
                  <a:srgbClr val="4B4B4B"/>
                </a:solidFill>
              </a:rPr>
              <a:t> </a:t>
            </a:r>
            <a:r>
              <a:rPr sz="1800" dirty="0">
                <a:solidFill>
                  <a:srgbClr val="4B4B4B"/>
                </a:solidFill>
              </a:rPr>
              <a:t>c</a:t>
            </a:r>
            <a:r>
              <a:rPr sz="1800" spc="-5" dirty="0">
                <a:solidFill>
                  <a:srgbClr val="4B4B4B"/>
                </a:solidFill>
              </a:rPr>
              <a:t>o</a:t>
            </a:r>
            <a:r>
              <a:rPr sz="1800" dirty="0">
                <a:solidFill>
                  <a:srgbClr val="4B4B4B"/>
                </a:solidFill>
              </a:rPr>
              <a:t>m</a:t>
            </a:r>
            <a:r>
              <a:rPr sz="1800" spc="-5" dirty="0">
                <a:solidFill>
                  <a:srgbClr val="4B4B4B"/>
                </a:solidFill>
              </a:rPr>
              <a:t>poun</a:t>
            </a:r>
            <a:r>
              <a:rPr sz="1800" dirty="0">
                <a:solidFill>
                  <a:srgbClr val="4B4B4B"/>
                </a:solidFill>
              </a:rPr>
              <a:t>d</a:t>
            </a:r>
            <a:r>
              <a:rPr sz="1800" spc="-20" dirty="0">
                <a:solidFill>
                  <a:srgbClr val="4B4B4B"/>
                </a:solidFill>
              </a:rPr>
              <a:t> </a:t>
            </a:r>
            <a:r>
              <a:rPr sz="1800" spc="5" dirty="0">
                <a:solidFill>
                  <a:srgbClr val="4B4B4B"/>
                </a:solidFill>
              </a:rPr>
              <a:t>t</a:t>
            </a:r>
            <a:r>
              <a:rPr sz="1800" spc="-10" dirty="0">
                <a:solidFill>
                  <a:srgbClr val="4B4B4B"/>
                </a:solidFill>
              </a:rPr>
              <a:t>i</a:t>
            </a:r>
            <a:r>
              <a:rPr sz="1800" dirty="0">
                <a:solidFill>
                  <a:srgbClr val="4B4B4B"/>
                </a:solidFill>
              </a:rPr>
              <a:t>me</a:t>
            </a:r>
          </a:p>
          <a:p>
            <a:pPr marL="299085" indent="-286385">
              <a:lnSpc>
                <a:spcPct val="100000"/>
              </a:lnSpc>
              <a:buChar char="•"/>
              <a:tabLst>
                <a:tab pos="299720" algn="l"/>
              </a:tabLst>
            </a:pPr>
            <a:r>
              <a:rPr sz="1800" dirty="0">
                <a:solidFill>
                  <a:srgbClr val="4B4B4B"/>
                </a:solidFill>
              </a:rPr>
              <a:t>r</a:t>
            </a:r>
            <a:r>
              <a:rPr sz="1800" spc="-5" dirty="0">
                <a:solidFill>
                  <a:srgbClr val="4B4B4B"/>
                </a:solidFill>
              </a:rPr>
              <a:t>e</a:t>
            </a:r>
            <a:r>
              <a:rPr sz="1800" spc="5" dirty="0">
                <a:solidFill>
                  <a:srgbClr val="4B4B4B"/>
                </a:solidFill>
              </a:rPr>
              <a:t>g</a:t>
            </a:r>
            <a:r>
              <a:rPr sz="1800" spc="-5" dirty="0">
                <a:solidFill>
                  <a:srgbClr val="4B4B4B"/>
                </a:solidFill>
              </a:rPr>
              <a:t>u</a:t>
            </a:r>
            <a:r>
              <a:rPr sz="1800" spc="-10" dirty="0">
                <a:solidFill>
                  <a:srgbClr val="4B4B4B"/>
                </a:solidFill>
              </a:rPr>
              <a:t>l</a:t>
            </a:r>
            <a:r>
              <a:rPr sz="1800" spc="-5" dirty="0">
                <a:solidFill>
                  <a:srgbClr val="4B4B4B"/>
                </a:solidFill>
              </a:rPr>
              <a:t>a</a:t>
            </a:r>
            <a:r>
              <a:rPr sz="1800" dirty="0">
                <a:solidFill>
                  <a:srgbClr val="4B4B4B"/>
                </a:solidFill>
              </a:rPr>
              <a:t>r</a:t>
            </a:r>
          </a:p>
          <a:p>
            <a:pPr marL="299085" indent="-286385">
              <a:lnSpc>
                <a:spcPct val="100000"/>
              </a:lnSpc>
              <a:buChar char="•"/>
              <a:tabLst>
                <a:tab pos="299720" algn="l"/>
              </a:tabLst>
            </a:pPr>
            <a:r>
              <a:rPr sz="1800" spc="-10" dirty="0" smtClean="0">
                <a:solidFill>
                  <a:srgbClr val="4B4B4B"/>
                </a:solidFill>
              </a:rPr>
              <a:t>i</a:t>
            </a:r>
            <a:r>
              <a:rPr sz="1800" dirty="0" smtClean="0">
                <a:solidFill>
                  <a:srgbClr val="4B4B4B"/>
                </a:solidFill>
              </a:rPr>
              <a:t>rr</a:t>
            </a:r>
            <a:r>
              <a:rPr sz="1800" spc="-5" dirty="0" smtClean="0">
                <a:solidFill>
                  <a:srgbClr val="4B4B4B"/>
                </a:solidFill>
              </a:rPr>
              <a:t>e</a:t>
            </a:r>
            <a:r>
              <a:rPr sz="1800" spc="5" dirty="0" smtClean="0">
                <a:solidFill>
                  <a:srgbClr val="4B4B4B"/>
                </a:solidFill>
              </a:rPr>
              <a:t>g</a:t>
            </a:r>
            <a:r>
              <a:rPr sz="1800" spc="-5" dirty="0" smtClean="0">
                <a:solidFill>
                  <a:srgbClr val="4B4B4B"/>
                </a:solidFill>
              </a:rPr>
              <a:t>u</a:t>
            </a:r>
            <a:r>
              <a:rPr sz="1800" spc="-10" dirty="0" smtClean="0">
                <a:solidFill>
                  <a:srgbClr val="4B4B4B"/>
                </a:solidFill>
              </a:rPr>
              <a:t>l</a:t>
            </a:r>
            <a:r>
              <a:rPr sz="1800" spc="-5" dirty="0" smtClean="0">
                <a:solidFill>
                  <a:srgbClr val="4B4B4B"/>
                </a:solidFill>
              </a:rPr>
              <a:t>a</a:t>
            </a:r>
            <a:r>
              <a:rPr sz="1800" dirty="0" smtClean="0">
                <a:solidFill>
                  <a:srgbClr val="4B4B4B"/>
                </a:solidFill>
              </a:rPr>
              <a:t>r</a:t>
            </a:r>
            <a:r>
              <a:rPr sz="1800" dirty="0">
                <a:solidFill>
                  <a:srgbClr val="4B4B4B"/>
                </a:solidFill>
              </a:rPr>
              <a:t>,</a:t>
            </a:r>
            <a:r>
              <a:rPr sz="1800" spc="-40" dirty="0">
                <a:solidFill>
                  <a:srgbClr val="4B4B4B"/>
                </a:solidFill>
              </a:rPr>
              <a:t> </a:t>
            </a:r>
            <a:r>
              <a:rPr sz="1800" spc="15" dirty="0" smtClean="0">
                <a:solidFill>
                  <a:srgbClr val="4B4B4B"/>
                </a:solidFill>
              </a:rPr>
              <a:t>f</a:t>
            </a:r>
            <a:r>
              <a:rPr sz="1800" dirty="0" smtClean="0">
                <a:solidFill>
                  <a:srgbClr val="4B4B4B"/>
                </a:solidFill>
              </a:rPr>
              <a:t>r</a:t>
            </a:r>
            <a:r>
              <a:rPr sz="1800" spc="-5" dirty="0" smtClean="0">
                <a:solidFill>
                  <a:srgbClr val="4B4B4B"/>
                </a:solidFill>
              </a:rPr>
              <a:t>e</a:t>
            </a:r>
            <a:r>
              <a:rPr sz="1800" dirty="0" smtClean="0">
                <a:solidFill>
                  <a:srgbClr val="4B4B4B"/>
                </a:solidFill>
              </a:rPr>
              <a:t>e</a:t>
            </a:r>
            <a:endParaRPr sz="1800" dirty="0">
              <a:solidFill>
                <a:srgbClr val="4B4B4B"/>
              </a:solidFill>
            </a:endParaRPr>
          </a:p>
        </p:txBody>
      </p:sp>
      <p:sp>
        <p:nvSpPr>
          <p:cNvPr id="25" name="object 25"/>
          <p:cNvSpPr/>
          <p:nvPr/>
        </p:nvSpPr>
        <p:spPr>
          <a:xfrm>
            <a:off x="8181968" y="557875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27" name="object 27"/>
          <p:cNvSpPr txBox="1"/>
          <p:nvPr/>
        </p:nvSpPr>
        <p:spPr>
          <a:xfrm>
            <a:off x="8325115" y="5736195"/>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2" action="ppaction://hlinksldjump"/>
              </a:rPr>
              <a:t>H</a:t>
            </a:r>
            <a:r>
              <a:rPr sz="1100" dirty="0">
                <a:solidFill>
                  <a:srgbClr val="FFFFFF"/>
                </a:solidFill>
                <a:latin typeface="Arial"/>
                <a:cs typeface="Arial"/>
                <a:hlinkClick r:id="rId2" action="ppaction://hlinksldjump"/>
              </a:rPr>
              <a:t>o</a:t>
            </a:r>
            <a:r>
              <a:rPr sz="1100" spc="5" dirty="0">
                <a:solidFill>
                  <a:srgbClr val="FFFFFF"/>
                </a:solidFill>
                <a:latin typeface="Arial"/>
                <a:cs typeface="Arial"/>
                <a:hlinkClick r:id="rId2" action="ppaction://hlinksldjump"/>
              </a:rPr>
              <a:t>m</a:t>
            </a:r>
            <a:r>
              <a:rPr sz="1100" dirty="0">
                <a:solidFill>
                  <a:srgbClr val="FFFFFF"/>
                </a:solidFill>
                <a:latin typeface="Arial"/>
                <a:cs typeface="Arial"/>
                <a:hlinkClick r:id="rId2" action="ppaction://hlinksldjump"/>
              </a:rPr>
              <a:t>e</a:t>
            </a:r>
            <a:endParaRPr sz="1100" dirty="0">
              <a:latin typeface="Arial"/>
              <a:cs typeface="Arial"/>
            </a:endParaRPr>
          </a:p>
        </p:txBody>
      </p:sp>
      <p:sp>
        <p:nvSpPr>
          <p:cNvPr id="35" name="object 35"/>
          <p:cNvSpPr/>
          <p:nvPr/>
        </p:nvSpPr>
        <p:spPr>
          <a:xfrm>
            <a:off x="8181969" y="4942617"/>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37" name="object 37"/>
          <p:cNvSpPr txBox="1"/>
          <p:nvPr/>
        </p:nvSpPr>
        <p:spPr>
          <a:xfrm>
            <a:off x="8181969" y="5009951"/>
            <a:ext cx="666749" cy="353943"/>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a:t>
            </a:r>
            <a:r>
              <a:rPr sz="1200" dirty="0">
                <a:solidFill>
                  <a:srgbClr val="FFFFFF"/>
                </a:solidFill>
                <a:latin typeface="Arial"/>
                <a:cs typeface="Arial"/>
                <a:hlinkClick r:id="rId3" action="ppaction://hlinksldjump"/>
              </a:rPr>
              <a:t>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9" name="object 39"/>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3" name="Slide Number Placeholder 2"/>
          <p:cNvSpPr>
            <a:spLocks noGrp="1"/>
          </p:cNvSpPr>
          <p:nvPr>
            <p:ph type="sldNum" sz="quarter" idx="7"/>
          </p:nvPr>
        </p:nvSpPr>
        <p:spPr>
          <a:xfrm>
            <a:off x="533400" y="6400800"/>
            <a:ext cx="555625" cy="123111"/>
          </a:xfrm>
        </p:spPr>
        <p:txBody>
          <a:bodyPr/>
          <a:lstStyle/>
          <a:p>
            <a:pPr marL="25400">
              <a:lnSpc>
                <a:spcPct val="100000"/>
              </a:lnSpc>
            </a:pPr>
            <a:fld id="{81D60167-4931-47E6-BA6A-407CBD079E47}" type="slidenum">
              <a:rPr lang="en-GB" smtClean="0"/>
              <a:t>130</a:t>
            </a:fld>
            <a:r>
              <a:rPr lang="en-GB" dirty="0" smtClean="0"/>
              <a:t> </a:t>
            </a:r>
            <a:r>
              <a:rPr lang="en-GB" spc="-5" dirty="0" smtClean="0"/>
              <a:t>o</a:t>
            </a:r>
            <a:r>
              <a:rPr lang="en-GB" dirty="0" smtClean="0"/>
              <a:t>f 132</a:t>
            </a:r>
            <a:endParaRPr lang="en-GB"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spc="-5" dirty="0">
                <a:solidFill>
                  <a:srgbClr val="412878"/>
                </a:solidFill>
                <a:latin typeface="AQA Chevin Pro Light" panose="020F0303030000060003" pitchFamily="34" charset="0"/>
                <a:cs typeface="Arial" panose="020B0604020202020204" pitchFamily="34" charset="0"/>
              </a:rPr>
              <a:t>R</a:t>
            </a:r>
            <a:r>
              <a:rPr spc="5" dirty="0">
                <a:solidFill>
                  <a:srgbClr val="412878"/>
                </a:solidFill>
                <a:latin typeface="AQA Chevin Pro Light" panose="020F0303030000060003" pitchFamily="34" charset="0"/>
                <a:cs typeface="Arial" panose="020B0604020202020204" pitchFamily="34" charset="0"/>
              </a:rPr>
              <a:t>h</a:t>
            </a:r>
            <a:r>
              <a:rPr spc="-5" dirty="0">
                <a:solidFill>
                  <a:srgbClr val="412878"/>
                </a:solidFill>
                <a:latin typeface="AQA Chevin Pro Light" panose="020F0303030000060003" pitchFamily="34" charset="0"/>
                <a:cs typeface="Arial" panose="020B0604020202020204" pitchFamily="34" charset="0"/>
              </a:rPr>
              <a:t>yt</a:t>
            </a:r>
            <a:r>
              <a:rPr spc="5" dirty="0">
                <a:solidFill>
                  <a:srgbClr val="412878"/>
                </a:solidFill>
                <a:latin typeface="AQA Chevin Pro Light" panose="020F0303030000060003" pitchFamily="34" charset="0"/>
                <a:cs typeface="Arial" panose="020B0604020202020204" pitchFamily="34" charset="0"/>
              </a:rPr>
              <a:t>h</a:t>
            </a:r>
            <a:r>
              <a:rPr dirty="0">
                <a:solidFill>
                  <a:srgbClr val="412878"/>
                </a:solidFill>
                <a:latin typeface="AQA Chevin Pro Light" panose="020F0303030000060003" pitchFamily="34" charset="0"/>
                <a:cs typeface="Arial" panose="020B0604020202020204" pitchFamily="34" charset="0"/>
              </a:rPr>
              <a:t>m</a:t>
            </a:r>
            <a:r>
              <a:rPr spc="-5" dirty="0">
                <a:solidFill>
                  <a:srgbClr val="412878"/>
                </a:solidFill>
                <a:latin typeface="AQA Chevin Pro Light" panose="020F0303030000060003" pitchFamily="34" charset="0"/>
                <a:cs typeface="Arial" panose="020B0604020202020204" pitchFamily="34" charset="0"/>
              </a:rPr>
              <a:t> </a:t>
            </a:r>
            <a:r>
              <a:rPr dirty="0">
                <a:solidFill>
                  <a:srgbClr val="412878"/>
                </a:solidFill>
                <a:latin typeface="AQA Chevin Pro Light" panose="020F0303030000060003" pitchFamily="34" charset="0"/>
                <a:cs typeface="Arial" panose="020B0604020202020204" pitchFamily="34" charset="0"/>
              </a:rPr>
              <a:t>e</a:t>
            </a:r>
            <a:r>
              <a:rPr spc="-5" dirty="0">
                <a:solidFill>
                  <a:srgbClr val="412878"/>
                </a:solidFill>
                <a:latin typeface="AQA Chevin Pro Light" panose="020F0303030000060003" pitchFamily="34" charset="0"/>
                <a:cs typeface="Arial" panose="020B0604020202020204" pitchFamily="34" charset="0"/>
              </a:rPr>
              <a:t>x</a:t>
            </a:r>
            <a:r>
              <a:rPr spc="-10" dirty="0">
                <a:solidFill>
                  <a:srgbClr val="412878"/>
                </a:solidFill>
                <a:latin typeface="AQA Chevin Pro Light" panose="020F0303030000060003" pitchFamily="34" charset="0"/>
                <a:cs typeface="Arial" panose="020B0604020202020204" pitchFamily="34" charset="0"/>
              </a:rPr>
              <a:t>a</a:t>
            </a:r>
            <a:r>
              <a:rPr dirty="0">
                <a:solidFill>
                  <a:srgbClr val="412878"/>
                </a:solidFill>
                <a:latin typeface="AQA Chevin Pro Light" panose="020F0303030000060003" pitchFamily="34" charset="0"/>
                <a:cs typeface="Arial" panose="020B0604020202020204" pitchFamily="34" charset="0"/>
              </a:rPr>
              <a:t>mples</a:t>
            </a:r>
          </a:p>
        </p:txBody>
      </p:sp>
      <p:sp>
        <p:nvSpPr>
          <p:cNvPr id="21" name="object 21"/>
          <p:cNvSpPr txBox="1"/>
          <p:nvPr/>
        </p:nvSpPr>
        <p:spPr>
          <a:xfrm>
            <a:off x="618824" y="1156299"/>
            <a:ext cx="3096260" cy="276999"/>
          </a:xfrm>
          <a:prstGeom prst="rect">
            <a:avLst/>
          </a:prstGeom>
        </p:spPr>
        <p:txBody>
          <a:bodyPr vert="horz" wrap="square" lIns="0" tIns="0" rIns="0" bIns="0" rtlCol="0">
            <a:spAutoFit/>
          </a:bodyPr>
          <a:lstStyle/>
          <a:p>
            <a:pPr marL="12700">
              <a:lnSpc>
                <a:spcPct val="100000"/>
              </a:lnSpc>
            </a:pPr>
            <a:r>
              <a:rPr sz="1800" dirty="0">
                <a:solidFill>
                  <a:srgbClr val="412878"/>
                </a:solidFill>
                <a:latin typeface="Arial"/>
                <a:cs typeface="Arial"/>
              </a:rPr>
              <a:t>E</a:t>
            </a:r>
            <a:r>
              <a:rPr sz="1800" spc="-15" dirty="0">
                <a:solidFill>
                  <a:srgbClr val="412878"/>
                </a:solidFill>
                <a:latin typeface="Arial"/>
                <a:cs typeface="Arial"/>
              </a:rPr>
              <a:t>x</a:t>
            </a:r>
            <a:r>
              <a:rPr sz="1800" spc="-10" dirty="0">
                <a:solidFill>
                  <a:srgbClr val="412878"/>
                </a:solidFill>
                <a:latin typeface="Arial"/>
                <a:cs typeface="Arial"/>
              </a:rPr>
              <a:t>a</a:t>
            </a:r>
            <a:r>
              <a:rPr sz="1800" dirty="0">
                <a:solidFill>
                  <a:srgbClr val="412878"/>
                </a:solidFill>
                <a:latin typeface="Arial"/>
                <a:cs typeface="Arial"/>
              </a:rPr>
              <a:t>m</a:t>
            </a:r>
            <a:r>
              <a:rPr sz="1800" spc="-10" dirty="0">
                <a:solidFill>
                  <a:srgbClr val="412878"/>
                </a:solidFill>
                <a:latin typeface="Arial"/>
                <a:cs typeface="Arial"/>
              </a:rPr>
              <a:t>p</a:t>
            </a:r>
            <a:r>
              <a:rPr sz="1800" spc="-5" dirty="0">
                <a:solidFill>
                  <a:srgbClr val="412878"/>
                </a:solidFill>
                <a:latin typeface="Arial"/>
                <a:cs typeface="Arial"/>
              </a:rPr>
              <a:t>l</a:t>
            </a:r>
            <a:r>
              <a:rPr sz="1800" spc="-10" dirty="0">
                <a:solidFill>
                  <a:srgbClr val="412878"/>
                </a:solidFill>
                <a:latin typeface="Arial"/>
                <a:cs typeface="Arial"/>
              </a:rPr>
              <a:t>e</a:t>
            </a:r>
            <a:r>
              <a:rPr sz="1800" dirty="0">
                <a:solidFill>
                  <a:srgbClr val="412878"/>
                </a:solidFill>
                <a:latin typeface="Arial"/>
                <a:cs typeface="Arial"/>
              </a:rPr>
              <a:t>s</a:t>
            </a:r>
            <a:r>
              <a:rPr sz="1800" spc="25" dirty="0">
                <a:solidFill>
                  <a:srgbClr val="412878"/>
                </a:solidFill>
                <a:latin typeface="Arial"/>
                <a:cs typeface="Arial"/>
              </a:rPr>
              <a:t> </a:t>
            </a:r>
            <a:r>
              <a:rPr sz="1800" spc="-10" dirty="0">
                <a:solidFill>
                  <a:srgbClr val="412878"/>
                </a:solidFill>
                <a:latin typeface="Arial"/>
                <a:cs typeface="Arial"/>
              </a:rPr>
              <a:t>o</a:t>
            </a:r>
            <a:r>
              <a:rPr sz="1800" spc="-5" dirty="0">
                <a:solidFill>
                  <a:srgbClr val="412878"/>
                </a:solidFill>
                <a:latin typeface="Arial"/>
                <a:cs typeface="Arial"/>
              </a:rPr>
              <a:t>f</a:t>
            </a:r>
            <a:r>
              <a:rPr sz="1800" spc="5" dirty="0">
                <a:solidFill>
                  <a:srgbClr val="412878"/>
                </a:solidFill>
                <a:latin typeface="Arial"/>
                <a:cs typeface="Arial"/>
              </a:rPr>
              <a:t> </a:t>
            </a:r>
            <a:r>
              <a:rPr sz="1800" dirty="0">
                <a:solidFill>
                  <a:srgbClr val="412878"/>
                </a:solidFill>
                <a:latin typeface="Arial"/>
                <a:cs typeface="Arial"/>
              </a:rPr>
              <a:t>r</a:t>
            </a:r>
            <a:r>
              <a:rPr sz="1800" spc="-10" dirty="0">
                <a:solidFill>
                  <a:srgbClr val="412878"/>
                </a:solidFill>
                <a:latin typeface="Arial"/>
                <a:cs typeface="Arial"/>
              </a:rPr>
              <a:t>h</a:t>
            </a:r>
            <a:r>
              <a:rPr sz="1800" spc="-25" dirty="0">
                <a:solidFill>
                  <a:srgbClr val="412878"/>
                </a:solidFill>
                <a:latin typeface="Arial"/>
                <a:cs typeface="Arial"/>
              </a:rPr>
              <a:t>y</a:t>
            </a:r>
            <a:r>
              <a:rPr sz="1800" spc="-5" dirty="0">
                <a:solidFill>
                  <a:srgbClr val="412878"/>
                </a:solidFill>
                <a:latin typeface="Arial"/>
                <a:cs typeface="Arial"/>
              </a:rPr>
              <a:t>t</a:t>
            </a:r>
            <a:r>
              <a:rPr sz="1800" spc="-10" dirty="0">
                <a:solidFill>
                  <a:srgbClr val="412878"/>
                </a:solidFill>
                <a:latin typeface="Arial"/>
                <a:cs typeface="Arial"/>
              </a:rPr>
              <a:t>h</a:t>
            </a:r>
            <a:r>
              <a:rPr sz="1800" dirty="0">
                <a:solidFill>
                  <a:srgbClr val="412878"/>
                </a:solidFill>
                <a:latin typeface="Arial"/>
                <a:cs typeface="Arial"/>
              </a:rPr>
              <a:t>m</a:t>
            </a:r>
            <a:r>
              <a:rPr sz="1800" spc="25" dirty="0">
                <a:solidFill>
                  <a:srgbClr val="412878"/>
                </a:solidFill>
                <a:latin typeface="Arial"/>
                <a:cs typeface="Arial"/>
              </a:rPr>
              <a:t> </a:t>
            </a:r>
            <a:r>
              <a:rPr sz="1800" spc="-10" dirty="0">
                <a:solidFill>
                  <a:srgbClr val="412878"/>
                </a:solidFill>
                <a:latin typeface="Arial"/>
                <a:cs typeface="Arial"/>
              </a:rPr>
              <a:t>e</a:t>
            </a:r>
            <a:r>
              <a:rPr sz="1800" spc="-5" dirty="0">
                <a:solidFill>
                  <a:srgbClr val="412878"/>
                </a:solidFill>
                <a:latin typeface="Arial"/>
                <a:cs typeface="Arial"/>
              </a:rPr>
              <a:t>l</a:t>
            </a:r>
            <a:r>
              <a:rPr sz="1800" spc="-10" dirty="0">
                <a:solidFill>
                  <a:srgbClr val="412878"/>
                </a:solidFill>
                <a:latin typeface="Arial"/>
                <a:cs typeface="Arial"/>
              </a:rPr>
              <a:t>e</a:t>
            </a:r>
            <a:r>
              <a:rPr sz="1800" dirty="0">
                <a:solidFill>
                  <a:srgbClr val="412878"/>
                </a:solidFill>
                <a:latin typeface="Arial"/>
                <a:cs typeface="Arial"/>
              </a:rPr>
              <a:t>m</a:t>
            </a:r>
            <a:r>
              <a:rPr sz="1800" spc="-10" dirty="0">
                <a:solidFill>
                  <a:srgbClr val="412878"/>
                </a:solidFill>
                <a:latin typeface="Arial"/>
                <a:cs typeface="Arial"/>
              </a:rPr>
              <a:t>en</a:t>
            </a:r>
            <a:r>
              <a:rPr sz="1800" spc="-5" dirty="0">
                <a:solidFill>
                  <a:srgbClr val="412878"/>
                </a:solidFill>
                <a:latin typeface="Arial"/>
                <a:cs typeface="Arial"/>
              </a:rPr>
              <a:t>ts:</a:t>
            </a:r>
            <a:endParaRPr sz="1800" dirty="0">
              <a:solidFill>
                <a:srgbClr val="412878"/>
              </a:solidFill>
              <a:latin typeface="Arial"/>
              <a:cs typeface="Arial"/>
            </a:endParaRPr>
          </a:p>
        </p:txBody>
      </p:sp>
      <p:sp>
        <p:nvSpPr>
          <p:cNvPr id="22" name="object 22"/>
          <p:cNvSpPr txBox="1">
            <a:spLocks noGrp="1"/>
          </p:cNvSpPr>
          <p:nvPr>
            <p:ph sz="half" idx="2"/>
          </p:nvPr>
        </p:nvSpPr>
        <p:spPr>
          <a:xfrm>
            <a:off x="617052" y="1571798"/>
            <a:ext cx="5631348" cy="4047262"/>
          </a:xfrm>
          <a:prstGeom prst="rect">
            <a:avLst/>
          </a:prstGeom>
        </p:spPr>
        <p:txBody>
          <a:bodyPr vert="horz" wrap="square" lIns="0" tIns="0" rIns="0" bIns="0" rtlCol="0">
            <a:spAutoFit/>
          </a:bodyPr>
          <a:lstStyle/>
          <a:p>
            <a:pPr marL="299085" indent="-286385">
              <a:lnSpc>
                <a:spcPct val="100000"/>
              </a:lnSpc>
              <a:buChar char="•"/>
              <a:tabLst>
                <a:tab pos="299720" algn="l"/>
              </a:tabLst>
            </a:pPr>
            <a:r>
              <a:rPr sz="1800" dirty="0" smtClean="0">
                <a:solidFill>
                  <a:srgbClr val="4B4B4B"/>
                </a:solidFill>
              </a:rPr>
              <a:t>r</a:t>
            </a:r>
            <a:r>
              <a:rPr sz="1800" spc="-5" dirty="0" smtClean="0">
                <a:solidFill>
                  <a:srgbClr val="4B4B4B"/>
                </a:solidFill>
              </a:rPr>
              <a:t>e</a:t>
            </a:r>
            <a:r>
              <a:rPr sz="1800" spc="5" dirty="0" smtClean="0">
                <a:solidFill>
                  <a:srgbClr val="4B4B4B"/>
                </a:solidFill>
              </a:rPr>
              <a:t>g</a:t>
            </a:r>
            <a:r>
              <a:rPr sz="1800" spc="-5" dirty="0" smtClean="0">
                <a:solidFill>
                  <a:srgbClr val="4B4B4B"/>
                </a:solidFill>
              </a:rPr>
              <a:t>u</a:t>
            </a:r>
            <a:r>
              <a:rPr sz="1800" spc="-10" dirty="0" smtClean="0">
                <a:solidFill>
                  <a:srgbClr val="4B4B4B"/>
                </a:solidFill>
              </a:rPr>
              <a:t>l</a:t>
            </a:r>
            <a:r>
              <a:rPr sz="1800" spc="-5" dirty="0" smtClean="0">
                <a:solidFill>
                  <a:srgbClr val="4B4B4B"/>
                </a:solidFill>
              </a:rPr>
              <a:t>a</a:t>
            </a:r>
            <a:r>
              <a:rPr sz="1800" dirty="0" smtClean="0">
                <a:solidFill>
                  <a:srgbClr val="4B4B4B"/>
                </a:solidFill>
              </a:rPr>
              <a:t>r</a:t>
            </a:r>
            <a:endParaRPr sz="1800" dirty="0">
              <a:solidFill>
                <a:srgbClr val="4B4B4B"/>
              </a:solidFill>
            </a:endParaRPr>
          </a:p>
          <a:p>
            <a:pPr marL="299085" indent="-286385">
              <a:lnSpc>
                <a:spcPct val="100000"/>
              </a:lnSpc>
              <a:buChar char="•"/>
              <a:tabLst>
                <a:tab pos="299720" algn="l"/>
              </a:tabLst>
            </a:pPr>
            <a:r>
              <a:rPr sz="1800" dirty="0" smtClean="0">
                <a:solidFill>
                  <a:srgbClr val="4B4B4B"/>
                </a:solidFill>
              </a:rPr>
              <a:t>s</a:t>
            </a:r>
            <a:r>
              <a:rPr sz="1800" spc="-5" dirty="0" smtClean="0">
                <a:solidFill>
                  <a:srgbClr val="4B4B4B"/>
                </a:solidFill>
              </a:rPr>
              <a:t>e</a:t>
            </a:r>
            <a:r>
              <a:rPr sz="1800" dirty="0" smtClean="0">
                <a:solidFill>
                  <a:srgbClr val="4B4B4B"/>
                </a:solidFill>
              </a:rPr>
              <a:t>m</a:t>
            </a:r>
            <a:r>
              <a:rPr sz="1800" spc="-10" dirty="0" smtClean="0">
                <a:solidFill>
                  <a:srgbClr val="4B4B4B"/>
                </a:solidFill>
              </a:rPr>
              <a:t>i</a:t>
            </a:r>
            <a:r>
              <a:rPr sz="1800" spc="-5" dirty="0" smtClean="0">
                <a:solidFill>
                  <a:srgbClr val="4B4B4B"/>
                </a:solidFill>
              </a:rPr>
              <a:t>b</a:t>
            </a:r>
            <a:r>
              <a:rPr sz="1800" dirty="0" smtClean="0">
                <a:solidFill>
                  <a:srgbClr val="4B4B4B"/>
                </a:solidFill>
              </a:rPr>
              <a:t>r</a:t>
            </a:r>
            <a:r>
              <a:rPr sz="1800" spc="-5" dirty="0" smtClean="0">
                <a:solidFill>
                  <a:srgbClr val="4B4B4B"/>
                </a:solidFill>
              </a:rPr>
              <a:t>e</a:t>
            </a:r>
            <a:r>
              <a:rPr sz="1800" spc="-15" dirty="0" smtClean="0">
                <a:solidFill>
                  <a:srgbClr val="4B4B4B"/>
                </a:solidFill>
              </a:rPr>
              <a:t>v</a:t>
            </a:r>
            <a:r>
              <a:rPr sz="1800" spc="-5" dirty="0" smtClean="0">
                <a:solidFill>
                  <a:srgbClr val="4B4B4B"/>
                </a:solidFill>
              </a:rPr>
              <a:t>e</a:t>
            </a:r>
            <a:r>
              <a:rPr sz="1800" dirty="0">
                <a:solidFill>
                  <a:srgbClr val="4B4B4B"/>
                </a:solidFill>
              </a:rPr>
              <a:t>,</a:t>
            </a:r>
            <a:r>
              <a:rPr sz="1800" spc="-15" dirty="0">
                <a:solidFill>
                  <a:srgbClr val="4B4B4B"/>
                </a:solidFill>
              </a:rPr>
              <a:t> </a:t>
            </a:r>
            <a:r>
              <a:rPr sz="1800" dirty="0">
                <a:solidFill>
                  <a:srgbClr val="4B4B4B"/>
                </a:solidFill>
              </a:rPr>
              <a:t>m</a:t>
            </a:r>
            <a:r>
              <a:rPr sz="1800" spc="-10" dirty="0">
                <a:solidFill>
                  <a:srgbClr val="4B4B4B"/>
                </a:solidFill>
              </a:rPr>
              <a:t>i</a:t>
            </a:r>
            <a:r>
              <a:rPr sz="1800" spc="-5" dirty="0">
                <a:solidFill>
                  <a:srgbClr val="4B4B4B"/>
                </a:solidFill>
              </a:rPr>
              <a:t>n</a:t>
            </a:r>
            <a:r>
              <a:rPr sz="1800" spc="-10" dirty="0">
                <a:solidFill>
                  <a:srgbClr val="4B4B4B"/>
                </a:solidFill>
              </a:rPr>
              <a:t>i</a:t>
            </a:r>
            <a:r>
              <a:rPr sz="1800" dirty="0">
                <a:solidFill>
                  <a:srgbClr val="4B4B4B"/>
                </a:solidFill>
              </a:rPr>
              <a:t>m,</a:t>
            </a:r>
            <a:r>
              <a:rPr sz="1800" spc="-15" dirty="0">
                <a:solidFill>
                  <a:srgbClr val="4B4B4B"/>
                </a:solidFill>
              </a:rPr>
              <a:t> </a:t>
            </a:r>
            <a:r>
              <a:rPr sz="1800" dirty="0">
                <a:solidFill>
                  <a:srgbClr val="4B4B4B"/>
                </a:solidFill>
              </a:rPr>
              <a:t>cr</a:t>
            </a:r>
            <a:r>
              <a:rPr sz="1800" spc="-5" dirty="0">
                <a:solidFill>
                  <a:srgbClr val="4B4B4B"/>
                </a:solidFill>
              </a:rPr>
              <a:t>o</a:t>
            </a:r>
            <a:r>
              <a:rPr sz="1800" spc="5" dirty="0">
                <a:solidFill>
                  <a:srgbClr val="4B4B4B"/>
                </a:solidFill>
              </a:rPr>
              <a:t>t</a:t>
            </a:r>
            <a:r>
              <a:rPr sz="1800" dirty="0">
                <a:solidFill>
                  <a:srgbClr val="4B4B4B"/>
                </a:solidFill>
              </a:rPr>
              <a:t>c</a:t>
            </a:r>
            <a:r>
              <a:rPr sz="1800" spc="-5" dirty="0">
                <a:solidFill>
                  <a:srgbClr val="4B4B4B"/>
                </a:solidFill>
              </a:rPr>
              <a:t>he</a:t>
            </a:r>
            <a:r>
              <a:rPr sz="1800" spc="5" dirty="0">
                <a:solidFill>
                  <a:srgbClr val="4B4B4B"/>
                </a:solidFill>
              </a:rPr>
              <a:t>t</a:t>
            </a:r>
            <a:r>
              <a:rPr sz="1800" dirty="0">
                <a:solidFill>
                  <a:srgbClr val="4B4B4B"/>
                </a:solidFill>
              </a:rPr>
              <a:t>,</a:t>
            </a:r>
            <a:r>
              <a:rPr sz="1800" spc="-50" dirty="0">
                <a:solidFill>
                  <a:srgbClr val="4B4B4B"/>
                </a:solidFill>
              </a:rPr>
              <a:t> </a:t>
            </a:r>
            <a:r>
              <a:rPr sz="1800" spc="5" dirty="0" smtClean="0">
                <a:solidFill>
                  <a:srgbClr val="4B4B4B"/>
                </a:solidFill>
              </a:rPr>
              <a:t>q</a:t>
            </a:r>
            <a:r>
              <a:rPr sz="1800" spc="-5" dirty="0" smtClean="0">
                <a:solidFill>
                  <a:srgbClr val="4B4B4B"/>
                </a:solidFill>
              </a:rPr>
              <a:t>ua</a:t>
            </a:r>
            <a:r>
              <a:rPr sz="1800" spc="-15" dirty="0" smtClean="0">
                <a:solidFill>
                  <a:srgbClr val="4B4B4B"/>
                </a:solidFill>
              </a:rPr>
              <a:t>v</a:t>
            </a:r>
            <a:r>
              <a:rPr sz="1800" spc="-5" dirty="0" smtClean="0">
                <a:solidFill>
                  <a:srgbClr val="4B4B4B"/>
                </a:solidFill>
              </a:rPr>
              <a:t>e</a:t>
            </a:r>
            <a:r>
              <a:rPr sz="1800" dirty="0" smtClean="0">
                <a:solidFill>
                  <a:srgbClr val="4B4B4B"/>
                </a:solidFill>
              </a:rPr>
              <a:t>r,</a:t>
            </a:r>
            <a:r>
              <a:rPr lang="en-GB" sz="1800" spc="-25" dirty="0">
                <a:solidFill>
                  <a:srgbClr val="4B4B4B"/>
                </a:solidFill>
              </a:rPr>
              <a:t> </a:t>
            </a:r>
            <a:r>
              <a:rPr sz="1800" dirty="0" smtClean="0">
                <a:solidFill>
                  <a:srgbClr val="4B4B4B"/>
                </a:solidFill>
              </a:rPr>
              <a:t>s</a:t>
            </a:r>
            <a:r>
              <a:rPr sz="1800" spc="-5" dirty="0" smtClean="0">
                <a:solidFill>
                  <a:srgbClr val="4B4B4B"/>
                </a:solidFill>
              </a:rPr>
              <a:t>e</a:t>
            </a:r>
            <a:r>
              <a:rPr sz="1800" dirty="0" smtClean="0">
                <a:solidFill>
                  <a:srgbClr val="4B4B4B"/>
                </a:solidFill>
              </a:rPr>
              <a:t>m</a:t>
            </a:r>
            <a:r>
              <a:rPr sz="1800" spc="-10" dirty="0" smtClean="0">
                <a:solidFill>
                  <a:srgbClr val="4B4B4B"/>
                </a:solidFill>
              </a:rPr>
              <a:t>i</a:t>
            </a:r>
            <a:r>
              <a:rPr sz="1800" spc="5" dirty="0" smtClean="0">
                <a:solidFill>
                  <a:srgbClr val="4B4B4B"/>
                </a:solidFill>
              </a:rPr>
              <a:t>q</a:t>
            </a:r>
            <a:r>
              <a:rPr sz="1800" spc="-5" dirty="0" smtClean="0">
                <a:solidFill>
                  <a:srgbClr val="4B4B4B"/>
                </a:solidFill>
              </a:rPr>
              <a:t>ua</a:t>
            </a:r>
            <a:r>
              <a:rPr sz="1800" spc="-15" dirty="0" smtClean="0">
                <a:solidFill>
                  <a:srgbClr val="4B4B4B"/>
                </a:solidFill>
              </a:rPr>
              <a:t>v</a:t>
            </a:r>
            <a:r>
              <a:rPr sz="1800" spc="-5" dirty="0" smtClean="0">
                <a:solidFill>
                  <a:srgbClr val="4B4B4B"/>
                </a:solidFill>
              </a:rPr>
              <a:t>e</a:t>
            </a:r>
            <a:r>
              <a:rPr sz="1800" dirty="0" smtClean="0">
                <a:solidFill>
                  <a:srgbClr val="4B4B4B"/>
                </a:solidFill>
              </a:rPr>
              <a:t>r</a:t>
            </a:r>
            <a:endParaRPr sz="1800" dirty="0">
              <a:solidFill>
                <a:srgbClr val="4B4B4B"/>
              </a:solidFill>
            </a:endParaRPr>
          </a:p>
          <a:p>
            <a:pPr marL="299085" indent="-286385">
              <a:lnSpc>
                <a:spcPct val="100000"/>
              </a:lnSpc>
              <a:buChar char="•"/>
              <a:tabLst>
                <a:tab pos="299720" algn="l"/>
              </a:tabLst>
            </a:pPr>
            <a:r>
              <a:rPr sz="1800" spc="-5" dirty="0">
                <a:solidFill>
                  <a:srgbClr val="4B4B4B"/>
                </a:solidFill>
              </a:rPr>
              <a:t>do</a:t>
            </a:r>
            <a:r>
              <a:rPr sz="1800" spc="5" dirty="0">
                <a:solidFill>
                  <a:srgbClr val="4B4B4B"/>
                </a:solidFill>
              </a:rPr>
              <a:t>tt</a:t>
            </a:r>
            <a:r>
              <a:rPr sz="1800" spc="-5" dirty="0">
                <a:solidFill>
                  <a:srgbClr val="4B4B4B"/>
                </a:solidFill>
              </a:rPr>
              <a:t>e</a:t>
            </a:r>
            <a:r>
              <a:rPr sz="1800" dirty="0">
                <a:solidFill>
                  <a:srgbClr val="4B4B4B"/>
                </a:solidFill>
              </a:rPr>
              <a:t>d</a:t>
            </a:r>
            <a:r>
              <a:rPr sz="1800" spc="-35" dirty="0">
                <a:solidFill>
                  <a:srgbClr val="4B4B4B"/>
                </a:solidFill>
              </a:rPr>
              <a:t> </a:t>
            </a:r>
            <a:r>
              <a:rPr sz="1800" dirty="0">
                <a:solidFill>
                  <a:srgbClr val="4B4B4B"/>
                </a:solidFill>
              </a:rPr>
              <a:t>r</a:t>
            </a:r>
            <a:r>
              <a:rPr sz="1800" spc="-5" dirty="0">
                <a:solidFill>
                  <a:srgbClr val="4B4B4B"/>
                </a:solidFill>
              </a:rPr>
              <a:t>h</a:t>
            </a:r>
            <a:r>
              <a:rPr sz="1800" spc="-15" dirty="0">
                <a:solidFill>
                  <a:srgbClr val="4B4B4B"/>
                </a:solidFill>
              </a:rPr>
              <a:t>y</a:t>
            </a:r>
            <a:r>
              <a:rPr sz="1800" spc="5" dirty="0">
                <a:solidFill>
                  <a:srgbClr val="4B4B4B"/>
                </a:solidFill>
              </a:rPr>
              <a:t>t</a:t>
            </a:r>
            <a:r>
              <a:rPr sz="1800" spc="-5" dirty="0">
                <a:solidFill>
                  <a:srgbClr val="4B4B4B"/>
                </a:solidFill>
              </a:rPr>
              <a:t>h</a:t>
            </a:r>
            <a:r>
              <a:rPr sz="1800" dirty="0">
                <a:solidFill>
                  <a:srgbClr val="4B4B4B"/>
                </a:solidFill>
              </a:rPr>
              <a:t>ms,</a:t>
            </a:r>
            <a:r>
              <a:rPr sz="1800" spc="-40" dirty="0">
                <a:solidFill>
                  <a:srgbClr val="4B4B4B"/>
                </a:solidFill>
              </a:rPr>
              <a:t> </a:t>
            </a:r>
            <a:r>
              <a:rPr sz="1800" spc="5" dirty="0">
                <a:solidFill>
                  <a:srgbClr val="4B4B4B"/>
                </a:solidFill>
              </a:rPr>
              <a:t>t</a:t>
            </a:r>
            <a:r>
              <a:rPr sz="1800" dirty="0">
                <a:solidFill>
                  <a:srgbClr val="4B4B4B"/>
                </a:solidFill>
              </a:rPr>
              <a:t>r</a:t>
            </a:r>
            <a:r>
              <a:rPr sz="1800" spc="-10" dirty="0">
                <a:solidFill>
                  <a:srgbClr val="4B4B4B"/>
                </a:solidFill>
              </a:rPr>
              <a:t>i</a:t>
            </a:r>
            <a:r>
              <a:rPr sz="1800" spc="-5" dirty="0">
                <a:solidFill>
                  <a:srgbClr val="4B4B4B"/>
                </a:solidFill>
              </a:rPr>
              <a:t>p</a:t>
            </a:r>
            <a:r>
              <a:rPr sz="1800" spc="-10" dirty="0">
                <a:solidFill>
                  <a:srgbClr val="4B4B4B"/>
                </a:solidFill>
              </a:rPr>
              <a:t>l</a:t>
            </a:r>
            <a:r>
              <a:rPr sz="1800" spc="-5" dirty="0">
                <a:solidFill>
                  <a:srgbClr val="4B4B4B"/>
                </a:solidFill>
              </a:rPr>
              <a:t>e</a:t>
            </a:r>
            <a:r>
              <a:rPr sz="1800" spc="5" dirty="0">
                <a:solidFill>
                  <a:srgbClr val="4B4B4B"/>
                </a:solidFill>
              </a:rPr>
              <a:t>t</a:t>
            </a:r>
            <a:r>
              <a:rPr sz="1800" dirty="0">
                <a:solidFill>
                  <a:srgbClr val="4B4B4B"/>
                </a:solidFill>
              </a:rPr>
              <a:t>s,</a:t>
            </a:r>
            <a:r>
              <a:rPr sz="1800" spc="-25" dirty="0">
                <a:solidFill>
                  <a:srgbClr val="4B4B4B"/>
                </a:solidFill>
              </a:rPr>
              <a:t> </a:t>
            </a:r>
            <a:r>
              <a:rPr sz="1800" dirty="0">
                <a:solidFill>
                  <a:srgbClr val="4B4B4B"/>
                </a:solidFill>
              </a:rPr>
              <a:t>sc</a:t>
            </a:r>
            <a:r>
              <a:rPr sz="1800" spc="-5" dirty="0">
                <a:solidFill>
                  <a:srgbClr val="4B4B4B"/>
                </a:solidFill>
              </a:rPr>
              <a:t>o</a:t>
            </a:r>
            <a:r>
              <a:rPr sz="1800" spc="5" dirty="0">
                <a:solidFill>
                  <a:srgbClr val="4B4B4B"/>
                </a:solidFill>
              </a:rPr>
              <a:t>t</a:t>
            </a:r>
            <a:r>
              <a:rPr sz="1800" dirty="0">
                <a:solidFill>
                  <a:srgbClr val="4B4B4B"/>
                </a:solidFill>
              </a:rPr>
              <a:t>ch</a:t>
            </a:r>
            <a:r>
              <a:rPr sz="1800" spc="-20" dirty="0">
                <a:solidFill>
                  <a:srgbClr val="4B4B4B"/>
                </a:solidFill>
              </a:rPr>
              <a:t> </a:t>
            </a:r>
            <a:r>
              <a:rPr sz="1800" dirty="0">
                <a:solidFill>
                  <a:srgbClr val="4B4B4B"/>
                </a:solidFill>
              </a:rPr>
              <a:t>s</a:t>
            </a:r>
            <a:r>
              <a:rPr sz="1800" spc="-5" dirty="0">
                <a:solidFill>
                  <a:srgbClr val="4B4B4B"/>
                </a:solidFill>
              </a:rPr>
              <a:t>na</a:t>
            </a:r>
            <a:r>
              <a:rPr sz="1800" dirty="0">
                <a:solidFill>
                  <a:srgbClr val="4B4B4B"/>
                </a:solidFill>
              </a:rPr>
              <a:t>p</a:t>
            </a:r>
          </a:p>
          <a:p>
            <a:pPr marL="299085" indent="-286385">
              <a:lnSpc>
                <a:spcPct val="100000"/>
              </a:lnSpc>
              <a:buChar char="•"/>
              <a:tabLst>
                <a:tab pos="299720" algn="l"/>
              </a:tabLst>
            </a:pPr>
            <a:r>
              <a:rPr sz="1800" spc="5" dirty="0" smtClean="0">
                <a:solidFill>
                  <a:srgbClr val="4B4B4B"/>
                </a:solidFill>
              </a:rPr>
              <a:t>g</a:t>
            </a:r>
            <a:r>
              <a:rPr sz="1800" dirty="0" smtClean="0">
                <a:solidFill>
                  <a:srgbClr val="4B4B4B"/>
                </a:solidFill>
              </a:rPr>
              <a:t>r</a:t>
            </a:r>
            <a:r>
              <a:rPr sz="1800" spc="-5" dirty="0" smtClean="0">
                <a:solidFill>
                  <a:srgbClr val="4B4B4B"/>
                </a:solidFill>
              </a:rPr>
              <a:t>oo</a:t>
            </a:r>
            <a:r>
              <a:rPr sz="1800" spc="-15" dirty="0" smtClean="0">
                <a:solidFill>
                  <a:srgbClr val="4B4B4B"/>
                </a:solidFill>
              </a:rPr>
              <a:t>v</a:t>
            </a:r>
            <a:r>
              <a:rPr sz="1800" dirty="0" smtClean="0">
                <a:solidFill>
                  <a:srgbClr val="4B4B4B"/>
                </a:solidFill>
              </a:rPr>
              <a:t>e</a:t>
            </a:r>
            <a:endParaRPr sz="1800" dirty="0">
              <a:solidFill>
                <a:srgbClr val="4B4B4B"/>
              </a:solidFill>
            </a:endParaRPr>
          </a:p>
          <a:p>
            <a:pPr marL="299085" indent="-286385">
              <a:lnSpc>
                <a:spcPct val="100000"/>
              </a:lnSpc>
              <a:buChar char="•"/>
              <a:tabLst>
                <a:tab pos="299720" algn="l"/>
              </a:tabLst>
            </a:pPr>
            <a:r>
              <a:rPr sz="1800" spc="-5" dirty="0">
                <a:solidFill>
                  <a:srgbClr val="4B4B4B"/>
                </a:solidFill>
              </a:rPr>
              <a:t>ba</a:t>
            </a:r>
            <a:r>
              <a:rPr sz="1800" dirty="0">
                <a:solidFill>
                  <a:srgbClr val="4B4B4B"/>
                </a:solidFill>
              </a:rPr>
              <a:t>c</a:t>
            </a:r>
            <a:r>
              <a:rPr sz="1800" spc="10" dirty="0">
                <a:solidFill>
                  <a:srgbClr val="4B4B4B"/>
                </a:solidFill>
              </a:rPr>
              <a:t>k</a:t>
            </a:r>
            <a:r>
              <a:rPr sz="1800" spc="-5" dirty="0">
                <a:solidFill>
                  <a:srgbClr val="4B4B4B"/>
                </a:solidFill>
              </a:rPr>
              <a:t>bea</a:t>
            </a:r>
            <a:r>
              <a:rPr sz="1800" dirty="0">
                <a:solidFill>
                  <a:srgbClr val="4B4B4B"/>
                </a:solidFill>
              </a:rPr>
              <a:t>t</a:t>
            </a:r>
          </a:p>
          <a:p>
            <a:pPr marL="299085" indent="-286385">
              <a:lnSpc>
                <a:spcPct val="100000"/>
              </a:lnSpc>
              <a:buChar char="•"/>
              <a:tabLst>
                <a:tab pos="299720" algn="l"/>
              </a:tabLst>
            </a:pPr>
            <a:r>
              <a:rPr sz="1800" dirty="0">
                <a:solidFill>
                  <a:srgbClr val="4B4B4B"/>
                </a:solidFill>
              </a:rPr>
              <a:t>s</a:t>
            </a:r>
            <a:r>
              <a:rPr sz="1800" spc="-15" dirty="0">
                <a:solidFill>
                  <a:srgbClr val="4B4B4B"/>
                </a:solidFill>
              </a:rPr>
              <a:t>y</a:t>
            </a:r>
            <a:r>
              <a:rPr sz="1800" spc="-5" dirty="0">
                <a:solidFill>
                  <a:srgbClr val="4B4B4B"/>
                </a:solidFill>
              </a:rPr>
              <a:t>n</a:t>
            </a:r>
            <a:r>
              <a:rPr sz="1800" dirty="0">
                <a:solidFill>
                  <a:srgbClr val="4B4B4B"/>
                </a:solidFill>
              </a:rPr>
              <a:t>c</a:t>
            </a:r>
            <a:r>
              <a:rPr sz="1800" spc="-5" dirty="0">
                <a:solidFill>
                  <a:srgbClr val="4B4B4B"/>
                </a:solidFill>
              </a:rPr>
              <a:t>opa</a:t>
            </a:r>
            <a:r>
              <a:rPr sz="1800" spc="5" dirty="0">
                <a:solidFill>
                  <a:srgbClr val="4B4B4B"/>
                </a:solidFill>
              </a:rPr>
              <a:t>t</a:t>
            </a:r>
            <a:r>
              <a:rPr sz="1800" spc="-10" dirty="0">
                <a:solidFill>
                  <a:srgbClr val="4B4B4B"/>
                </a:solidFill>
              </a:rPr>
              <a:t>i</a:t>
            </a:r>
            <a:r>
              <a:rPr sz="1800" spc="-5" dirty="0">
                <a:solidFill>
                  <a:srgbClr val="4B4B4B"/>
                </a:solidFill>
              </a:rPr>
              <a:t>o</a:t>
            </a:r>
            <a:r>
              <a:rPr sz="1800" dirty="0">
                <a:solidFill>
                  <a:srgbClr val="4B4B4B"/>
                </a:solidFill>
              </a:rPr>
              <a:t>n</a:t>
            </a:r>
          </a:p>
          <a:p>
            <a:pPr marL="299085" indent="-286385">
              <a:lnSpc>
                <a:spcPct val="100000"/>
              </a:lnSpc>
              <a:buChar char="•"/>
              <a:tabLst>
                <a:tab pos="299720" algn="l"/>
              </a:tabLst>
            </a:pPr>
            <a:r>
              <a:rPr sz="1800" spc="-5" dirty="0">
                <a:solidFill>
                  <a:srgbClr val="4B4B4B"/>
                </a:solidFill>
              </a:rPr>
              <a:t>o</a:t>
            </a:r>
            <a:r>
              <a:rPr sz="1800" spc="15" dirty="0">
                <a:solidFill>
                  <a:srgbClr val="4B4B4B"/>
                </a:solidFill>
              </a:rPr>
              <a:t>f</a:t>
            </a:r>
            <a:r>
              <a:rPr sz="1800" spc="5" dirty="0">
                <a:solidFill>
                  <a:srgbClr val="4B4B4B"/>
                </a:solidFill>
              </a:rPr>
              <a:t>f</a:t>
            </a:r>
            <a:r>
              <a:rPr sz="1800" spc="-10" dirty="0">
                <a:solidFill>
                  <a:srgbClr val="4B4B4B"/>
                </a:solidFill>
              </a:rPr>
              <a:t>-</a:t>
            </a:r>
            <a:r>
              <a:rPr sz="1800" spc="-5" dirty="0">
                <a:solidFill>
                  <a:srgbClr val="4B4B4B"/>
                </a:solidFill>
              </a:rPr>
              <a:t>beat</a:t>
            </a:r>
          </a:p>
          <a:p>
            <a:pPr marL="299085" indent="-286385">
              <a:lnSpc>
                <a:spcPct val="100000"/>
              </a:lnSpc>
              <a:buChar char="•"/>
              <a:tabLst>
                <a:tab pos="299720" algn="l"/>
              </a:tabLst>
            </a:pPr>
            <a:r>
              <a:rPr sz="1800" dirty="0" smtClean="0">
                <a:solidFill>
                  <a:srgbClr val="4B4B4B"/>
                </a:solidFill>
              </a:rPr>
              <a:t>s</a:t>
            </a:r>
            <a:r>
              <a:rPr sz="1800" spc="-5" dirty="0" smtClean="0">
                <a:solidFill>
                  <a:srgbClr val="4B4B4B"/>
                </a:solidFill>
              </a:rPr>
              <a:t>hu</a:t>
            </a:r>
            <a:r>
              <a:rPr sz="1800" spc="15" dirty="0" smtClean="0">
                <a:solidFill>
                  <a:srgbClr val="4B4B4B"/>
                </a:solidFill>
              </a:rPr>
              <a:t>f</a:t>
            </a:r>
            <a:r>
              <a:rPr sz="1800" spc="5" dirty="0" smtClean="0">
                <a:solidFill>
                  <a:srgbClr val="4B4B4B"/>
                </a:solidFill>
              </a:rPr>
              <a:t>f</a:t>
            </a:r>
            <a:r>
              <a:rPr sz="1800" spc="-10" dirty="0" smtClean="0">
                <a:solidFill>
                  <a:srgbClr val="4B4B4B"/>
                </a:solidFill>
              </a:rPr>
              <a:t>l</a:t>
            </a:r>
            <a:r>
              <a:rPr sz="1800" spc="-5" dirty="0" smtClean="0">
                <a:solidFill>
                  <a:srgbClr val="4B4B4B"/>
                </a:solidFill>
              </a:rPr>
              <a:t>e</a:t>
            </a:r>
            <a:r>
              <a:rPr sz="1800" spc="-40" dirty="0" smtClean="0">
                <a:solidFill>
                  <a:srgbClr val="4B4B4B"/>
                </a:solidFill>
              </a:rPr>
              <a:t> </a:t>
            </a:r>
            <a:endParaRPr lang="en-GB" sz="1800" spc="-40" dirty="0" smtClean="0">
              <a:solidFill>
                <a:srgbClr val="4B4B4B"/>
              </a:solidFill>
            </a:endParaRPr>
          </a:p>
          <a:p>
            <a:pPr marL="299085" indent="-286385">
              <a:lnSpc>
                <a:spcPct val="100000"/>
              </a:lnSpc>
              <a:buChar char="•"/>
              <a:tabLst>
                <a:tab pos="299720" algn="l"/>
              </a:tabLst>
            </a:pPr>
            <a:r>
              <a:rPr sz="1800" dirty="0" smtClean="0">
                <a:solidFill>
                  <a:srgbClr val="4B4B4B"/>
                </a:solidFill>
              </a:rPr>
              <a:t>s</a:t>
            </a:r>
            <a:r>
              <a:rPr sz="1800" spc="-20" dirty="0" smtClean="0">
                <a:solidFill>
                  <a:srgbClr val="4B4B4B"/>
                </a:solidFill>
              </a:rPr>
              <a:t>w</a:t>
            </a:r>
            <a:r>
              <a:rPr sz="1800" spc="-10" dirty="0" smtClean="0">
                <a:solidFill>
                  <a:srgbClr val="4B4B4B"/>
                </a:solidFill>
              </a:rPr>
              <a:t>i</a:t>
            </a:r>
            <a:r>
              <a:rPr sz="1800" spc="-5" dirty="0" smtClean="0">
                <a:solidFill>
                  <a:srgbClr val="4B4B4B"/>
                </a:solidFill>
              </a:rPr>
              <a:t>n</a:t>
            </a:r>
            <a:r>
              <a:rPr sz="1800" dirty="0" smtClean="0">
                <a:solidFill>
                  <a:srgbClr val="4B4B4B"/>
                </a:solidFill>
              </a:rPr>
              <a:t>g</a:t>
            </a:r>
            <a:endParaRPr sz="1800" dirty="0">
              <a:solidFill>
                <a:srgbClr val="4B4B4B"/>
              </a:solidFill>
            </a:endParaRPr>
          </a:p>
          <a:p>
            <a:pPr marL="299085" indent="-286385">
              <a:lnSpc>
                <a:spcPct val="100000"/>
              </a:lnSpc>
              <a:buChar char="•"/>
              <a:tabLst>
                <a:tab pos="299720" algn="l"/>
              </a:tabLst>
            </a:pPr>
            <a:r>
              <a:rPr sz="1800" spc="-10" dirty="0">
                <a:solidFill>
                  <a:srgbClr val="4B4B4B"/>
                </a:solidFill>
              </a:rPr>
              <a:t>i</a:t>
            </a:r>
            <a:r>
              <a:rPr sz="1800" dirty="0">
                <a:solidFill>
                  <a:srgbClr val="4B4B4B"/>
                </a:solidFill>
              </a:rPr>
              <a:t>rr</a:t>
            </a:r>
            <a:r>
              <a:rPr sz="1800" spc="-5" dirty="0">
                <a:solidFill>
                  <a:srgbClr val="4B4B4B"/>
                </a:solidFill>
              </a:rPr>
              <a:t>e</a:t>
            </a:r>
            <a:r>
              <a:rPr sz="1800" spc="5" dirty="0">
                <a:solidFill>
                  <a:srgbClr val="4B4B4B"/>
                </a:solidFill>
              </a:rPr>
              <a:t>g</a:t>
            </a:r>
            <a:r>
              <a:rPr sz="1800" spc="-5" dirty="0">
                <a:solidFill>
                  <a:srgbClr val="4B4B4B"/>
                </a:solidFill>
              </a:rPr>
              <a:t>u</a:t>
            </a:r>
            <a:r>
              <a:rPr sz="1800" spc="-10" dirty="0">
                <a:solidFill>
                  <a:srgbClr val="4B4B4B"/>
                </a:solidFill>
              </a:rPr>
              <a:t>l</a:t>
            </a:r>
            <a:r>
              <a:rPr sz="1800" spc="-5" dirty="0">
                <a:solidFill>
                  <a:srgbClr val="4B4B4B"/>
                </a:solidFill>
              </a:rPr>
              <a:t>a</a:t>
            </a:r>
            <a:r>
              <a:rPr sz="1800" dirty="0">
                <a:solidFill>
                  <a:srgbClr val="4B4B4B"/>
                </a:solidFill>
              </a:rPr>
              <a:t>r,</a:t>
            </a:r>
            <a:r>
              <a:rPr sz="1800" spc="-40" dirty="0">
                <a:solidFill>
                  <a:srgbClr val="4B4B4B"/>
                </a:solidFill>
              </a:rPr>
              <a:t> </a:t>
            </a:r>
            <a:r>
              <a:rPr sz="1800" spc="15" dirty="0">
                <a:solidFill>
                  <a:srgbClr val="4B4B4B"/>
                </a:solidFill>
              </a:rPr>
              <a:t>f</a:t>
            </a:r>
            <a:r>
              <a:rPr sz="1800" dirty="0">
                <a:solidFill>
                  <a:srgbClr val="4B4B4B"/>
                </a:solidFill>
              </a:rPr>
              <a:t>r</a:t>
            </a:r>
            <a:r>
              <a:rPr sz="1800" spc="-5" dirty="0">
                <a:solidFill>
                  <a:srgbClr val="4B4B4B"/>
                </a:solidFill>
              </a:rPr>
              <a:t>e</a:t>
            </a:r>
            <a:r>
              <a:rPr sz="1800" dirty="0">
                <a:solidFill>
                  <a:srgbClr val="4B4B4B"/>
                </a:solidFill>
              </a:rPr>
              <a:t>e</a:t>
            </a:r>
          </a:p>
          <a:p>
            <a:pPr marL="299085" indent="-286385">
              <a:lnSpc>
                <a:spcPct val="100000"/>
              </a:lnSpc>
              <a:buChar char="•"/>
              <a:tabLst>
                <a:tab pos="299720" algn="l"/>
              </a:tabLst>
            </a:pPr>
            <a:r>
              <a:rPr sz="1800" spc="-5" dirty="0" smtClean="0">
                <a:solidFill>
                  <a:srgbClr val="4B4B4B"/>
                </a:solidFill>
              </a:rPr>
              <a:t>ana</a:t>
            </a:r>
            <a:r>
              <a:rPr sz="1800" dirty="0" smtClean="0">
                <a:solidFill>
                  <a:srgbClr val="4B4B4B"/>
                </a:solidFill>
              </a:rPr>
              <a:t>cr</a:t>
            </a:r>
            <a:r>
              <a:rPr sz="1800" spc="-5" dirty="0" smtClean="0">
                <a:solidFill>
                  <a:srgbClr val="4B4B4B"/>
                </a:solidFill>
              </a:rPr>
              <a:t>u</a:t>
            </a:r>
            <a:r>
              <a:rPr sz="1800" dirty="0" smtClean="0">
                <a:solidFill>
                  <a:srgbClr val="4B4B4B"/>
                </a:solidFill>
              </a:rPr>
              <a:t>s</a:t>
            </a:r>
            <a:r>
              <a:rPr sz="1800" spc="-10" dirty="0" smtClean="0">
                <a:solidFill>
                  <a:srgbClr val="4B4B4B"/>
                </a:solidFill>
              </a:rPr>
              <a:t>i</a:t>
            </a:r>
            <a:r>
              <a:rPr sz="1800" dirty="0" smtClean="0">
                <a:solidFill>
                  <a:srgbClr val="4B4B4B"/>
                </a:solidFill>
              </a:rPr>
              <a:t>s</a:t>
            </a:r>
            <a:endParaRPr sz="1800" dirty="0">
              <a:solidFill>
                <a:srgbClr val="4B4B4B"/>
              </a:solidFill>
            </a:endParaRPr>
          </a:p>
          <a:p>
            <a:pPr marL="299085" indent="-286385">
              <a:lnSpc>
                <a:spcPct val="100000"/>
              </a:lnSpc>
              <a:buChar char="•"/>
              <a:tabLst>
                <a:tab pos="299720" algn="l"/>
              </a:tabLst>
            </a:pPr>
            <a:r>
              <a:rPr sz="1800" spc="-5" dirty="0" smtClean="0">
                <a:solidFill>
                  <a:srgbClr val="4B4B4B"/>
                </a:solidFill>
              </a:rPr>
              <a:t>bi</a:t>
            </a:r>
            <a:r>
              <a:rPr sz="1800" dirty="0" smtClean="0">
                <a:solidFill>
                  <a:srgbClr val="4B4B4B"/>
                </a:solidFill>
              </a:rPr>
              <a:t>-r</a:t>
            </a:r>
            <a:r>
              <a:rPr sz="1800" spc="-5" dirty="0" smtClean="0">
                <a:solidFill>
                  <a:srgbClr val="4B4B4B"/>
                </a:solidFill>
              </a:rPr>
              <a:t>h</a:t>
            </a:r>
            <a:r>
              <a:rPr sz="1800" spc="-15" dirty="0" smtClean="0">
                <a:solidFill>
                  <a:srgbClr val="4B4B4B"/>
                </a:solidFill>
              </a:rPr>
              <a:t>y</a:t>
            </a:r>
            <a:r>
              <a:rPr sz="1800" spc="5" dirty="0" smtClean="0">
                <a:solidFill>
                  <a:srgbClr val="4B4B4B"/>
                </a:solidFill>
              </a:rPr>
              <a:t>t</a:t>
            </a:r>
            <a:r>
              <a:rPr sz="1800" spc="-5" dirty="0" smtClean="0">
                <a:solidFill>
                  <a:srgbClr val="4B4B4B"/>
                </a:solidFill>
              </a:rPr>
              <a:t>h</a:t>
            </a:r>
            <a:r>
              <a:rPr sz="1800" dirty="0" smtClean="0">
                <a:solidFill>
                  <a:srgbClr val="4B4B4B"/>
                </a:solidFill>
              </a:rPr>
              <a:t>m</a:t>
            </a:r>
            <a:r>
              <a:rPr sz="1800" dirty="0">
                <a:solidFill>
                  <a:srgbClr val="4B4B4B"/>
                </a:solidFill>
              </a:rPr>
              <a:t>,</a:t>
            </a:r>
            <a:r>
              <a:rPr sz="1800" spc="-40" dirty="0">
                <a:solidFill>
                  <a:srgbClr val="4B4B4B"/>
                </a:solidFill>
              </a:rPr>
              <a:t> </a:t>
            </a:r>
            <a:r>
              <a:rPr sz="1800" dirty="0">
                <a:solidFill>
                  <a:srgbClr val="4B4B4B"/>
                </a:solidFill>
              </a:rPr>
              <a:t>cr</a:t>
            </a:r>
            <a:r>
              <a:rPr sz="1800" spc="-5" dirty="0">
                <a:solidFill>
                  <a:srgbClr val="4B4B4B"/>
                </a:solidFill>
              </a:rPr>
              <a:t>o</a:t>
            </a:r>
            <a:r>
              <a:rPr sz="1800" dirty="0">
                <a:solidFill>
                  <a:srgbClr val="4B4B4B"/>
                </a:solidFill>
              </a:rPr>
              <a:t>ss-r</a:t>
            </a:r>
            <a:r>
              <a:rPr sz="1800" spc="-5" dirty="0">
                <a:solidFill>
                  <a:srgbClr val="4B4B4B"/>
                </a:solidFill>
              </a:rPr>
              <a:t>h</a:t>
            </a:r>
            <a:r>
              <a:rPr sz="1800" spc="-15" dirty="0">
                <a:solidFill>
                  <a:srgbClr val="4B4B4B"/>
                </a:solidFill>
              </a:rPr>
              <a:t>y</a:t>
            </a:r>
            <a:r>
              <a:rPr sz="1800" spc="5" dirty="0">
                <a:solidFill>
                  <a:srgbClr val="4B4B4B"/>
                </a:solidFill>
              </a:rPr>
              <a:t>t</a:t>
            </a:r>
            <a:r>
              <a:rPr sz="1800" spc="-5" dirty="0">
                <a:solidFill>
                  <a:srgbClr val="4B4B4B"/>
                </a:solidFill>
              </a:rPr>
              <a:t>h</a:t>
            </a:r>
            <a:r>
              <a:rPr sz="1800" spc="-10" dirty="0">
                <a:solidFill>
                  <a:srgbClr val="4B4B4B"/>
                </a:solidFill>
              </a:rPr>
              <a:t>m</a:t>
            </a:r>
            <a:r>
              <a:rPr sz="1800" dirty="0">
                <a:solidFill>
                  <a:srgbClr val="4B4B4B"/>
                </a:solidFill>
              </a:rPr>
              <a:t>,</a:t>
            </a:r>
            <a:r>
              <a:rPr sz="1800" spc="-50" dirty="0">
                <a:solidFill>
                  <a:srgbClr val="4B4B4B"/>
                </a:solidFill>
              </a:rPr>
              <a:t> </a:t>
            </a:r>
            <a:r>
              <a:rPr sz="1800" spc="-5" dirty="0">
                <a:solidFill>
                  <a:srgbClr val="4B4B4B"/>
                </a:solidFill>
              </a:rPr>
              <a:t>po</a:t>
            </a:r>
            <a:r>
              <a:rPr sz="1800" spc="-10" dirty="0">
                <a:solidFill>
                  <a:srgbClr val="4B4B4B"/>
                </a:solidFill>
              </a:rPr>
              <a:t>l</a:t>
            </a:r>
            <a:r>
              <a:rPr sz="1800" spc="-15" dirty="0">
                <a:solidFill>
                  <a:srgbClr val="4B4B4B"/>
                </a:solidFill>
              </a:rPr>
              <a:t>y</a:t>
            </a:r>
            <a:r>
              <a:rPr sz="1800" dirty="0">
                <a:solidFill>
                  <a:srgbClr val="4B4B4B"/>
                </a:solidFill>
              </a:rPr>
              <a:t>r</a:t>
            </a:r>
            <a:r>
              <a:rPr sz="1800" spc="-5" dirty="0">
                <a:solidFill>
                  <a:srgbClr val="4B4B4B"/>
                </a:solidFill>
              </a:rPr>
              <a:t>h</a:t>
            </a:r>
            <a:r>
              <a:rPr sz="1800" spc="-15" dirty="0">
                <a:solidFill>
                  <a:srgbClr val="4B4B4B"/>
                </a:solidFill>
              </a:rPr>
              <a:t>y</a:t>
            </a:r>
            <a:r>
              <a:rPr sz="1800" spc="5" dirty="0">
                <a:solidFill>
                  <a:srgbClr val="4B4B4B"/>
                </a:solidFill>
              </a:rPr>
              <a:t>t</a:t>
            </a:r>
            <a:r>
              <a:rPr sz="1800" spc="-5" dirty="0">
                <a:solidFill>
                  <a:srgbClr val="4B4B4B"/>
                </a:solidFill>
              </a:rPr>
              <a:t>h</a:t>
            </a:r>
            <a:r>
              <a:rPr sz="1800" dirty="0">
                <a:solidFill>
                  <a:srgbClr val="4B4B4B"/>
                </a:solidFill>
              </a:rPr>
              <a:t>m</a:t>
            </a:r>
          </a:p>
          <a:p>
            <a:pPr marL="299085" indent="-286385">
              <a:lnSpc>
                <a:spcPct val="100000"/>
              </a:lnSpc>
              <a:buChar char="•"/>
              <a:tabLst>
                <a:tab pos="299720" algn="l"/>
              </a:tabLst>
            </a:pPr>
            <a:r>
              <a:rPr sz="1800" spc="-5" dirty="0" smtClean="0">
                <a:solidFill>
                  <a:srgbClr val="4B4B4B"/>
                </a:solidFill>
              </a:rPr>
              <a:t>au</a:t>
            </a:r>
            <a:r>
              <a:rPr sz="1800" spc="5" dirty="0" smtClean="0">
                <a:solidFill>
                  <a:srgbClr val="4B4B4B"/>
                </a:solidFill>
              </a:rPr>
              <a:t>g</a:t>
            </a:r>
            <a:r>
              <a:rPr sz="1800" dirty="0" smtClean="0">
                <a:solidFill>
                  <a:srgbClr val="4B4B4B"/>
                </a:solidFill>
              </a:rPr>
              <a:t>m</a:t>
            </a:r>
            <a:r>
              <a:rPr sz="1800" spc="-5" dirty="0" smtClean="0">
                <a:solidFill>
                  <a:srgbClr val="4B4B4B"/>
                </a:solidFill>
              </a:rPr>
              <a:t>en</a:t>
            </a:r>
            <a:r>
              <a:rPr sz="1800" spc="5" dirty="0" smtClean="0">
                <a:solidFill>
                  <a:srgbClr val="4B4B4B"/>
                </a:solidFill>
              </a:rPr>
              <a:t>t</a:t>
            </a:r>
            <a:r>
              <a:rPr sz="1800" spc="-5" dirty="0" smtClean="0">
                <a:solidFill>
                  <a:srgbClr val="4B4B4B"/>
                </a:solidFill>
              </a:rPr>
              <a:t>a</a:t>
            </a:r>
            <a:r>
              <a:rPr sz="1800" spc="-10" dirty="0" smtClean="0">
                <a:solidFill>
                  <a:srgbClr val="4B4B4B"/>
                </a:solidFill>
              </a:rPr>
              <a:t>ti</a:t>
            </a:r>
            <a:r>
              <a:rPr sz="1800" spc="-5" dirty="0" smtClean="0">
                <a:solidFill>
                  <a:srgbClr val="4B4B4B"/>
                </a:solidFill>
              </a:rPr>
              <a:t>on</a:t>
            </a:r>
            <a:r>
              <a:rPr sz="1800" dirty="0">
                <a:solidFill>
                  <a:srgbClr val="4B4B4B"/>
                </a:solidFill>
              </a:rPr>
              <a:t>,</a:t>
            </a:r>
            <a:r>
              <a:rPr sz="1800" spc="-40" dirty="0">
                <a:solidFill>
                  <a:srgbClr val="4B4B4B"/>
                </a:solidFill>
              </a:rPr>
              <a:t> </a:t>
            </a:r>
            <a:r>
              <a:rPr sz="1800" spc="-5" dirty="0">
                <a:solidFill>
                  <a:srgbClr val="4B4B4B"/>
                </a:solidFill>
              </a:rPr>
              <a:t>d</a:t>
            </a:r>
            <a:r>
              <a:rPr sz="1800" spc="-10" dirty="0">
                <a:solidFill>
                  <a:srgbClr val="4B4B4B"/>
                </a:solidFill>
              </a:rPr>
              <a:t>i</a:t>
            </a:r>
            <a:r>
              <a:rPr sz="1800" dirty="0">
                <a:solidFill>
                  <a:srgbClr val="4B4B4B"/>
                </a:solidFill>
              </a:rPr>
              <a:t>m</a:t>
            </a:r>
            <a:r>
              <a:rPr sz="1800" spc="-10" dirty="0">
                <a:solidFill>
                  <a:srgbClr val="4B4B4B"/>
                </a:solidFill>
              </a:rPr>
              <a:t>i</a:t>
            </a:r>
            <a:r>
              <a:rPr sz="1800" spc="-5" dirty="0">
                <a:solidFill>
                  <a:srgbClr val="4B4B4B"/>
                </a:solidFill>
              </a:rPr>
              <a:t>nu</a:t>
            </a:r>
            <a:r>
              <a:rPr sz="1800" spc="5" dirty="0">
                <a:solidFill>
                  <a:srgbClr val="4B4B4B"/>
                </a:solidFill>
              </a:rPr>
              <a:t>t</a:t>
            </a:r>
            <a:r>
              <a:rPr sz="1800" spc="-10" dirty="0">
                <a:solidFill>
                  <a:srgbClr val="4B4B4B"/>
                </a:solidFill>
              </a:rPr>
              <a:t>i</a:t>
            </a:r>
            <a:r>
              <a:rPr sz="1800" spc="-5" dirty="0">
                <a:solidFill>
                  <a:srgbClr val="4B4B4B"/>
                </a:solidFill>
              </a:rPr>
              <a:t>on</a:t>
            </a:r>
          </a:p>
          <a:p>
            <a:pPr marL="299085" indent="-286385">
              <a:lnSpc>
                <a:spcPct val="100000"/>
              </a:lnSpc>
              <a:buChar char="•"/>
              <a:tabLst>
                <a:tab pos="299720" algn="l"/>
              </a:tabLst>
            </a:pPr>
            <a:r>
              <a:rPr sz="1800" spc="-5" dirty="0">
                <a:solidFill>
                  <a:srgbClr val="4B4B4B"/>
                </a:solidFill>
              </a:rPr>
              <a:t>he</a:t>
            </a:r>
            <a:r>
              <a:rPr sz="1800" dirty="0">
                <a:solidFill>
                  <a:srgbClr val="4B4B4B"/>
                </a:solidFill>
              </a:rPr>
              <a:t>m</a:t>
            </a:r>
            <a:r>
              <a:rPr sz="1800" spc="-10" dirty="0">
                <a:solidFill>
                  <a:srgbClr val="4B4B4B"/>
                </a:solidFill>
              </a:rPr>
              <a:t>i</a:t>
            </a:r>
            <a:r>
              <a:rPr sz="1800" spc="-5" dirty="0">
                <a:solidFill>
                  <a:srgbClr val="4B4B4B"/>
                </a:solidFill>
              </a:rPr>
              <a:t>o</a:t>
            </a:r>
            <a:r>
              <a:rPr sz="1800" spc="-10" dirty="0">
                <a:solidFill>
                  <a:srgbClr val="4B4B4B"/>
                </a:solidFill>
              </a:rPr>
              <a:t>l</a:t>
            </a:r>
            <a:r>
              <a:rPr sz="1800" dirty="0">
                <a:solidFill>
                  <a:srgbClr val="4B4B4B"/>
                </a:solidFill>
              </a:rPr>
              <a:t>a</a:t>
            </a:r>
          </a:p>
          <a:p>
            <a:pPr marL="12700">
              <a:lnSpc>
                <a:spcPct val="100000"/>
              </a:lnSpc>
              <a:tabLst>
                <a:tab pos="337820" algn="l"/>
              </a:tabLst>
            </a:pPr>
            <a:endParaRPr dirty="0">
              <a:solidFill>
                <a:srgbClr val="4B4B4B"/>
              </a:solidFill>
            </a:endParaRPr>
          </a:p>
        </p:txBody>
      </p:sp>
      <p:sp>
        <p:nvSpPr>
          <p:cNvPr id="25" name="object 25"/>
          <p:cNvSpPr/>
          <p:nvPr/>
        </p:nvSpPr>
        <p:spPr>
          <a:xfrm>
            <a:off x="8230360" y="5639485"/>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27" name="object 27"/>
          <p:cNvSpPr txBox="1"/>
          <p:nvPr/>
        </p:nvSpPr>
        <p:spPr>
          <a:xfrm>
            <a:off x="8383077" y="5758885"/>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2" action="ppaction://hlinksldjump"/>
              </a:rPr>
              <a:t>H</a:t>
            </a:r>
            <a:r>
              <a:rPr sz="1100" dirty="0">
                <a:solidFill>
                  <a:srgbClr val="FFFFFF"/>
                </a:solidFill>
                <a:latin typeface="Arial"/>
                <a:cs typeface="Arial"/>
                <a:hlinkClick r:id="rId2" action="ppaction://hlinksldjump"/>
              </a:rPr>
              <a:t>o</a:t>
            </a:r>
            <a:r>
              <a:rPr sz="1100" spc="5" dirty="0">
                <a:solidFill>
                  <a:srgbClr val="FFFFFF"/>
                </a:solidFill>
                <a:latin typeface="Arial"/>
                <a:cs typeface="Arial"/>
                <a:hlinkClick r:id="rId2" action="ppaction://hlinksldjump"/>
              </a:rPr>
              <a:t>m</a:t>
            </a:r>
            <a:r>
              <a:rPr sz="1100" dirty="0">
                <a:solidFill>
                  <a:srgbClr val="FFFFFF"/>
                </a:solidFill>
                <a:latin typeface="Arial"/>
                <a:cs typeface="Arial"/>
                <a:hlinkClick r:id="rId2" action="ppaction://hlinksldjump"/>
              </a:rPr>
              <a:t>e</a:t>
            </a:r>
            <a:endParaRPr sz="1100" dirty="0">
              <a:latin typeface="Arial"/>
              <a:cs typeface="Arial"/>
            </a:endParaRPr>
          </a:p>
        </p:txBody>
      </p:sp>
      <p:sp>
        <p:nvSpPr>
          <p:cNvPr id="35" name="object 35"/>
          <p:cNvSpPr/>
          <p:nvPr/>
        </p:nvSpPr>
        <p:spPr>
          <a:xfrm>
            <a:off x="8230360" y="5014332"/>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37" name="object 37"/>
          <p:cNvSpPr txBox="1"/>
          <p:nvPr/>
        </p:nvSpPr>
        <p:spPr>
          <a:xfrm>
            <a:off x="8293180" y="5097055"/>
            <a:ext cx="594360"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8" name="object 38"/>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131</a:t>
            </a:fld>
            <a:r>
              <a:rPr spc="10" dirty="0"/>
              <a:t> </a:t>
            </a:r>
            <a:r>
              <a:rPr spc="-5" dirty="0"/>
              <a:t>o</a:t>
            </a:r>
            <a:r>
              <a:rPr dirty="0"/>
              <a:t>f</a:t>
            </a:r>
            <a:r>
              <a:rPr spc="10" dirty="0"/>
              <a:t> </a:t>
            </a:r>
            <a:r>
              <a:rPr lang="en-GB" spc="10" dirty="0" smtClean="0"/>
              <a:t>132</a:t>
            </a:r>
            <a:endParaRPr dirty="0"/>
          </a:p>
        </p:txBody>
      </p:sp>
      <p:sp>
        <p:nvSpPr>
          <p:cNvPr id="39" name="object 39"/>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spc="-5" dirty="0">
                <a:solidFill>
                  <a:srgbClr val="412878"/>
                </a:solidFill>
                <a:latin typeface="AQA Chevin Pro Light" panose="020F0303030000060003" pitchFamily="34" charset="0"/>
                <a:cs typeface="Arial" panose="020B0604020202020204" pitchFamily="34" charset="0"/>
              </a:rPr>
              <a:t>Dyn</a:t>
            </a:r>
            <a:r>
              <a:rPr spc="-10" dirty="0">
                <a:solidFill>
                  <a:srgbClr val="412878"/>
                </a:solidFill>
                <a:latin typeface="AQA Chevin Pro Light" panose="020F0303030000060003" pitchFamily="34" charset="0"/>
                <a:cs typeface="Arial" panose="020B0604020202020204" pitchFamily="34" charset="0"/>
              </a:rPr>
              <a:t>a</a:t>
            </a:r>
            <a:r>
              <a:rPr dirty="0">
                <a:solidFill>
                  <a:srgbClr val="412878"/>
                </a:solidFill>
                <a:latin typeface="AQA Chevin Pro Light" panose="020F0303030000060003" pitchFamily="34" charset="0"/>
                <a:cs typeface="Arial" panose="020B0604020202020204" pitchFamily="34" charset="0"/>
              </a:rPr>
              <a:t>m</a:t>
            </a:r>
            <a:r>
              <a:rPr spc="-10" dirty="0">
                <a:solidFill>
                  <a:srgbClr val="412878"/>
                </a:solidFill>
                <a:latin typeface="AQA Chevin Pro Light" panose="020F0303030000060003" pitchFamily="34" charset="0"/>
                <a:cs typeface="Arial" panose="020B0604020202020204" pitchFamily="34" charset="0"/>
              </a:rPr>
              <a:t>i</a:t>
            </a:r>
            <a:r>
              <a:rPr spc="-5" dirty="0">
                <a:solidFill>
                  <a:srgbClr val="412878"/>
                </a:solidFill>
                <a:latin typeface="AQA Chevin Pro Light" panose="020F0303030000060003" pitchFamily="34" charset="0"/>
                <a:cs typeface="Arial" panose="020B0604020202020204" pitchFamily="34" charset="0"/>
              </a:rPr>
              <a:t>c</a:t>
            </a:r>
            <a:r>
              <a:rPr dirty="0">
                <a:solidFill>
                  <a:srgbClr val="412878"/>
                </a:solidFill>
                <a:latin typeface="AQA Chevin Pro Light" panose="020F0303030000060003" pitchFamily="34" charset="0"/>
                <a:cs typeface="Arial" panose="020B0604020202020204" pitchFamily="34" charset="0"/>
              </a:rPr>
              <a:t>s</a:t>
            </a:r>
            <a:r>
              <a:rPr spc="-15" dirty="0">
                <a:solidFill>
                  <a:srgbClr val="412878"/>
                </a:solidFill>
                <a:latin typeface="AQA Chevin Pro Light" panose="020F0303030000060003" pitchFamily="34" charset="0"/>
                <a:cs typeface="Arial" panose="020B0604020202020204" pitchFamily="34" charset="0"/>
              </a:rPr>
              <a:t> </a:t>
            </a:r>
            <a:r>
              <a:rPr dirty="0">
                <a:solidFill>
                  <a:srgbClr val="412878"/>
                </a:solidFill>
                <a:latin typeface="AQA Chevin Pro Light" panose="020F0303030000060003" pitchFamily="34" charset="0"/>
                <a:cs typeface="Arial" panose="020B0604020202020204" pitchFamily="34" charset="0"/>
              </a:rPr>
              <a:t>e</a:t>
            </a:r>
            <a:r>
              <a:rPr spc="-5" dirty="0">
                <a:solidFill>
                  <a:srgbClr val="412878"/>
                </a:solidFill>
                <a:latin typeface="AQA Chevin Pro Light" panose="020F0303030000060003" pitchFamily="34" charset="0"/>
                <a:cs typeface="Arial" panose="020B0604020202020204" pitchFamily="34" charset="0"/>
              </a:rPr>
              <a:t>x</a:t>
            </a:r>
            <a:r>
              <a:rPr spc="-10" dirty="0">
                <a:solidFill>
                  <a:srgbClr val="412878"/>
                </a:solidFill>
                <a:latin typeface="AQA Chevin Pro Light" panose="020F0303030000060003" pitchFamily="34" charset="0"/>
                <a:cs typeface="Arial" panose="020B0604020202020204" pitchFamily="34" charset="0"/>
              </a:rPr>
              <a:t>a</a:t>
            </a:r>
            <a:r>
              <a:rPr dirty="0">
                <a:solidFill>
                  <a:srgbClr val="412878"/>
                </a:solidFill>
                <a:latin typeface="AQA Chevin Pro Light" panose="020F0303030000060003" pitchFamily="34" charset="0"/>
                <a:cs typeface="Arial" panose="020B0604020202020204" pitchFamily="34" charset="0"/>
              </a:rPr>
              <a:t>mples</a:t>
            </a:r>
          </a:p>
        </p:txBody>
      </p:sp>
      <p:sp>
        <p:nvSpPr>
          <p:cNvPr id="8" name="object 8"/>
          <p:cNvSpPr txBox="1"/>
          <p:nvPr/>
        </p:nvSpPr>
        <p:spPr>
          <a:xfrm>
            <a:off x="618740" y="1146692"/>
            <a:ext cx="3362960" cy="276999"/>
          </a:xfrm>
          <a:prstGeom prst="rect">
            <a:avLst/>
          </a:prstGeom>
        </p:spPr>
        <p:txBody>
          <a:bodyPr vert="horz" wrap="square" lIns="0" tIns="0" rIns="0" bIns="0" rtlCol="0">
            <a:spAutoFit/>
          </a:bodyPr>
          <a:lstStyle/>
          <a:p>
            <a:pPr marL="12700">
              <a:lnSpc>
                <a:spcPct val="100000"/>
              </a:lnSpc>
            </a:pPr>
            <a:r>
              <a:rPr sz="1800" dirty="0">
                <a:solidFill>
                  <a:srgbClr val="412878"/>
                </a:solidFill>
                <a:latin typeface="Arial"/>
                <a:cs typeface="Arial"/>
              </a:rPr>
              <a:t>E</a:t>
            </a:r>
            <a:r>
              <a:rPr sz="1800" spc="-15" dirty="0">
                <a:solidFill>
                  <a:srgbClr val="412878"/>
                </a:solidFill>
                <a:latin typeface="Arial"/>
                <a:cs typeface="Arial"/>
              </a:rPr>
              <a:t>x</a:t>
            </a:r>
            <a:r>
              <a:rPr sz="1800" spc="-10" dirty="0">
                <a:solidFill>
                  <a:srgbClr val="412878"/>
                </a:solidFill>
                <a:latin typeface="Arial"/>
                <a:cs typeface="Arial"/>
              </a:rPr>
              <a:t>a</a:t>
            </a:r>
            <a:r>
              <a:rPr sz="1800" dirty="0">
                <a:solidFill>
                  <a:srgbClr val="412878"/>
                </a:solidFill>
                <a:latin typeface="Arial"/>
                <a:cs typeface="Arial"/>
              </a:rPr>
              <a:t>m</a:t>
            </a:r>
            <a:r>
              <a:rPr sz="1800" spc="-10" dirty="0">
                <a:solidFill>
                  <a:srgbClr val="412878"/>
                </a:solidFill>
                <a:latin typeface="Arial"/>
                <a:cs typeface="Arial"/>
              </a:rPr>
              <a:t>p</a:t>
            </a:r>
            <a:r>
              <a:rPr sz="1800" spc="-5" dirty="0">
                <a:solidFill>
                  <a:srgbClr val="412878"/>
                </a:solidFill>
                <a:latin typeface="Arial"/>
                <a:cs typeface="Arial"/>
              </a:rPr>
              <a:t>l</a:t>
            </a:r>
            <a:r>
              <a:rPr sz="1800" spc="-10" dirty="0">
                <a:solidFill>
                  <a:srgbClr val="412878"/>
                </a:solidFill>
                <a:latin typeface="Arial"/>
                <a:cs typeface="Arial"/>
              </a:rPr>
              <a:t>e</a:t>
            </a:r>
            <a:r>
              <a:rPr sz="1800" dirty="0">
                <a:solidFill>
                  <a:srgbClr val="412878"/>
                </a:solidFill>
                <a:latin typeface="Arial"/>
                <a:cs typeface="Arial"/>
              </a:rPr>
              <a:t>s</a:t>
            </a:r>
            <a:r>
              <a:rPr sz="1800" spc="25" dirty="0">
                <a:solidFill>
                  <a:srgbClr val="412878"/>
                </a:solidFill>
                <a:latin typeface="Arial"/>
                <a:cs typeface="Arial"/>
              </a:rPr>
              <a:t> </a:t>
            </a:r>
            <a:r>
              <a:rPr sz="1800" spc="-10" dirty="0">
                <a:solidFill>
                  <a:srgbClr val="412878"/>
                </a:solidFill>
                <a:latin typeface="Arial"/>
                <a:cs typeface="Arial"/>
              </a:rPr>
              <a:t>o</a:t>
            </a:r>
            <a:r>
              <a:rPr sz="1800" spc="-5" dirty="0">
                <a:solidFill>
                  <a:srgbClr val="412878"/>
                </a:solidFill>
                <a:latin typeface="Arial"/>
                <a:cs typeface="Arial"/>
              </a:rPr>
              <a:t>f</a:t>
            </a:r>
            <a:r>
              <a:rPr sz="1800" spc="5" dirty="0">
                <a:solidFill>
                  <a:srgbClr val="412878"/>
                </a:solidFill>
                <a:latin typeface="Arial"/>
                <a:cs typeface="Arial"/>
              </a:rPr>
              <a:t> </a:t>
            </a:r>
            <a:r>
              <a:rPr sz="1800" spc="-10" dirty="0">
                <a:solidFill>
                  <a:srgbClr val="412878"/>
                </a:solidFill>
                <a:latin typeface="Arial"/>
                <a:cs typeface="Arial"/>
              </a:rPr>
              <a:t>d</a:t>
            </a:r>
            <a:r>
              <a:rPr sz="1800" spc="-25" dirty="0">
                <a:solidFill>
                  <a:srgbClr val="412878"/>
                </a:solidFill>
                <a:latin typeface="Arial"/>
                <a:cs typeface="Arial"/>
              </a:rPr>
              <a:t>y</a:t>
            </a:r>
            <a:r>
              <a:rPr sz="1800" spc="-10" dirty="0">
                <a:solidFill>
                  <a:srgbClr val="412878"/>
                </a:solidFill>
                <a:latin typeface="Arial"/>
                <a:cs typeface="Arial"/>
              </a:rPr>
              <a:t>na</a:t>
            </a:r>
            <a:r>
              <a:rPr sz="1800" dirty="0">
                <a:solidFill>
                  <a:srgbClr val="412878"/>
                </a:solidFill>
                <a:latin typeface="Arial"/>
                <a:cs typeface="Arial"/>
              </a:rPr>
              <a:t>m</a:t>
            </a:r>
            <a:r>
              <a:rPr sz="1800" spc="-5" dirty="0">
                <a:solidFill>
                  <a:srgbClr val="412878"/>
                </a:solidFill>
                <a:latin typeface="Arial"/>
                <a:cs typeface="Arial"/>
              </a:rPr>
              <a:t>i</a:t>
            </a:r>
            <a:r>
              <a:rPr sz="1800" dirty="0">
                <a:solidFill>
                  <a:srgbClr val="412878"/>
                </a:solidFill>
                <a:latin typeface="Arial"/>
                <a:cs typeface="Arial"/>
              </a:rPr>
              <a:t>cs</a:t>
            </a:r>
            <a:r>
              <a:rPr sz="1800" spc="35" dirty="0">
                <a:solidFill>
                  <a:srgbClr val="412878"/>
                </a:solidFill>
                <a:latin typeface="Arial"/>
                <a:cs typeface="Arial"/>
              </a:rPr>
              <a:t> </a:t>
            </a:r>
            <a:r>
              <a:rPr sz="1800" spc="-10" dirty="0">
                <a:solidFill>
                  <a:srgbClr val="412878"/>
                </a:solidFill>
                <a:latin typeface="Arial"/>
                <a:cs typeface="Arial"/>
              </a:rPr>
              <a:t>e</a:t>
            </a:r>
            <a:r>
              <a:rPr sz="1800" spc="-5" dirty="0">
                <a:solidFill>
                  <a:srgbClr val="412878"/>
                </a:solidFill>
                <a:latin typeface="Arial"/>
                <a:cs typeface="Arial"/>
              </a:rPr>
              <a:t>l</a:t>
            </a:r>
            <a:r>
              <a:rPr sz="1800" spc="-10" dirty="0">
                <a:solidFill>
                  <a:srgbClr val="412878"/>
                </a:solidFill>
                <a:latin typeface="Arial"/>
                <a:cs typeface="Arial"/>
              </a:rPr>
              <a:t>e</a:t>
            </a:r>
            <a:r>
              <a:rPr sz="1800" dirty="0">
                <a:solidFill>
                  <a:srgbClr val="412878"/>
                </a:solidFill>
                <a:latin typeface="Arial"/>
                <a:cs typeface="Arial"/>
              </a:rPr>
              <a:t>m</a:t>
            </a:r>
            <a:r>
              <a:rPr sz="1800" spc="-10" dirty="0">
                <a:solidFill>
                  <a:srgbClr val="412878"/>
                </a:solidFill>
                <a:latin typeface="Arial"/>
                <a:cs typeface="Arial"/>
              </a:rPr>
              <a:t>en</a:t>
            </a:r>
            <a:r>
              <a:rPr sz="1800" spc="-5" dirty="0">
                <a:solidFill>
                  <a:srgbClr val="412878"/>
                </a:solidFill>
                <a:latin typeface="Arial"/>
                <a:cs typeface="Arial"/>
              </a:rPr>
              <a:t>ts:</a:t>
            </a:r>
            <a:endParaRPr sz="1800" dirty="0">
              <a:solidFill>
                <a:srgbClr val="412878"/>
              </a:solidFill>
              <a:latin typeface="Arial"/>
              <a:cs typeface="Arial"/>
            </a:endParaRPr>
          </a:p>
        </p:txBody>
      </p:sp>
      <p:sp>
        <p:nvSpPr>
          <p:cNvPr id="9" name="object 9"/>
          <p:cNvSpPr txBox="1"/>
          <p:nvPr/>
        </p:nvSpPr>
        <p:spPr>
          <a:xfrm>
            <a:off x="618740" y="1828197"/>
            <a:ext cx="6970298" cy="1107996"/>
          </a:xfrm>
          <a:prstGeom prst="rect">
            <a:avLst/>
          </a:prstGeom>
        </p:spPr>
        <p:txBody>
          <a:bodyPr vert="horz" wrap="square" lIns="0" tIns="0" rIns="0" bIns="0" rtlCol="0">
            <a:spAutoFit/>
          </a:bodyPr>
          <a:lstStyle/>
          <a:p>
            <a:pPr marL="299085" indent="-286385">
              <a:lnSpc>
                <a:spcPct val="100000"/>
              </a:lnSpc>
              <a:buChar char="•"/>
              <a:tabLst>
                <a:tab pos="299720" algn="l"/>
              </a:tabLst>
            </a:pPr>
            <a:r>
              <a:rPr spc="-5" dirty="0">
                <a:solidFill>
                  <a:srgbClr val="4B4B4B"/>
                </a:solidFill>
                <a:latin typeface="Arial"/>
                <a:cs typeface="Arial"/>
              </a:rPr>
              <a:t>pp</a:t>
            </a:r>
            <a:r>
              <a:rPr dirty="0">
                <a:solidFill>
                  <a:srgbClr val="4B4B4B"/>
                </a:solidFill>
                <a:latin typeface="Arial"/>
                <a:cs typeface="Arial"/>
              </a:rPr>
              <a:t>,</a:t>
            </a:r>
            <a:r>
              <a:rPr spc="-15" dirty="0">
                <a:solidFill>
                  <a:srgbClr val="4B4B4B"/>
                </a:solidFill>
                <a:latin typeface="Arial"/>
                <a:cs typeface="Arial"/>
              </a:rPr>
              <a:t> </a:t>
            </a:r>
            <a:r>
              <a:rPr spc="-5" dirty="0">
                <a:solidFill>
                  <a:srgbClr val="4B4B4B"/>
                </a:solidFill>
                <a:latin typeface="Arial"/>
                <a:cs typeface="Arial"/>
              </a:rPr>
              <a:t>p</a:t>
            </a:r>
            <a:r>
              <a:rPr dirty="0">
                <a:solidFill>
                  <a:srgbClr val="4B4B4B"/>
                </a:solidFill>
                <a:latin typeface="Arial"/>
                <a:cs typeface="Arial"/>
              </a:rPr>
              <a:t>.</a:t>
            </a:r>
            <a:r>
              <a:rPr spc="-15" dirty="0">
                <a:solidFill>
                  <a:srgbClr val="4B4B4B"/>
                </a:solidFill>
                <a:latin typeface="Arial"/>
                <a:cs typeface="Arial"/>
              </a:rPr>
              <a:t> </a:t>
            </a:r>
            <a:r>
              <a:rPr dirty="0">
                <a:solidFill>
                  <a:srgbClr val="4B4B4B"/>
                </a:solidFill>
                <a:latin typeface="Arial"/>
                <a:cs typeface="Arial"/>
              </a:rPr>
              <a:t>m</a:t>
            </a:r>
            <a:r>
              <a:rPr spc="-5" dirty="0">
                <a:solidFill>
                  <a:srgbClr val="4B4B4B"/>
                </a:solidFill>
                <a:latin typeface="Arial"/>
                <a:cs typeface="Arial"/>
              </a:rPr>
              <a:t>p</a:t>
            </a:r>
            <a:r>
              <a:rPr dirty="0">
                <a:solidFill>
                  <a:srgbClr val="4B4B4B"/>
                </a:solidFill>
                <a:latin typeface="Arial"/>
                <a:cs typeface="Arial"/>
              </a:rPr>
              <a:t>,</a:t>
            </a:r>
            <a:r>
              <a:rPr spc="-25" dirty="0">
                <a:solidFill>
                  <a:srgbClr val="4B4B4B"/>
                </a:solidFill>
                <a:latin typeface="Arial"/>
                <a:cs typeface="Arial"/>
              </a:rPr>
              <a:t> </a:t>
            </a:r>
            <a:r>
              <a:rPr dirty="0">
                <a:solidFill>
                  <a:srgbClr val="4B4B4B"/>
                </a:solidFill>
                <a:latin typeface="Arial"/>
                <a:cs typeface="Arial"/>
              </a:rPr>
              <a:t>m</a:t>
            </a:r>
            <a:r>
              <a:rPr spc="15" dirty="0">
                <a:solidFill>
                  <a:srgbClr val="4B4B4B"/>
                </a:solidFill>
                <a:latin typeface="Arial"/>
                <a:cs typeface="Arial"/>
              </a:rPr>
              <a:t>f</a:t>
            </a:r>
            <a:r>
              <a:rPr dirty="0">
                <a:solidFill>
                  <a:srgbClr val="4B4B4B"/>
                </a:solidFill>
                <a:latin typeface="Arial"/>
                <a:cs typeface="Arial"/>
              </a:rPr>
              <a:t>,</a:t>
            </a:r>
            <a:r>
              <a:rPr spc="-50" dirty="0">
                <a:solidFill>
                  <a:srgbClr val="4B4B4B"/>
                </a:solidFill>
                <a:latin typeface="Arial"/>
                <a:cs typeface="Arial"/>
              </a:rPr>
              <a:t> </a:t>
            </a:r>
            <a:r>
              <a:rPr spc="15" dirty="0">
                <a:solidFill>
                  <a:srgbClr val="4B4B4B"/>
                </a:solidFill>
                <a:latin typeface="Arial"/>
                <a:cs typeface="Arial"/>
              </a:rPr>
              <a:t>f</a:t>
            </a:r>
            <a:r>
              <a:rPr dirty="0">
                <a:solidFill>
                  <a:srgbClr val="4B4B4B"/>
                </a:solidFill>
                <a:latin typeface="Arial"/>
                <a:cs typeface="Arial"/>
              </a:rPr>
              <a:t>,</a:t>
            </a:r>
            <a:r>
              <a:rPr spc="-40" dirty="0">
                <a:solidFill>
                  <a:srgbClr val="4B4B4B"/>
                </a:solidFill>
                <a:latin typeface="Arial"/>
                <a:cs typeface="Arial"/>
              </a:rPr>
              <a:t> </a:t>
            </a:r>
            <a:r>
              <a:rPr spc="15" dirty="0">
                <a:solidFill>
                  <a:srgbClr val="4B4B4B"/>
                </a:solidFill>
                <a:latin typeface="Arial"/>
                <a:cs typeface="Arial"/>
              </a:rPr>
              <a:t>f</a:t>
            </a:r>
            <a:r>
              <a:rPr dirty="0">
                <a:solidFill>
                  <a:srgbClr val="4B4B4B"/>
                </a:solidFill>
                <a:latin typeface="Arial"/>
                <a:cs typeface="Arial"/>
              </a:rPr>
              <a:t>f</a:t>
            </a:r>
            <a:r>
              <a:rPr spc="-40" dirty="0">
                <a:solidFill>
                  <a:srgbClr val="4B4B4B"/>
                </a:solidFill>
                <a:latin typeface="Arial"/>
                <a:cs typeface="Arial"/>
              </a:rPr>
              <a:t> </a:t>
            </a:r>
            <a:r>
              <a:rPr spc="-10" dirty="0">
                <a:solidFill>
                  <a:srgbClr val="4B4B4B"/>
                </a:solidFill>
                <a:latin typeface="Arial"/>
                <a:cs typeface="Arial"/>
              </a:rPr>
              <a:t>i</a:t>
            </a:r>
            <a:r>
              <a:rPr spc="-5" dirty="0">
                <a:solidFill>
                  <a:srgbClr val="4B4B4B"/>
                </a:solidFill>
                <a:latin typeface="Arial"/>
                <a:cs typeface="Arial"/>
              </a:rPr>
              <a:t>n</a:t>
            </a:r>
            <a:r>
              <a:rPr dirty="0">
                <a:solidFill>
                  <a:srgbClr val="4B4B4B"/>
                </a:solidFill>
                <a:latin typeface="Arial"/>
                <a:cs typeface="Arial"/>
              </a:rPr>
              <a:t>c</a:t>
            </a:r>
            <a:r>
              <a:rPr spc="-10" dirty="0">
                <a:solidFill>
                  <a:srgbClr val="4B4B4B"/>
                </a:solidFill>
                <a:latin typeface="Arial"/>
                <a:cs typeface="Arial"/>
              </a:rPr>
              <a:t>l</a:t>
            </a:r>
            <a:r>
              <a:rPr spc="-5" dirty="0">
                <a:solidFill>
                  <a:srgbClr val="4B4B4B"/>
                </a:solidFill>
                <a:latin typeface="Arial"/>
                <a:cs typeface="Arial"/>
              </a:rPr>
              <a:t>ud</a:t>
            </a:r>
            <a:r>
              <a:rPr spc="-10" dirty="0">
                <a:solidFill>
                  <a:srgbClr val="4B4B4B"/>
                </a:solidFill>
                <a:latin typeface="Arial"/>
                <a:cs typeface="Arial"/>
              </a:rPr>
              <a:t>i</a:t>
            </a:r>
            <a:r>
              <a:rPr spc="-5" dirty="0">
                <a:solidFill>
                  <a:srgbClr val="4B4B4B"/>
                </a:solidFill>
                <a:latin typeface="Arial"/>
                <a:cs typeface="Arial"/>
              </a:rPr>
              <a:t>n</a:t>
            </a:r>
            <a:r>
              <a:rPr dirty="0">
                <a:solidFill>
                  <a:srgbClr val="4B4B4B"/>
                </a:solidFill>
                <a:latin typeface="Arial"/>
                <a:cs typeface="Arial"/>
              </a:rPr>
              <a:t>g</a:t>
            </a:r>
            <a:r>
              <a:rPr spc="25" dirty="0">
                <a:solidFill>
                  <a:srgbClr val="4B4B4B"/>
                </a:solidFill>
                <a:latin typeface="Arial"/>
                <a:cs typeface="Arial"/>
              </a:rPr>
              <a:t> </a:t>
            </a:r>
            <a:r>
              <a:rPr spc="5" dirty="0">
                <a:solidFill>
                  <a:srgbClr val="4B4B4B"/>
                </a:solidFill>
                <a:latin typeface="Arial"/>
                <a:cs typeface="Arial"/>
              </a:rPr>
              <a:t>t</a:t>
            </a:r>
            <a:r>
              <a:rPr spc="-5" dirty="0">
                <a:solidFill>
                  <a:srgbClr val="4B4B4B"/>
                </a:solidFill>
                <a:latin typeface="Arial"/>
                <a:cs typeface="Arial"/>
              </a:rPr>
              <a:t>h</a:t>
            </a:r>
            <a:r>
              <a:rPr dirty="0">
                <a:solidFill>
                  <a:srgbClr val="4B4B4B"/>
                </a:solidFill>
                <a:latin typeface="Arial"/>
                <a:cs typeface="Arial"/>
              </a:rPr>
              <a:t>e</a:t>
            </a:r>
            <a:r>
              <a:rPr spc="-20" dirty="0">
                <a:solidFill>
                  <a:srgbClr val="4B4B4B"/>
                </a:solidFill>
                <a:latin typeface="Arial"/>
                <a:cs typeface="Arial"/>
              </a:rPr>
              <a:t> </a:t>
            </a:r>
            <a:r>
              <a:rPr spc="5" dirty="0">
                <a:solidFill>
                  <a:srgbClr val="4B4B4B"/>
                </a:solidFill>
                <a:latin typeface="Arial"/>
                <a:cs typeface="Arial"/>
              </a:rPr>
              <a:t>It</a:t>
            </a:r>
            <a:r>
              <a:rPr spc="-5" dirty="0">
                <a:solidFill>
                  <a:srgbClr val="4B4B4B"/>
                </a:solidFill>
                <a:latin typeface="Arial"/>
                <a:cs typeface="Arial"/>
              </a:rPr>
              <a:t>a</a:t>
            </a:r>
            <a:r>
              <a:rPr spc="-10" dirty="0">
                <a:solidFill>
                  <a:srgbClr val="4B4B4B"/>
                </a:solidFill>
                <a:latin typeface="Arial"/>
                <a:cs typeface="Arial"/>
              </a:rPr>
              <a:t>li</a:t>
            </a:r>
            <a:r>
              <a:rPr spc="-5" dirty="0">
                <a:solidFill>
                  <a:srgbClr val="4B4B4B"/>
                </a:solidFill>
                <a:latin typeface="Arial"/>
                <a:cs typeface="Arial"/>
              </a:rPr>
              <a:t>a</a:t>
            </a:r>
            <a:r>
              <a:rPr dirty="0">
                <a:solidFill>
                  <a:srgbClr val="4B4B4B"/>
                </a:solidFill>
                <a:latin typeface="Arial"/>
                <a:cs typeface="Arial"/>
              </a:rPr>
              <a:t>n</a:t>
            </a:r>
            <a:r>
              <a:rPr spc="-10" dirty="0">
                <a:solidFill>
                  <a:srgbClr val="4B4B4B"/>
                </a:solidFill>
                <a:latin typeface="Arial"/>
                <a:cs typeface="Arial"/>
              </a:rPr>
              <a:t> </a:t>
            </a:r>
            <a:r>
              <a:rPr spc="5" dirty="0">
                <a:solidFill>
                  <a:srgbClr val="4B4B4B"/>
                </a:solidFill>
                <a:latin typeface="Arial"/>
                <a:cs typeface="Arial"/>
              </a:rPr>
              <a:t>t</a:t>
            </a:r>
            <a:r>
              <a:rPr spc="-5" dirty="0">
                <a:solidFill>
                  <a:srgbClr val="4B4B4B"/>
                </a:solidFill>
                <a:latin typeface="Arial"/>
                <a:cs typeface="Arial"/>
              </a:rPr>
              <a:t>e</a:t>
            </a:r>
            <a:r>
              <a:rPr dirty="0">
                <a:solidFill>
                  <a:srgbClr val="4B4B4B"/>
                </a:solidFill>
                <a:latin typeface="Arial"/>
                <a:cs typeface="Arial"/>
              </a:rPr>
              <a:t>rms</a:t>
            </a:r>
          </a:p>
          <a:p>
            <a:pPr marL="299085" indent="-286385">
              <a:lnSpc>
                <a:spcPct val="100000"/>
              </a:lnSpc>
              <a:buChar char="•"/>
              <a:tabLst>
                <a:tab pos="299720" algn="l"/>
              </a:tabLst>
            </a:pPr>
            <a:r>
              <a:rPr dirty="0">
                <a:solidFill>
                  <a:srgbClr val="4B4B4B"/>
                </a:solidFill>
                <a:latin typeface="Arial"/>
                <a:cs typeface="Arial"/>
              </a:rPr>
              <a:t>cr</a:t>
            </a:r>
            <a:r>
              <a:rPr spc="-5" dirty="0">
                <a:solidFill>
                  <a:srgbClr val="4B4B4B"/>
                </a:solidFill>
                <a:latin typeface="Arial"/>
                <a:cs typeface="Arial"/>
              </a:rPr>
              <a:t>e</a:t>
            </a:r>
            <a:r>
              <a:rPr dirty="0">
                <a:solidFill>
                  <a:srgbClr val="4B4B4B"/>
                </a:solidFill>
                <a:latin typeface="Arial"/>
                <a:cs typeface="Arial"/>
              </a:rPr>
              <a:t>sc,</a:t>
            </a:r>
            <a:r>
              <a:rPr spc="-25" dirty="0">
                <a:solidFill>
                  <a:srgbClr val="4B4B4B"/>
                </a:solidFill>
                <a:latin typeface="Arial"/>
                <a:cs typeface="Arial"/>
              </a:rPr>
              <a:t> </a:t>
            </a:r>
            <a:r>
              <a:rPr dirty="0">
                <a:solidFill>
                  <a:srgbClr val="4B4B4B"/>
                </a:solidFill>
                <a:latin typeface="Arial"/>
                <a:cs typeface="Arial"/>
              </a:rPr>
              <a:t>cr</a:t>
            </a:r>
            <a:r>
              <a:rPr spc="-5" dirty="0">
                <a:solidFill>
                  <a:srgbClr val="4B4B4B"/>
                </a:solidFill>
                <a:latin typeface="Arial"/>
                <a:cs typeface="Arial"/>
              </a:rPr>
              <a:t>e</a:t>
            </a:r>
            <a:r>
              <a:rPr dirty="0">
                <a:solidFill>
                  <a:srgbClr val="4B4B4B"/>
                </a:solidFill>
                <a:latin typeface="Arial"/>
                <a:cs typeface="Arial"/>
              </a:rPr>
              <a:t>sc</a:t>
            </a:r>
            <a:r>
              <a:rPr spc="-5" dirty="0">
                <a:solidFill>
                  <a:srgbClr val="4B4B4B"/>
                </a:solidFill>
                <a:latin typeface="Arial"/>
                <a:cs typeface="Arial"/>
              </a:rPr>
              <a:t>endo</a:t>
            </a:r>
            <a:r>
              <a:rPr dirty="0">
                <a:solidFill>
                  <a:srgbClr val="4B4B4B"/>
                </a:solidFill>
                <a:latin typeface="Arial"/>
                <a:cs typeface="Arial"/>
              </a:rPr>
              <a:t>,</a:t>
            </a:r>
            <a:r>
              <a:rPr spc="-25" dirty="0">
                <a:solidFill>
                  <a:srgbClr val="4B4B4B"/>
                </a:solidFill>
                <a:latin typeface="Arial"/>
                <a:cs typeface="Arial"/>
              </a:rPr>
              <a:t> </a:t>
            </a:r>
            <a:r>
              <a:rPr spc="-5" dirty="0">
                <a:solidFill>
                  <a:srgbClr val="4B4B4B"/>
                </a:solidFill>
                <a:latin typeface="Arial"/>
                <a:cs typeface="Arial"/>
              </a:rPr>
              <a:t>d</a:t>
            </a:r>
            <a:r>
              <a:rPr spc="-10" dirty="0">
                <a:solidFill>
                  <a:srgbClr val="4B4B4B"/>
                </a:solidFill>
                <a:latin typeface="Arial"/>
                <a:cs typeface="Arial"/>
              </a:rPr>
              <a:t>i</a:t>
            </a:r>
            <a:r>
              <a:rPr dirty="0">
                <a:solidFill>
                  <a:srgbClr val="4B4B4B"/>
                </a:solidFill>
                <a:latin typeface="Arial"/>
                <a:cs typeface="Arial"/>
              </a:rPr>
              <a:t>m,</a:t>
            </a:r>
            <a:r>
              <a:rPr spc="-15" dirty="0">
                <a:solidFill>
                  <a:srgbClr val="4B4B4B"/>
                </a:solidFill>
                <a:latin typeface="Arial"/>
                <a:cs typeface="Arial"/>
              </a:rPr>
              <a:t> </a:t>
            </a:r>
            <a:r>
              <a:rPr spc="-5" dirty="0">
                <a:solidFill>
                  <a:srgbClr val="4B4B4B"/>
                </a:solidFill>
                <a:latin typeface="Arial"/>
                <a:cs typeface="Arial"/>
              </a:rPr>
              <a:t>d</a:t>
            </a:r>
            <a:r>
              <a:rPr spc="-10" dirty="0">
                <a:solidFill>
                  <a:srgbClr val="4B4B4B"/>
                </a:solidFill>
                <a:latin typeface="Arial"/>
                <a:cs typeface="Arial"/>
              </a:rPr>
              <a:t>i</a:t>
            </a:r>
            <a:r>
              <a:rPr dirty="0">
                <a:solidFill>
                  <a:srgbClr val="4B4B4B"/>
                </a:solidFill>
                <a:latin typeface="Arial"/>
                <a:cs typeface="Arial"/>
              </a:rPr>
              <a:t>m</a:t>
            </a:r>
            <a:r>
              <a:rPr spc="-10" dirty="0">
                <a:solidFill>
                  <a:srgbClr val="4B4B4B"/>
                </a:solidFill>
                <a:latin typeface="Arial"/>
                <a:cs typeface="Arial"/>
              </a:rPr>
              <a:t>i</a:t>
            </a:r>
            <a:r>
              <a:rPr spc="-5" dirty="0">
                <a:solidFill>
                  <a:srgbClr val="4B4B4B"/>
                </a:solidFill>
                <a:latin typeface="Arial"/>
                <a:cs typeface="Arial"/>
              </a:rPr>
              <a:t>nuend</a:t>
            </a:r>
            <a:r>
              <a:rPr dirty="0">
                <a:solidFill>
                  <a:srgbClr val="4B4B4B"/>
                </a:solidFill>
                <a:latin typeface="Arial"/>
                <a:cs typeface="Arial"/>
              </a:rPr>
              <a:t>o </a:t>
            </a:r>
            <a:r>
              <a:rPr spc="-10" dirty="0">
                <a:solidFill>
                  <a:srgbClr val="4B4B4B"/>
                </a:solidFill>
                <a:latin typeface="Arial"/>
                <a:cs typeface="Arial"/>
              </a:rPr>
              <a:t>i</a:t>
            </a:r>
            <a:r>
              <a:rPr spc="-5" dirty="0">
                <a:solidFill>
                  <a:srgbClr val="4B4B4B"/>
                </a:solidFill>
                <a:latin typeface="Arial"/>
                <a:cs typeface="Arial"/>
              </a:rPr>
              <a:t>n</a:t>
            </a:r>
            <a:r>
              <a:rPr dirty="0">
                <a:solidFill>
                  <a:srgbClr val="4B4B4B"/>
                </a:solidFill>
                <a:latin typeface="Arial"/>
                <a:cs typeface="Arial"/>
              </a:rPr>
              <a:t>c</a:t>
            </a:r>
            <a:r>
              <a:rPr spc="-10" dirty="0">
                <a:solidFill>
                  <a:srgbClr val="4B4B4B"/>
                </a:solidFill>
                <a:latin typeface="Arial"/>
                <a:cs typeface="Arial"/>
              </a:rPr>
              <a:t>l</a:t>
            </a:r>
            <a:r>
              <a:rPr spc="-5" dirty="0">
                <a:solidFill>
                  <a:srgbClr val="4B4B4B"/>
                </a:solidFill>
                <a:latin typeface="Arial"/>
                <a:cs typeface="Arial"/>
              </a:rPr>
              <a:t>ud</a:t>
            </a:r>
            <a:r>
              <a:rPr spc="-10" dirty="0">
                <a:solidFill>
                  <a:srgbClr val="4B4B4B"/>
                </a:solidFill>
                <a:latin typeface="Arial"/>
                <a:cs typeface="Arial"/>
              </a:rPr>
              <a:t>i</a:t>
            </a:r>
            <a:r>
              <a:rPr spc="-5" dirty="0">
                <a:solidFill>
                  <a:srgbClr val="4B4B4B"/>
                </a:solidFill>
                <a:latin typeface="Arial"/>
                <a:cs typeface="Arial"/>
              </a:rPr>
              <a:t>n</a:t>
            </a:r>
            <a:r>
              <a:rPr dirty="0">
                <a:solidFill>
                  <a:srgbClr val="4B4B4B"/>
                </a:solidFill>
                <a:latin typeface="Arial"/>
                <a:cs typeface="Arial"/>
              </a:rPr>
              <a:t>g</a:t>
            </a:r>
            <a:r>
              <a:rPr spc="15" dirty="0">
                <a:solidFill>
                  <a:srgbClr val="4B4B4B"/>
                </a:solidFill>
                <a:latin typeface="Arial"/>
                <a:cs typeface="Arial"/>
              </a:rPr>
              <a:t> </a:t>
            </a:r>
            <a:r>
              <a:rPr spc="-5" dirty="0">
                <a:solidFill>
                  <a:srgbClr val="4B4B4B"/>
                </a:solidFill>
                <a:latin typeface="Arial"/>
                <a:cs typeface="Arial"/>
              </a:rPr>
              <a:t>ha</a:t>
            </a:r>
            <a:r>
              <a:rPr spc="-10" dirty="0">
                <a:solidFill>
                  <a:srgbClr val="4B4B4B"/>
                </a:solidFill>
                <a:latin typeface="Arial"/>
                <a:cs typeface="Arial"/>
              </a:rPr>
              <a:t>i</a:t>
            </a:r>
            <a:r>
              <a:rPr dirty="0">
                <a:solidFill>
                  <a:srgbClr val="4B4B4B"/>
                </a:solidFill>
                <a:latin typeface="Arial"/>
                <a:cs typeface="Arial"/>
              </a:rPr>
              <a:t>r</a:t>
            </a:r>
            <a:r>
              <a:rPr spc="-5" dirty="0">
                <a:solidFill>
                  <a:srgbClr val="4B4B4B"/>
                </a:solidFill>
                <a:latin typeface="Arial"/>
                <a:cs typeface="Arial"/>
              </a:rPr>
              <a:t>p</a:t>
            </a:r>
            <a:r>
              <a:rPr spc="-10" dirty="0">
                <a:solidFill>
                  <a:srgbClr val="4B4B4B"/>
                </a:solidFill>
                <a:latin typeface="Arial"/>
                <a:cs typeface="Arial"/>
              </a:rPr>
              <a:t>i</a:t>
            </a:r>
            <a:r>
              <a:rPr spc="-5" dirty="0">
                <a:solidFill>
                  <a:srgbClr val="4B4B4B"/>
                </a:solidFill>
                <a:latin typeface="Arial"/>
                <a:cs typeface="Arial"/>
              </a:rPr>
              <a:t>n</a:t>
            </a:r>
            <a:r>
              <a:rPr dirty="0">
                <a:solidFill>
                  <a:srgbClr val="4B4B4B"/>
                </a:solidFill>
                <a:latin typeface="Arial"/>
                <a:cs typeface="Arial"/>
              </a:rPr>
              <a:t>s</a:t>
            </a:r>
          </a:p>
          <a:p>
            <a:pPr marL="299085" indent="-286385">
              <a:lnSpc>
                <a:spcPct val="100000"/>
              </a:lnSpc>
              <a:buChar char="•"/>
              <a:tabLst>
                <a:tab pos="299720" algn="l"/>
              </a:tabLst>
            </a:pPr>
            <a:r>
              <a:rPr dirty="0">
                <a:solidFill>
                  <a:srgbClr val="4B4B4B"/>
                </a:solidFill>
                <a:latin typeface="Arial"/>
                <a:cs typeface="Arial"/>
              </a:rPr>
              <a:t>s</a:t>
            </a:r>
            <a:r>
              <a:rPr spc="15" dirty="0">
                <a:solidFill>
                  <a:srgbClr val="4B4B4B"/>
                </a:solidFill>
                <a:latin typeface="Arial"/>
                <a:cs typeface="Arial"/>
              </a:rPr>
              <a:t>f</a:t>
            </a:r>
            <a:r>
              <a:rPr spc="-15" dirty="0">
                <a:solidFill>
                  <a:srgbClr val="4B4B4B"/>
                </a:solidFill>
                <a:latin typeface="Arial"/>
                <a:cs typeface="Arial"/>
              </a:rPr>
              <a:t>z</a:t>
            </a:r>
            <a:r>
              <a:rPr dirty="0">
                <a:solidFill>
                  <a:srgbClr val="4B4B4B"/>
                </a:solidFill>
                <a:latin typeface="Arial"/>
                <a:cs typeface="Arial"/>
              </a:rPr>
              <a:t>,</a:t>
            </a:r>
            <a:r>
              <a:rPr spc="-25" dirty="0">
                <a:solidFill>
                  <a:srgbClr val="4B4B4B"/>
                </a:solidFill>
                <a:latin typeface="Arial"/>
                <a:cs typeface="Arial"/>
              </a:rPr>
              <a:t> </a:t>
            </a:r>
            <a:r>
              <a:rPr dirty="0">
                <a:solidFill>
                  <a:srgbClr val="4B4B4B"/>
                </a:solidFill>
                <a:latin typeface="Arial"/>
                <a:cs typeface="Arial"/>
              </a:rPr>
              <a:t>s</a:t>
            </a:r>
            <a:r>
              <a:rPr spc="15" dirty="0">
                <a:solidFill>
                  <a:srgbClr val="4B4B4B"/>
                </a:solidFill>
                <a:latin typeface="Arial"/>
                <a:cs typeface="Arial"/>
              </a:rPr>
              <a:t>f</a:t>
            </a:r>
            <a:r>
              <a:rPr spc="-5" dirty="0">
                <a:solidFill>
                  <a:srgbClr val="4B4B4B"/>
                </a:solidFill>
                <a:latin typeface="Arial"/>
                <a:cs typeface="Arial"/>
              </a:rPr>
              <a:t>o</a:t>
            </a:r>
            <a:r>
              <a:rPr dirty="0">
                <a:solidFill>
                  <a:srgbClr val="4B4B4B"/>
                </a:solidFill>
                <a:latin typeface="Arial"/>
                <a:cs typeface="Arial"/>
              </a:rPr>
              <a:t>r</a:t>
            </a:r>
            <a:r>
              <a:rPr spc="-15" dirty="0">
                <a:solidFill>
                  <a:srgbClr val="4B4B4B"/>
                </a:solidFill>
                <a:latin typeface="Arial"/>
                <a:cs typeface="Arial"/>
              </a:rPr>
              <a:t>z</a:t>
            </a:r>
            <a:r>
              <a:rPr spc="-5" dirty="0">
                <a:solidFill>
                  <a:srgbClr val="4B4B4B"/>
                </a:solidFill>
                <a:latin typeface="Arial"/>
                <a:cs typeface="Arial"/>
              </a:rPr>
              <a:t>and</a:t>
            </a:r>
            <a:r>
              <a:rPr dirty="0">
                <a:solidFill>
                  <a:srgbClr val="4B4B4B"/>
                </a:solidFill>
                <a:latin typeface="Arial"/>
                <a:cs typeface="Arial"/>
              </a:rPr>
              <a:t>o</a:t>
            </a:r>
          </a:p>
          <a:p>
            <a:pPr marL="299085" indent="-286385">
              <a:lnSpc>
                <a:spcPct val="100000"/>
              </a:lnSpc>
              <a:buChar char="•"/>
              <a:tabLst>
                <a:tab pos="299720" algn="l"/>
              </a:tabLst>
            </a:pPr>
            <a:r>
              <a:rPr dirty="0">
                <a:solidFill>
                  <a:srgbClr val="4B4B4B"/>
                </a:solidFill>
                <a:latin typeface="Arial"/>
                <a:cs typeface="Arial"/>
              </a:rPr>
              <a:t>c</a:t>
            </a:r>
            <a:r>
              <a:rPr spc="-5" dirty="0">
                <a:solidFill>
                  <a:srgbClr val="4B4B4B"/>
                </a:solidFill>
                <a:latin typeface="Arial"/>
                <a:cs typeface="Arial"/>
              </a:rPr>
              <a:t>o</a:t>
            </a:r>
            <a:r>
              <a:rPr dirty="0">
                <a:solidFill>
                  <a:srgbClr val="4B4B4B"/>
                </a:solidFill>
                <a:latin typeface="Arial"/>
                <a:cs typeface="Arial"/>
              </a:rPr>
              <a:t>mm</a:t>
            </a:r>
            <a:r>
              <a:rPr spc="-5" dirty="0">
                <a:solidFill>
                  <a:srgbClr val="4B4B4B"/>
                </a:solidFill>
                <a:latin typeface="Arial"/>
                <a:cs typeface="Arial"/>
              </a:rPr>
              <a:t>o</a:t>
            </a:r>
            <a:r>
              <a:rPr dirty="0">
                <a:solidFill>
                  <a:srgbClr val="4B4B4B"/>
                </a:solidFill>
                <a:latin typeface="Arial"/>
                <a:cs typeface="Arial"/>
              </a:rPr>
              <a:t>n</a:t>
            </a:r>
            <a:r>
              <a:rPr spc="-35" dirty="0">
                <a:solidFill>
                  <a:srgbClr val="4B4B4B"/>
                </a:solidFill>
                <a:latin typeface="Arial"/>
                <a:cs typeface="Arial"/>
              </a:rPr>
              <a:t> </a:t>
            </a:r>
            <a:r>
              <a:rPr dirty="0">
                <a:solidFill>
                  <a:srgbClr val="4B4B4B"/>
                </a:solidFill>
                <a:latin typeface="Arial"/>
                <a:cs typeface="Arial"/>
              </a:rPr>
              <a:t>s</a:t>
            </a:r>
            <a:r>
              <a:rPr spc="-10" dirty="0">
                <a:solidFill>
                  <a:srgbClr val="4B4B4B"/>
                </a:solidFill>
                <a:latin typeface="Arial"/>
                <a:cs typeface="Arial"/>
              </a:rPr>
              <a:t>i</a:t>
            </a:r>
            <a:r>
              <a:rPr spc="5" dirty="0">
                <a:solidFill>
                  <a:srgbClr val="4B4B4B"/>
                </a:solidFill>
                <a:latin typeface="Arial"/>
                <a:cs typeface="Arial"/>
              </a:rPr>
              <a:t>g</a:t>
            </a:r>
            <a:r>
              <a:rPr spc="-5" dirty="0">
                <a:solidFill>
                  <a:srgbClr val="4B4B4B"/>
                </a:solidFill>
                <a:latin typeface="Arial"/>
                <a:cs typeface="Arial"/>
              </a:rPr>
              <a:t>n</a:t>
            </a:r>
            <a:r>
              <a:rPr dirty="0">
                <a:solidFill>
                  <a:srgbClr val="4B4B4B"/>
                </a:solidFill>
                <a:latin typeface="Arial"/>
                <a:cs typeface="Arial"/>
              </a:rPr>
              <a:t>s,</a:t>
            </a:r>
            <a:r>
              <a:rPr spc="-15" dirty="0">
                <a:solidFill>
                  <a:srgbClr val="4B4B4B"/>
                </a:solidFill>
                <a:latin typeface="Arial"/>
                <a:cs typeface="Arial"/>
              </a:rPr>
              <a:t> </a:t>
            </a:r>
            <a:r>
              <a:rPr spc="5" dirty="0">
                <a:solidFill>
                  <a:srgbClr val="4B4B4B"/>
                </a:solidFill>
                <a:latin typeface="Arial"/>
                <a:cs typeface="Arial"/>
              </a:rPr>
              <a:t>t</a:t>
            </a:r>
            <a:r>
              <a:rPr spc="-5" dirty="0">
                <a:solidFill>
                  <a:srgbClr val="4B4B4B"/>
                </a:solidFill>
                <a:latin typeface="Arial"/>
                <a:cs typeface="Arial"/>
              </a:rPr>
              <a:t>e</a:t>
            </a:r>
            <a:r>
              <a:rPr dirty="0">
                <a:solidFill>
                  <a:srgbClr val="4B4B4B"/>
                </a:solidFill>
                <a:latin typeface="Arial"/>
                <a:cs typeface="Arial"/>
              </a:rPr>
              <a:t>rms</a:t>
            </a:r>
            <a:r>
              <a:rPr spc="-45" dirty="0">
                <a:solidFill>
                  <a:srgbClr val="4B4B4B"/>
                </a:solidFill>
                <a:latin typeface="Arial"/>
                <a:cs typeface="Arial"/>
              </a:rPr>
              <a:t> </a:t>
            </a:r>
            <a:r>
              <a:rPr spc="-5" dirty="0">
                <a:solidFill>
                  <a:srgbClr val="4B4B4B"/>
                </a:solidFill>
                <a:latin typeface="Arial"/>
                <a:cs typeface="Arial"/>
              </a:rPr>
              <a:t>an</a:t>
            </a:r>
            <a:r>
              <a:rPr dirty="0">
                <a:solidFill>
                  <a:srgbClr val="4B4B4B"/>
                </a:solidFill>
                <a:latin typeface="Arial"/>
                <a:cs typeface="Arial"/>
              </a:rPr>
              <a:t>d</a:t>
            </a:r>
            <a:r>
              <a:rPr spc="-10" dirty="0">
                <a:solidFill>
                  <a:srgbClr val="4B4B4B"/>
                </a:solidFill>
                <a:latin typeface="Arial"/>
                <a:cs typeface="Arial"/>
              </a:rPr>
              <a:t> </a:t>
            </a:r>
            <a:r>
              <a:rPr dirty="0">
                <a:solidFill>
                  <a:srgbClr val="4B4B4B"/>
                </a:solidFill>
                <a:latin typeface="Arial"/>
                <a:cs typeface="Arial"/>
              </a:rPr>
              <a:t>s</a:t>
            </a:r>
            <a:r>
              <a:rPr spc="-15" dirty="0">
                <a:solidFill>
                  <a:srgbClr val="4B4B4B"/>
                </a:solidFill>
                <a:latin typeface="Arial"/>
                <a:cs typeface="Arial"/>
              </a:rPr>
              <a:t>y</a:t>
            </a:r>
            <a:r>
              <a:rPr dirty="0">
                <a:solidFill>
                  <a:srgbClr val="4B4B4B"/>
                </a:solidFill>
                <a:latin typeface="Arial"/>
                <a:cs typeface="Arial"/>
              </a:rPr>
              <a:t>m</a:t>
            </a:r>
            <a:r>
              <a:rPr spc="-5" dirty="0">
                <a:solidFill>
                  <a:srgbClr val="4B4B4B"/>
                </a:solidFill>
                <a:latin typeface="Arial"/>
                <a:cs typeface="Arial"/>
              </a:rPr>
              <a:t>bo</a:t>
            </a:r>
            <a:r>
              <a:rPr spc="-10" dirty="0">
                <a:solidFill>
                  <a:srgbClr val="4B4B4B"/>
                </a:solidFill>
                <a:latin typeface="Arial"/>
                <a:cs typeface="Arial"/>
              </a:rPr>
              <a:t>l</a:t>
            </a:r>
            <a:r>
              <a:rPr dirty="0">
                <a:solidFill>
                  <a:srgbClr val="4B4B4B"/>
                </a:solidFill>
                <a:latin typeface="Arial"/>
                <a:cs typeface="Arial"/>
              </a:rPr>
              <a:t>s</a:t>
            </a:r>
          </a:p>
        </p:txBody>
      </p:sp>
      <p:sp>
        <p:nvSpPr>
          <p:cNvPr id="12" name="object 12"/>
          <p:cNvSpPr/>
          <p:nvPr/>
        </p:nvSpPr>
        <p:spPr>
          <a:xfrm>
            <a:off x="8208270" y="5665388"/>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4" name="object 14"/>
          <p:cNvSpPr txBox="1"/>
          <p:nvPr/>
        </p:nvSpPr>
        <p:spPr>
          <a:xfrm>
            <a:off x="8355572" y="5825013"/>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2" action="ppaction://hlinksldjump"/>
              </a:rPr>
              <a:t>H</a:t>
            </a:r>
            <a:r>
              <a:rPr sz="1100" dirty="0">
                <a:solidFill>
                  <a:srgbClr val="FFFFFF"/>
                </a:solidFill>
                <a:latin typeface="Arial"/>
                <a:cs typeface="Arial"/>
                <a:hlinkClick r:id="rId2" action="ppaction://hlinksldjump"/>
              </a:rPr>
              <a:t>o</a:t>
            </a:r>
            <a:r>
              <a:rPr sz="1100" spc="5" dirty="0">
                <a:solidFill>
                  <a:srgbClr val="FFFFFF"/>
                </a:solidFill>
                <a:latin typeface="Arial"/>
                <a:cs typeface="Arial"/>
                <a:hlinkClick r:id="rId2" action="ppaction://hlinksldjump"/>
              </a:rPr>
              <a:t>m</a:t>
            </a:r>
            <a:r>
              <a:rPr sz="1100" dirty="0">
                <a:solidFill>
                  <a:srgbClr val="FFFFFF"/>
                </a:solidFill>
                <a:latin typeface="Arial"/>
                <a:cs typeface="Arial"/>
                <a:hlinkClick r:id="rId2" action="ppaction://hlinksldjump"/>
              </a:rPr>
              <a:t>e</a:t>
            </a:r>
            <a:endParaRPr sz="1100" dirty="0">
              <a:latin typeface="Arial"/>
              <a:cs typeface="Arial"/>
            </a:endParaRPr>
          </a:p>
        </p:txBody>
      </p:sp>
      <p:sp>
        <p:nvSpPr>
          <p:cNvPr id="22" name="object 22"/>
          <p:cNvSpPr/>
          <p:nvPr/>
        </p:nvSpPr>
        <p:spPr>
          <a:xfrm>
            <a:off x="8212425" y="5070352"/>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24" name="object 24"/>
          <p:cNvSpPr txBox="1"/>
          <p:nvPr/>
        </p:nvSpPr>
        <p:spPr>
          <a:xfrm>
            <a:off x="8256960" y="5153075"/>
            <a:ext cx="630930"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25" name="object 25"/>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132</a:t>
            </a:fld>
            <a:r>
              <a:rPr spc="10" dirty="0"/>
              <a:t> </a:t>
            </a:r>
            <a:r>
              <a:rPr spc="-5" dirty="0"/>
              <a:t>o</a:t>
            </a:r>
            <a:r>
              <a:rPr dirty="0"/>
              <a:t>f</a:t>
            </a:r>
            <a:r>
              <a:rPr spc="10" dirty="0"/>
              <a:t> </a:t>
            </a:r>
            <a:r>
              <a:rPr lang="en-GB" spc="10" dirty="0" smtClean="0"/>
              <a:t>132</a:t>
            </a:r>
            <a:endParaRPr dirty="0"/>
          </a:p>
        </p:txBody>
      </p:sp>
      <p:sp>
        <p:nvSpPr>
          <p:cNvPr id="26" name="object 26"/>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Haydn – Symphony no. 103 “</a:t>
            </a:r>
            <a:r>
              <a:rPr lang="en-GB" spc="-5" dirty="0" err="1" smtClean="0">
                <a:solidFill>
                  <a:srgbClr val="412878"/>
                </a:solidFill>
                <a:latin typeface="AQA Chevin Pro Light" panose="020F0303030000060003" pitchFamily="34" charset="0"/>
                <a:cs typeface="Arial" panose="020B0604020202020204" pitchFamily="34" charset="0"/>
              </a:rPr>
              <a:t>Paukenwirbel</a:t>
            </a:r>
            <a:r>
              <a:rPr lang="en-GB" spc="-5" dirty="0" smtClean="0">
                <a:solidFill>
                  <a:srgbClr val="412878"/>
                </a:solidFill>
                <a:latin typeface="AQA Chevin Pro Light" panose="020F0303030000060003" pitchFamily="34" charset="0"/>
                <a:cs typeface="Arial" panose="020B0604020202020204" pitchFamily="34" charset="0"/>
              </a:rPr>
              <a:t>”</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64303" y="5751876"/>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307450" y="5914976"/>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14</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852763199"/>
              </p:ext>
            </p:extLst>
          </p:nvPr>
        </p:nvGraphicFramePr>
        <p:xfrm>
          <a:off x="228600" y="1066800"/>
          <a:ext cx="7831832" cy="3840480"/>
        </p:xfrm>
        <a:graphic>
          <a:graphicData uri="http://schemas.openxmlformats.org/drawingml/2006/table">
            <a:tbl>
              <a:tblPr firstRow="1" bandRow="1">
                <a:tableStyleId>{5C22544A-7EE6-4342-B048-85BDC9FD1C3A}</a:tableStyleId>
              </a:tblPr>
              <a:tblGrid>
                <a:gridCol w="684407"/>
                <a:gridCol w="1385273"/>
                <a:gridCol w="5762152"/>
              </a:tblGrid>
              <a:tr h="332835">
                <a:tc rowSpan="4">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First movement</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Slow introduction</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Sonata Form</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5928">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Opening drum roll</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Octaves in bassoons, cellos and double basses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First subject in violins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Woodwind instruments added to give </a:t>
                      </a:r>
                      <a:r>
                        <a:rPr lang="en-US" sz="1800" b="0" dirty="0" err="1" smtClean="0">
                          <a:solidFill>
                            <a:srgbClr val="4B4B4B"/>
                          </a:solidFill>
                          <a:effectLst/>
                          <a:latin typeface="Arial" panose="020B0604020202020204" pitchFamily="34" charset="0"/>
                          <a:ea typeface="+mn-ea"/>
                          <a:cs typeface="Arial" panose="020B0604020202020204" pitchFamily="34" charset="0"/>
                        </a:rPr>
                        <a:t>colour</a:t>
                      </a:r>
                      <a:r>
                        <a:rPr lang="en-US" sz="1800" b="0" dirty="0" smtClean="0">
                          <a:solidFill>
                            <a:srgbClr val="4B4B4B"/>
                          </a:solidFill>
                          <a:effectLst/>
                          <a:latin typeface="Arial" panose="020B0604020202020204" pitchFamily="34" charset="0"/>
                          <a:ea typeface="+mn-ea"/>
                          <a:cs typeface="Arial" panose="020B0604020202020204" pitchFamily="34" charset="0"/>
                        </a:rPr>
                        <a:t>, with, for example, flute 8ve</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7489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Dynamics</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pp – f</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err="1" smtClean="0">
                          <a:solidFill>
                            <a:srgbClr val="4B4B4B"/>
                          </a:solidFill>
                          <a:effectLst/>
                          <a:latin typeface="Arial" panose="020B0604020202020204" pitchFamily="34" charset="0"/>
                          <a:ea typeface="+mn-ea"/>
                          <a:cs typeface="Arial" panose="020B0604020202020204" pitchFamily="34" charset="0"/>
                        </a:rPr>
                        <a:t>sf</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Dynamic contrast of short melodic phrases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4124">
                <a:tc vMerge="1">
                  <a:txBody>
                    <a:bodyPr/>
                    <a:lstStyle/>
                    <a:p>
                      <a:endParaRPr lang="en-GB"/>
                    </a:p>
                  </a:txBody>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spcAft>
                          <a:spcPts val="0"/>
                        </a:spcAft>
                      </a:pPr>
                      <a:r>
                        <a:rPr lang="en-US" sz="1800" b="0" dirty="0">
                          <a:solidFill>
                            <a:srgbClr val="4B4B4B"/>
                          </a:solidFill>
                          <a:effectLst/>
                          <a:latin typeface="Arial" panose="020B0604020202020204" pitchFamily="34" charset="0"/>
                          <a:ea typeface="+mn-ea"/>
                          <a:cs typeface="Arial" panose="020B0604020202020204" pitchFamily="34" charset="0"/>
                        </a:rPr>
                        <a:t>Octaves at the beginning</a:t>
                      </a:r>
                      <a:endParaRPr lang="en-GB" sz="1800" b="0" dirty="0">
                        <a:solidFill>
                          <a:srgbClr val="4B4B4B"/>
                        </a:solidFill>
                        <a:effectLst/>
                        <a:latin typeface="Arial" panose="020B0604020202020204" pitchFamily="34" charset="0"/>
                        <a:ea typeface="+mn-ea"/>
                        <a:cs typeface="Arial" panose="020B0604020202020204" pitchFamily="34" charset="0"/>
                      </a:endParaRPr>
                    </a:p>
                    <a:p>
                      <a:pPr marL="0">
                        <a:spcAft>
                          <a:spcPts val="0"/>
                        </a:spcAft>
                      </a:pPr>
                      <a:r>
                        <a:rPr lang="en-US" sz="1800" b="0" dirty="0">
                          <a:solidFill>
                            <a:srgbClr val="4B4B4B"/>
                          </a:solidFill>
                          <a:effectLst/>
                          <a:latin typeface="Arial" panose="020B0604020202020204" pitchFamily="34" charset="0"/>
                          <a:ea typeface="+mn-ea"/>
                          <a:cs typeface="Arial" panose="020B0604020202020204" pitchFamily="34" charset="0"/>
                        </a:rPr>
                        <a:t>Homophonic</a:t>
                      </a:r>
                      <a:endParaRPr lang="en-GB" sz="1800" b="0" dirty="0">
                        <a:solidFill>
                          <a:srgbClr val="4B4B4B"/>
                        </a:solidFill>
                        <a:effectLst/>
                        <a:latin typeface="Arial" panose="020B0604020202020204" pitchFamily="34" charset="0"/>
                        <a:ea typeface="+mn-ea"/>
                        <a:cs typeface="Arial" panose="020B0604020202020204" pitchFamily="34" charset="0"/>
                      </a:endParaRPr>
                    </a:p>
                    <a:p>
                      <a:pPr marL="0">
                        <a:spcAft>
                          <a:spcPts val="0"/>
                        </a:spcAft>
                      </a:pPr>
                      <a:r>
                        <a:rPr lang="en-US" sz="1800" b="0" dirty="0">
                          <a:solidFill>
                            <a:srgbClr val="4B4B4B"/>
                          </a:solidFill>
                          <a:effectLst/>
                          <a:latin typeface="Arial" panose="020B0604020202020204" pitchFamily="34" charset="0"/>
                          <a:ea typeface="+mn-ea"/>
                          <a:cs typeface="Arial" panose="020B0604020202020204" pitchFamily="34" charset="0"/>
                        </a:rPr>
                        <a:t>Melody and </a:t>
                      </a:r>
                      <a:r>
                        <a:rPr lang="en-US" sz="1800" b="0" dirty="0" smtClean="0">
                          <a:solidFill>
                            <a:srgbClr val="4B4B4B"/>
                          </a:solidFill>
                          <a:effectLst/>
                          <a:latin typeface="Arial" panose="020B0604020202020204" pitchFamily="34" charset="0"/>
                          <a:ea typeface="+mn-ea"/>
                          <a:cs typeface="Arial" panose="020B0604020202020204" pitchFamily="34" charset="0"/>
                        </a:rPr>
                        <a:t>accompaniment</a:t>
                      </a:r>
                      <a:r>
                        <a:rPr lang="en-US" sz="1800" b="0" dirty="0">
                          <a:solidFill>
                            <a:srgbClr val="4B4B4B"/>
                          </a:solidFill>
                          <a:effectLst/>
                          <a:latin typeface="Arial" panose="020B0604020202020204" pitchFamily="34" charset="0"/>
                          <a:ea typeface="+mn-ea"/>
                          <a:cs typeface="Arial" panose="020B0604020202020204" pitchFamily="34" charset="0"/>
                        </a:rPr>
                        <a:t> </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3400" y="5167423"/>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9"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6521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Haydn – Symphony no. 103 “</a:t>
            </a:r>
            <a:r>
              <a:rPr lang="en-GB" spc="-5" dirty="0" err="1" smtClean="0">
                <a:solidFill>
                  <a:srgbClr val="412878"/>
                </a:solidFill>
                <a:latin typeface="AQA Chevin Pro Light" panose="020F0303030000060003" pitchFamily="34" charset="0"/>
                <a:cs typeface="Arial" panose="020B0604020202020204" pitchFamily="34" charset="0"/>
              </a:rPr>
              <a:t>Paukenwirbel</a:t>
            </a:r>
            <a:r>
              <a:rPr lang="en-GB" spc="-5" dirty="0" smtClean="0">
                <a:solidFill>
                  <a:srgbClr val="412878"/>
                </a:solidFill>
                <a:latin typeface="AQA Chevin Pro Light" panose="020F0303030000060003" pitchFamily="34" charset="0"/>
                <a:cs typeface="Arial" panose="020B0604020202020204" pitchFamily="34" charset="0"/>
              </a:rPr>
              <a:t>”</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64303" y="5751876"/>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307450" y="5914976"/>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15</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2737227475"/>
              </p:ext>
            </p:extLst>
          </p:nvPr>
        </p:nvGraphicFramePr>
        <p:xfrm>
          <a:off x="228600" y="1143000"/>
          <a:ext cx="7831832" cy="2468880"/>
        </p:xfrm>
        <a:graphic>
          <a:graphicData uri="http://schemas.openxmlformats.org/drawingml/2006/table">
            <a:tbl>
              <a:tblPr firstRow="1" bandRow="1">
                <a:tableStyleId>{5C22544A-7EE6-4342-B048-85BDC9FD1C3A}</a:tableStyleId>
              </a:tblPr>
              <a:tblGrid>
                <a:gridCol w="684407"/>
                <a:gridCol w="1434197"/>
                <a:gridCol w="5713228"/>
              </a:tblGrid>
              <a:tr h="453866">
                <a:tc rowSpan="3">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First movement</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Slow introduction: Adagio (Slow)</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Main section: Allegro con spirit (Fast and with sprit)</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0765">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legato</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staccato</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2156">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Classical period</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Symphony/orchestral</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3400" y="5167423"/>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8"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91664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Schumann – </a:t>
            </a:r>
            <a:r>
              <a:rPr lang="en-GB" spc="-5" dirty="0" err="1" smtClean="0">
                <a:solidFill>
                  <a:srgbClr val="412878"/>
                </a:solidFill>
                <a:latin typeface="AQA Chevin Pro Light" panose="020F0303030000060003" pitchFamily="34" charset="0"/>
                <a:cs typeface="Arial" panose="020B0604020202020204" pitchFamily="34" charset="0"/>
              </a:rPr>
              <a:t>Kinderszenen</a:t>
            </a:r>
            <a:r>
              <a:rPr lang="en-GB" spc="-5" dirty="0" smtClean="0">
                <a:solidFill>
                  <a:srgbClr val="412878"/>
                </a:solidFill>
                <a:latin typeface="AQA Chevin Pro Light" panose="020F0303030000060003" pitchFamily="34" charset="0"/>
                <a:cs typeface="Arial" panose="020B0604020202020204" pitchFamily="34" charset="0"/>
              </a:rPr>
              <a:t> Op. 15</a:t>
            </a:r>
            <a:endParaRPr dirty="0">
              <a:solidFill>
                <a:srgbClr val="412878"/>
              </a:solidFill>
              <a:latin typeface="AQA Chevin Pro Light" panose="020F0303030000060003" pitchFamily="34" charset="0"/>
              <a:cs typeface="Arial" panose="020B0604020202020204" pitchFamily="34" charset="0"/>
            </a:endParaRPr>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16</a:t>
            </a:fld>
            <a:r>
              <a:rPr dirty="0"/>
              <a:t> </a:t>
            </a:r>
            <a:r>
              <a:rPr spc="-5" dirty="0"/>
              <a:t>o</a:t>
            </a:r>
            <a:r>
              <a:rPr dirty="0"/>
              <a:t>f</a:t>
            </a:r>
            <a:r>
              <a:rPr spc="10" dirty="0"/>
              <a:t> </a:t>
            </a:r>
            <a:r>
              <a:rPr lang="en-GB" dirty="0" smtClean="0"/>
              <a:t>132</a:t>
            </a:r>
            <a:endParaRPr dirty="0"/>
          </a:p>
        </p:txBody>
      </p:sp>
      <p:sp>
        <p:nvSpPr>
          <p:cNvPr id="4" name="object 4"/>
          <p:cNvSpPr/>
          <p:nvPr/>
        </p:nvSpPr>
        <p:spPr>
          <a:xfrm>
            <a:off x="1231391" y="1286255"/>
            <a:ext cx="1880615" cy="5654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4" cstate="print"/>
            <a:stretch>
              <a:fillRect/>
            </a:stretch>
          </a:blipFill>
        </p:spPr>
        <p:txBody>
          <a:bodyPr wrap="square" lIns="0" tIns="0" rIns="0" bIns="0" rtlCol="0"/>
          <a:lstStyle/>
          <a:p>
            <a:endParaRPr/>
          </a:p>
        </p:txBody>
      </p:sp>
      <p:sp>
        <p:nvSpPr>
          <p:cNvPr id="11" name="object 11"/>
          <p:cNvSpPr/>
          <p:nvPr/>
        </p:nvSpPr>
        <p:spPr>
          <a:xfrm>
            <a:off x="8137318" y="5664976"/>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296547" y="5828076"/>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5" action="ppaction://hlinksldjump"/>
              </a:rPr>
              <a:t>H</a:t>
            </a:r>
            <a:r>
              <a:rPr sz="1200" dirty="0">
                <a:solidFill>
                  <a:srgbClr val="FFFFFF"/>
                </a:solidFill>
                <a:latin typeface="Arial"/>
                <a:cs typeface="Arial"/>
                <a:hlinkClick r:id="rId5" action="ppaction://hlinksldjump"/>
              </a:rPr>
              <a:t>o</a:t>
            </a:r>
            <a:r>
              <a:rPr sz="1200" spc="5" dirty="0">
                <a:solidFill>
                  <a:srgbClr val="FFFFFF"/>
                </a:solidFill>
                <a:latin typeface="Arial"/>
                <a:cs typeface="Arial"/>
                <a:hlinkClick r:id="rId5" action="ppaction://hlinksldjump"/>
              </a:rPr>
              <a:t>m</a:t>
            </a:r>
            <a:r>
              <a:rPr sz="1200" dirty="0">
                <a:solidFill>
                  <a:srgbClr val="FFFFFF"/>
                </a:solidFill>
                <a:latin typeface="Arial"/>
                <a:cs typeface="Arial"/>
                <a:hlinkClick r:id="rId5" action="ppaction://hlinksldjump"/>
              </a:rPr>
              <a:t>e</a:t>
            </a:r>
            <a:endParaRPr sz="1200" dirty="0">
              <a:latin typeface="Arial"/>
              <a:cs typeface="Arial"/>
            </a:endParaRPr>
          </a:p>
        </p:txBody>
      </p:sp>
      <p:graphicFrame>
        <p:nvGraphicFramePr>
          <p:cNvPr id="19" name="Table 18"/>
          <p:cNvGraphicFramePr>
            <a:graphicFrameLocks noGrp="1"/>
          </p:cNvGraphicFramePr>
          <p:nvPr>
            <p:extLst>
              <p:ext uri="{D42A27DB-BD31-4B8C-83A1-F6EECF244321}">
                <p14:modId xmlns:p14="http://schemas.microsoft.com/office/powerpoint/2010/main" val="4189469019"/>
              </p:ext>
            </p:extLst>
          </p:nvPr>
        </p:nvGraphicFramePr>
        <p:xfrm>
          <a:off x="251504" y="1123220"/>
          <a:ext cx="7848600" cy="4756542"/>
        </p:xfrm>
        <a:graphic>
          <a:graphicData uri="http://schemas.openxmlformats.org/drawingml/2006/table">
            <a:tbl>
              <a:tblPr firstRow="1" bandRow="1">
                <a:tableStyleId>{5C22544A-7EE6-4342-B048-85BDC9FD1C3A}</a:tableStyleId>
              </a:tblPr>
              <a:tblGrid>
                <a:gridCol w="685872"/>
                <a:gridCol w="1388239"/>
                <a:gridCol w="5774489"/>
              </a:tblGrid>
              <a:tr h="673864">
                <a:tc rowSpan="7">
                  <a:txBody>
                    <a:bodyPr/>
                    <a:lstStyle/>
                    <a:p>
                      <a:pPr algn="ctr"/>
                      <a:r>
                        <a:rPr lang="en-GB" sz="2400" b="0" baseline="0" dirty="0" smtClean="0">
                          <a:solidFill>
                            <a:schemeClr val="bg1"/>
                          </a:solidFill>
                          <a:latin typeface="AQA Chevin Pro Light" panose="020F0303030000060003" pitchFamily="34" charset="0"/>
                        </a:rPr>
                        <a:t>From Foreign Lands and People</a:t>
                      </a:r>
                      <a:endParaRPr lang="en-GB" sz="2400" b="0" dirty="0">
                        <a:solidFill>
                          <a:schemeClr val="bg1"/>
                        </a:solidFill>
                        <a:latin typeface="AQA Chevin Pro Light" panose="020F0303030000060003"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6"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2-bar phrases; conjunct and </a:t>
                      </a:r>
                      <a:r>
                        <a:rPr lang="en-US" sz="1800" b="0" dirty="0" err="1" smtClean="0">
                          <a:solidFill>
                            <a:srgbClr val="4B4B4B"/>
                          </a:solidFill>
                          <a:effectLst/>
                          <a:latin typeface="Arial" panose="020B0604020202020204" pitchFamily="34" charset="0"/>
                          <a:ea typeface="+mn-ea"/>
                          <a:cs typeface="Arial" panose="020B0604020202020204" pitchFamily="34" charset="0"/>
                        </a:rPr>
                        <a:t>disjunct</a:t>
                      </a:r>
                      <a:r>
                        <a:rPr lang="en-US" sz="1800" b="0" dirty="0" smtClean="0">
                          <a:solidFill>
                            <a:srgbClr val="4B4B4B"/>
                          </a:solidFill>
                          <a:effectLst/>
                          <a:latin typeface="Arial" panose="020B0604020202020204" pitchFamily="34" charset="0"/>
                          <a:ea typeface="+mn-ea"/>
                          <a:cs typeface="Arial" panose="020B0604020202020204" pitchFamily="34" charset="0"/>
                        </a:rPr>
                        <a:t> movement; opening rising sixth is a recurring feature of the melody; balanced rise and fall</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533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7"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Primary, secondary and diminished seventh chords; use of 1st inversions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947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8"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G major; some use of </a:t>
                      </a:r>
                      <a:r>
                        <a:rPr lang="en-US" sz="1800" b="0" dirty="0" err="1" smtClean="0">
                          <a:solidFill>
                            <a:srgbClr val="4B4B4B"/>
                          </a:solidFill>
                          <a:effectLst/>
                          <a:latin typeface="Arial" panose="020B0604020202020204" pitchFamily="34" charset="0"/>
                          <a:ea typeface="+mn-ea"/>
                          <a:cs typeface="Arial" panose="020B0604020202020204" pitchFamily="34" charset="0"/>
                        </a:rPr>
                        <a:t>chromaticism</a:t>
                      </a:r>
                      <a:r>
                        <a:rPr lang="en-US" sz="1800" b="0" dirty="0" smtClean="0">
                          <a:solidFill>
                            <a:srgbClr val="4B4B4B"/>
                          </a:solidFill>
                          <a:effectLst/>
                          <a:latin typeface="Arial" panose="020B0604020202020204" pitchFamily="34" charset="0"/>
                          <a:ea typeface="+mn-ea"/>
                          <a:cs typeface="Arial" panose="020B0604020202020204" pitchFamily="34" charset="0"/>
                        </a:rPr>
                        <a:t>.</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Perfect cadences at end of the two main sections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283">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Two main sections: A B; within the B section, there is a return of the A music with a slightly amended final bar. Thus, when played with repeats as marked, what is heard is A B A </a:t>
                      </a:r>
                      <a:r>
                        <a:rPr lang="en-US" sz="1800" b="0" dirty="0" err="1" smtClean="0">
                          <a:solidFill>
                            <a:srgbClr val="4B4B4B"/>
                          </a:solidFill>
                          <a:effectLst/>
                          <a:latin typeface="Arial" panose="020B0604020202020204" pitchFamily="34" charset="0"/>
                          <a:ea typeface="+mn-ea"/>
                          <a:cs typeface="Arial" panose="020B0604020202020204" pitchFamily="34" charset="0"/>
                        </a:rPr>
                        <a:t>A</a:t>
                      </a:r>
                      <a:r>
                        <a:rPr lang="en-US" sz="1800" b="0" dirty="0" smtClean="0">
                          <a:solidFill>
                            <a:srgbClr val="4B4B4B"/>
                          </a:solidFill>
                          <a:effectLst/>
                          <a:latin typeface="Arial" panose="020B0604020202020204" pitchFamily="34" charset="0"/>
                          <a:ea typeface="+mn-ea"/>
                          <a:cs typeface="Arial" panose="020B0604020202020204" pitchFamily="34" charset="0"/>
                        </a:rPr>
                        <a:t> B A</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4443">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0"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Solo piano</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0179">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1" action="ppaction://hlinksldjump"/>
                        </a:rPr>
                        <a:t>Dynamics</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piano/p with some use of diminuendo</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6909">
                <a:tc vMerge="1">
                  <a:txBody>
                    <a:bodyPr/>
                    <a:lstStyle/>
                    <a:p>
                      <a:endParaRPr lang="en-GB"/>
                    </a:p>
                  </a:txBody>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2"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Melody and accompaniment</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spcAft>
                          <a:spcPts val="0"/>
                        </a:spcAft>
                      </a:pPr>
                      <a:endParaRPr lang="en-GB" sz="1800" b="0" dirty="0">
                        <a:solidFill>
                          <a:srgbClr val="4B4B4B"/>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3400" y="50292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3" action="ppaction://hlinksldjump"/>
              </a:rPr>
              <a:t>Areas </a:t>
            </a:r>
            <a:r>
              <a:rPr lang="en-GB" sz="1100" dirty="0" smtClean="0">
                <a:solidFill>
                  <a:srgbClr val="412878"/>
                </a:solidFill>
                <a:latin typeface="Arial" panose="020B0604020202020204" pitchFamily="34" charset="0"/>
                <a:cs typeface="Arial" panose="020B0604020202020204" pitchFamily="34" charset="0"/>
                <a:hlinkClick r:id="rId13" action="ppaction://hlinksldjump"/>
              </a:rPr>
              <a:t>of</a:t>
            </a:r>
            <a:r>
              <a:rPr lang="en-GB" sz="1100" dirty="0" smtClean="0">
                <a:latin typeface="Arial" panose="020B0604020202020204" pitchFamily="34" charset="0"/>
                <a:cs typeface="Arial" panose="020B0604020202020204" pitchFamily="34" charset="0"/>
                <a:hlinkClick r:id="rId13" action="ppaction://hlinksldjump"/>
              </a:rPr>
              <a:t>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303255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Schumann – </a:t>
            </a:r>
            <a:r>
              <a:rPr lang="en-GB" spc="-5" dirty="0" err="1" smtClean="0">
                <a:solidFill>
                  <a:srgbClr val="412878"/>
                </a:solidFill>
                <a:latin typeface="AQA Chevin Pro Light" panose="020F0303030000060003" pitchFamily="34" charset="0"/>
                <a:cs typeface="Arial" panose="020B0604020202020204" pitchFamily="34" charset="0"/>
              </a:rPr>
              <a:t>Kinderszenen</a:t>
            </a:r>
            <a:r>
              <a:rPr lang="en-GB" spc="-5" dirty="0" smtClean="0">
                <a:solidFill>
                  <a:srgbClr val="412878"/>
                </a:solidFill>
                <a:latin typeface="AQA Chevin Pro Light" panose="020F0303030000060003" pitchFamily="34" charset="0"/>
                <a:cs typeface="Arial" panose="020B0604020202020204" pitchFamily="34" charset="0"/>
              </a:rPr>
              <a:t> Op. 15</a:t>
            </a:r>
            <a:endParaRPr dirty="0">
              <a:solidFill>
                <a:srgbClr val="412878"/>
              </a:solidFill>
              <a:latin typeface="AQA Chevin Pro Light" panose="020F0303030000060003" pitchFamily="34" charset="0"/>
              <a:cs typeface="Arial" panose="020B0604020202020204" pitchFamily="34" charset="0"/>
            </a:endParaRPr>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17</a:t>
            </a:fld>
            <a:r>
              <a:rPr dirty="0"/>
              <a:t> </a:t>
            </a:r>
            <a:r>
              <a:rPr spc="-5" dirty="0"/>
              <a:t>o</a:t>
            </a:r>
            <a:r>
              <a:rPr dirty="0"/>
              <a:t>f</a:t>
            </a:r>
            <a:r>
              <a:rPr spc="10" dirty="0"/>
              <a:t> </a:t>
            </a:r>
            <a:r>
              <a:rPr lang="en-GB" dirty="0" smtClean="0"/>
              <a:t>132</a:t>
            </a:r>
            <a:endParaRPr dirty="0"/>
          </a:p>
        </p:txBody>
      </p:sp>
      <p:sp>
        <p:nvSpPr>
          <p:cNvPr id="4" name="object 4"/>
          <p:cNvSpPr/>
          <p:nvPr/>
        </p:nvSpPr>
        <p:spPr>
          <a:xfrm>
            <a:off x="1231391" y="1286255"/>
            <a:ext cx="1880615" cy="5654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4" cstate="print"/>
            <a:stretch>
              <a:fillRect/>
            </a:stretch>
          </a:blipFill>
        </p:spPr>
        <p:txBody>
          <a:bodyPr wrap="square" lIns="0" tIns="0" rIns="0" bIns="0" rtlCol="0"/>
          <a:lstStyle/>
          <a:p>
            <a:endParaRPr/>
          </a:p>
        </p:txBody>
      </p:sp>
      <p:sp>
        <p:nvSpPr>
          <p:cNvPr id="11" name="object 11"/>
          <p:cNvSpPr/>
          <p:nvPr/>
        </p:nvSpPr>
        <p:spPr>
          <a:xfrm>
            <a:off x="8137318" y="5664976"/>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296547" y="5829510"/>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5" action="ppaction://hlinksldjump"/>
              </a:rPr>
              <a:t>H</a:t>
            </a:r>
            <a:r>
              <a:rPr sz="1200" dirty="0">
                <a:solidFill>
                  <a:srgbClr val="FFFFFF"/>
                </a:solidFill>
                <a:latin typeface="Arial"/>
                <a:cs typeface="Arial"/>
                <a:hlinkClick r:id="rId5" action="ppaction://hlinksldjump"/>
              </a:rPr>
              <a:t>o</a:t>
            </a:r>
            <a:r>
              <a:rPr sz="1200" spc="5" dirty="0">
                <a:solidFill>
                  <a:srgbClr val="FFFFFF"/>
                </a:solidFill>
                <a:latin typeface="Arial"/>
                <a:cs typeface="Arial"/>
                <a:hlinkClick r:id="rId5" action="ppaction://hlinksldjump"/>
              </a:rPr>
              <a:t>m</a:t>
            </a:r>
            <a:r>
              <a:rPr sz="1200" dirty="0">
                <a:solidFill>
                  <a:srgbClr val="FFFFFF"/>
                </a:solidFill>
                <a:latin typeface="Arial"/>
                <a:cs typeface="Arial"/>
                <a:hlinkClick r:id="rId5" action="ppaction://hlinksldjump"/>
              </a:rPr>
              <a:t>e</a:t>
            </a:r>
            <a:endParaRPr sz="1200" dirty="0">
              <a:latin typeface="Arial"/>
              <a:cs typeface="Arial"/>
            </a:endParaRPr>
          </a:p>
        </p:txBody>
      </p:sp>
      <p:graphicFrame>
        <p:nvGraphicFramePr>
          <p:cNvPr id="19" name="Table 18"/>
          <p:cNvGraphicFramePr>
            <a:graphicFrameLocks noGrp="1"/>
          </p:cNvGraphicFramePr>
          <p:nvPr>
            <p:extLst>
              <p:ext uri="{D42A27DB-BD31-4B8C-83A1-F6EECF244321}">
                <p14:modId xmlns:p14="http://schemas.microsoft.com/office/powerpoint/2010/main" val="1309420501"/>
              </p:ext>
            </p:extLst>
          </p:nvPr>
        </p:nvGraphicFramePr>
        <p:xfrm>
          <a:off x="228600" y="1066800"/>
          <a:ext cx="7924800" cy="3745524"/>
        </p:xfrm>
        <a:graphic>
          <a:graphicData uri="http://schemas.openxmlformats.org/drawingml/2006/table">
            <a:tbl>
              <a:tblPr firstRow="1" bandRow="1">
                <a:tableStyleId>{5C22544A-7EE6-4342-B048-85BDC9FD1C3A}</a:tableStyleId>
              </a:tblPr>
              <a:tblGrid>
                <a:gridCol w="838200"/>
                <a:gridCol w="1371600"/>
                <a:gridCol w="5715000"/>
              </a:tblGrid>
              <a:tr h="1752600">
                <a:tc rowSpan="3">
                  <a:txBody>
                    <a:bodyPr/>
                    <a:lstStyle/>
                    <a:p>
                      <a:pPr algn="ctr"/>
                      <a:r>
                        <a:rPr lang="en-GB" sz="2400" b="0" baseline="0" dirty="0" smtClean="0">
                          <a:solidFill>
                            <a:schemeClr val="bg1"/>
                          </a:solidFill>
                          <a:latin typeface="AQA Chevin Pro Light" panose="020F0303030000060003" pitchFamily="34" charset="0"/>
                        </a:rPr>
                        <a:t>From Foreign Lands and People</a:t>
                      </a:r>
                      <a:endParaRPr lang="en-GB" sz="2400" b="0" dirty="0">
                        <a:solidFill>
                          <a:schemeClr val="bg1"/>
                        </a:solidFill>
                        <a:latin typeface="AQA Chevin Pro Light" panose="020F0303030000060003"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Crotchet = 108, though some editions have slower tempi indicated in brackets: for this piece it is Crotchet = 80 (Edition Peters No. 2466</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2/4</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Mostly crotchets, dotted quavers and semiquavers; use of triplet in accompaniment giving ‘3 against 2’</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96462">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2-bar phrases; legato; use of sustaining pedal</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96462">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Romantic period</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Piano solo</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Miniature</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3400" y="50292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9" action="ppaction://hlinksldjump"/>
              </a:rPr>
              <a:t>Areas </a:t>
            </a:r>
            <a:r>
              <a:rPr lang="en-GB" sz="1100" dirty="0" smtClean="0">
                <a:solidFill>
                  <a:srgbClr val="412878"/>
                </a:solidFill>
                <a:latin typeface="Arial" panose="020B0604020202020204" pitchFamily="34" charset="0"/>
                <a:cs typeface="Arial" panose="020B0604020202020204" pitchFamily="34" charset="0"/>
                <a:hlinkClick r:id="rId9" action="ppaction://hlinksldjump"/>
              </a:rPr>
              <a:t>of</a:t>
            </a:r>
            <a:r>
              <a:rPr lang="en-GB" sz="1100" dirty="0" smtClean="0">
                <a:latin typeface="Arial" panose="020B0604020202020204" pitchFamily="34" charset="0"/>
                <a:cs typeface="Arial" panose="020B0604020202020204" pitchFamily="34" charset="0"/>
                <a:hlinkClick r:id="rId9" action="ppaction://hlinksldjump"/>
              </a:rPr>
              <a:t>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000086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Mozart – Clarinet Concerto in A Major, K. 622</a:t>
            </a:r>
            <a:endParaRPr dirty="0">
              <a:solidFill>
                <a:srgbClr val="412878"/>
              </a:solidFill>
              <a:latin typeface="AQA Chevin Pro Light" panose="020F0303030000060003" pitchFamily="34" charset="0"/>
              <a:cs typeface="Arial" panose="020B0604020202020204" pitchFamily="34" charset="0"/>
            </a:endParaRPr>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18</a:t>
            </a:fld>
            <a:r>
              <a:rPr dirty="0"/>
              <a:t> </a:t>
            </a:r>
            <a:r>
              <a:rPr spc="-5" dirty="0"/>
              <a:t>o</a:t>
            </a:r>
            <a:r>
              <a:rPr dirty="0"/>
              <a:t>f</a:t>
            </a:r>
            <a:r>
              <a:rPr spc="10" dirty="0"/>
              <a:t> </a:t>
            </a:r>
            <a:r>
              <a:rPr lang="en-GB" dirty="0" smtClean="0"/>
              <a:t>132</a:t>
            </a:r>
            <a:endParaRPr dirty="0"/>
          </a:p>
        </p:txBody>
      </p:sp>
      <p:sp>
        <p:nvSpPr>
          <p:cNvPr id="4" name="object 4"/>
          <p:cNvSpPr/>
          <p:nvPr/>
        </p:nvSpPr>
        <p:spPr>
          <a:xfrm>
            <a:off x="1231391" y="1286255"/>
            <a:ext cx="1880615" cy="5654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4" cstate="print"/>
            <a:stretch>
              <a:fillRect/>
            </a:stretch>
          </a:blipFill>
        </p:spPr>
        <p:txBody>
          <a:bodyPr wrap="square" lIns="0" tIns="0" rIns="0" bIns="0" rtlCol="0"/>
          <a:lstStyle/>
          <a:p>
            <a:endParaRPr/>
          </a:p>
        </p:txBody>
      </p:sp>
      <p:sp>
        <p:nvSpPr>
          <p:cNvPr id="11" name="object 11"/>
          <p:cNvSpPr/>
          <p:nvPr/>
        </p:nvSpPr>
        <p:spPr>
          <a:xfrm>
            <a:off x="8174665" y="5660714"/>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p>
        </p:txBody>
      </p:sp>
      <p:sp>
        <p:nvSpPr>
          <p:cNvPr id="13" name="object 13"/>
          <p:cNvSpPr txBox="1"/>
          <p:nvPr/>
        </p:nvSpPr>
        <p:spPr>
          <a:xfrm>
            <a:off x="8317812" y="5828075"/>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5" action="ppaction://hlinksldjump"/>
              </a:rPr>
              <a:t>H</a:t>
            </a:r>
            <a:r>
              <a:rPr sz="1100" dirty="0">
                <a:solidFill>
                  <a:srgbClr val="FFFFFF"/>
                </a:solidFill>
                <a:latin typeface="Arial"/>
                <a:cs typeface="Arial"/>
                <a:hlinkClick r:id="rId5" action="ppaction://hlinksldjump"/>
              </a:rPr>
              <a:t>o</a:t>
            </a:r>
            <a:r>
              <a:rPr sz="1100" spc="5" dirty="0">
                <a:solidFill>
                  <a:srgbClr val="FFFFFF"/>
                </a:solidFill>
                <a:latin typeface="Arial"/>
                <a:cs typeface="Arial"/>
                <a:hlinkClick r:id="rId5" action="ppaction://hlinksldjump"/>
              </a:rPr>
              <a:t>m</a:t>
            </a:r>
            <a:r>
              <a:rPr sz="1100" dirty="0">
                <a:solidFill>
                  <a:srgbClr val="FFFFFF"/>
                </a:solidFill>
                <a:latin typeface="Arial"/>
                <a:cs typeface="Arial"/>
                <a:hlinkClick r:id="rId5" action="ppaction://hlinksldjump"/>
              </a:rPr>
              <a:t>e</a:t>
            </a:r>
            <a:endParaRPr sz="1100" dirty="0">
              <a:latin typeface="Arial"/>
              <a:cs typeface="Arial"/>
            </a:endParaRPr>
          </a:p>
        </p:txBody>
      </p:sp>
      <p:graphicFrame>
        <p:nvGraphicFramePr>
          <p:cNvPr id="19" name="Table 18"/>
          <p:cNvGraphicFramePr>
            <a:graphicFrameLocks noGrp="1"/>
          </p:cNvGraphicFramePr>
          <p:nvPr>
            <p:extLst>
              <p:ext uri="{D42A27DB-BD31-4B8C-83A1-F6EECF244321}">
                <p14:modId xmlns:p14="http://schemas.microsoft.com/office/powerpoint/2010/main" val="3823465264"/>
              </p:ext>
            </p:extLst>
          </p:nvPr>
        </p:nvGraphicFramePr>
        <p:xfrm>
          <a:off x="228600" y="1066800"/>
          <a:ext cx="7848600" cy="3749040"/>
        </p:xfrm>
        <a:graphic>
          <a:graphicData uri="http://schemas.openxmlformats.org/drawingml/2006/table">
            <a:tbl>
              <a:tblPr firstRow="1" bandRow="1">
                <a:tableStyleId>{5C22544A-7EE6-4342-B048-85BDC9FD1C3A}</a:tableStyleId>
              </a:tblPr>
              <a:tblGrid>
                <a:gridCol w="685872"/>
                <a:gridCol w="1388239"/>
                <a:gridCol w="5774489"/>
              </a:tblGrid>
              <a:tr h="673864">
                <a:tc rowSpan="5">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Last Movement: Rondo</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6"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At first, mostly stepwise/conjunct</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r>
                        <a:rPr lang="en-US" sz="1800" b="0" dirty="0" smtClean="0">
                          <a:solidFill>
                            <a:srgbClr val="4B4B4B"/>
                          </a:solidFill>
                          <a:effectLst/>
                          <a:latin typeface="Arial" panose="020B0604020202020204" pitchFamily="34" charset="0"/>
                          <a:ea typeface="+mn-ea"/>
                          <a:cs typeface="Arial" panose="020B0604020202020204" pitchFamily="34" charset="0"/>
                        </a:rPr>
                        <a:t>Later, use of triadic movement across a wide range and wide leaps</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533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7"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Mixture of primary and secondary chords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Perfect cadences, </a:t>
                      </a:r>
                      <a:r>
                        <a:rPr lang="en-US" sz="1800" b="0" dirty="0" err="1" smtClean="0">
                          <a:solidFill>
                            <a:srgbClr val="4B4B4B"/>
                          </a:solidFill>
                          <a:effectLst/>
                          <a:latin typeface="Arial" panose="020B0604020202020204" pitchFamily="34" charset="0"/>
                          <a:ea typeface="+mn-ea"/>
                          <a:cs typeface="Arial" panose="020B0604020202020204" pitchFamily="34" charset="0"/>
                        </a:rPr>
                        <a:t>eg</a:t>
                      </a:r>
                      <a:r>
                        <a:rPr lang="en-US" sz="1800" b="0" dirty="0" smtClean="0">
                          <a:solidFill>
                            <a:srgbClr val="4B4B4B"/>
                          </a:solidFill>
                          <a:effectLst/>
                          <a:latin typeface="Arial" panose="020B0604020202020204" pitchFamily="34" charset="0"/>
                          <a:ea typeface="+mn-ea"/>
                          <a:cs typeface="Arial" panose="020B0604020202020204" pitchFamily="34" charset="0"/>
                        </a:rPr>
                        <a:t> bars 7–8</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Imperfect cadences: </a:t>
                      </a:r>
                      <a:r>
                        <a:rPr lang="en-US" sz="1800" b="0" dirty="0" err="1" smtClean="0">
                          <a:solidFill>
                            <a:srgbClr val="4B4B4B"/>
                          </a:solidFill>
                          <a:effectLst/>
                          <a:latin typeface="Arial" panose="020B0604020202020204" pitchFamily="34" charset="0"/>
                          <a:ea typeface="+mn-ea"/>
                          <a:cs typeface="Arial" panose="020B0604020202020204" pitchFamily="34" charset="0"/>
                        </a:rPr>
                        <a:t>eg</a:t>
                      </a:r>
                      <a:r>
                        <a:rPr lang="en-US" sz="1800" b="0" dirty="0" smtClean="0">
                          <a:solidFill>
                            <a:srgbClr val="4B4B4B"/>
                          </a:solidFill>
                          <a:effectLst/>
                          <a:latin typeface="Arial" panose="020B0604020202020204" pitchFamily="34" charset="0"/>
                          <a:ea typeface="+mn-ea"/>
                          <a:cs typeface="Arial" panose="020B0604020202020204" pitchFamily="34" charset="0"/>
                        </a:rPr>
                        <a:t> bars 3–4</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Interrupted cadence: </a:t>
                      </a:r>
                      <a:r>
                        <a:rPr lang="en-US" sz="1800" b="0" dirty="0" err="1" smtClean="0">
                          <a:solidFill>
                            <a:srgbClr val="4B4B4B"/>
                          </a:solidFill>
                          <a:effectLst/>
                          <a:latin typeface="Arial" panose="020B0604020202020204" pitchFamily="34" charset="0"/>
                          <a:ea typeface="+mn-ea"/>
                          <a:cs typeface="Arial" panose="020B0604020202020204" pitchFamily="34" charset="0"/>
                        </a:rPr>
                        <a:t>eg</a:t>
                      </a:r>
                      <a:r>
                        <a:rPr lang="en-US" sz="1800" b="0" dirty="0" smtClean="0">
                          <a:solidFill>
                            <a:srgbClr val="4B4B4B"/>
                          </a:solidFill>
                          <a:effectLst/>
                          <a:latin typeface="Arial" panose="020B0604020202020204" pitchFamily="34" charset="0"/>
                          <a:ea typeface="+mn-ea"/>
                          <a:cs typeface="Arial" panose="020B0604020202020204" pitchFamily="34" charset="0"/>
                        </a:rPr>
                        <a:t> bar 10</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947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8"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A major</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Modulations</a:t>
                      </a:r>
                      <a:endParaRPr lang="en-GB" sz="1800" b="0" dirty="0" smtClean="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283">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Rondo</a:t>
                      </a:r>
                      <a:endParaRPr lang="en-GB" sz="1800" b="0" dirty="0" smtClean="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4443">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0"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Solo clarinet</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Orchestra of 2 flutes, 2 bassoons, 2 horns, strings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74664"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1"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142222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Mozart – Clarinet Concerto in A Major, K. 622</a:t>
            </a:r>
            <a:endParaRPr dirty="0">
              <a:solidFill>
                <a:srgbClr val="412878"/>
              </a:solidFill>
              <a:latin typeface="AQA Chevin Pro Light" panose="020F0303030000060003" pitchFamily="34" charset="0"/>
              <a:cs typeface="Arial" panose="020B0604020202020204" pitchFamily="34" charset="0"/>
            </a:endParaRPr>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19</a:t>
            </a:fld>
            <a:r>
              <a:rPr dirty="0"/>
              <a:t> </a:t>
            </a:r>
            <a:r>
              <a:rPr spc="-5" dirty="0"/>
              <a:t>o</a:t>
            </a:r>
            <a:r>
              <a:rPr dirty="0"/>
              <a:t>f</a:t>
            </a:r>
            <a:r>
              <a:rPr spc="10" dirty="0"/>
              <a:t> </a:t>
            </a:r>
            <a:r>
              <a:rPr lang="en-GB" dirty="0" smtClean="0"/>
              <a:t>132</a:t>
            </a:r>
            <a:endParaRPr dirty="0"/>
          </a:p>
        </p:txBody>
      </p:sp>
      <p:sp>
        <p:nvSpPr>
          <p:cNvPr id="4" name="object 4"/>
          <p:cNvSpPr/>
          <p:nvPr/>
        </p:nvSpPr>
        <p:spPr>
          <a:xfrm>
            <a:off x="1231391" y="1286255"/>
            <a:ext cx="1880615" cy="5654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4" cstate="print"/>
            <a:stretch>
              <a:fillRect/>
            </a:stretch>
          </a:blipFill>
        </p:spPr>
        <p:txBody>
          <a:bodyPr wrap="square" lIns="0" tIns="0" rIns="0" bIns="0" rtlCol="0"/>
          <a:lstStyle/>
          <a:p>
            <a:endParaRPr/>
          </a:p>
        </p:txBody>
      </p:sp>
      <p:sp>
        <p:nvSpPr>
          <p:cNvPr id="11" name="object 11"/>
          <p:cNvSpPr/>
          <p:nvPr/>
        </p:nvSpPr>
        <p:spPr>
          <a:xfrm>
            <a:off x="8174665" y="5660714"/>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p>
        </p:txBody>
      </p:sp>
      <p:sp>
        <p:nvSpPr>
          <p:cNvPr id="13" name="object 13"/>
          <p:cNvSpPr txBox="1"/>
          <p:nvPr/>
        </p:nvSpPr>
        <p:spPr>
          <a:xfrm>
            <a:off x="8317812" y="5828075"/>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5" action="ppaction://hlinksldjump"/>
              </a:rPr>
              <a:t>H</a:t>
            </a:r>
            <a:r>
              <a:rPr sz="1100" dirty="0">
                <a:solidFill>
                  <a:srgbClr val="FFFFFF"/>
                </a:solidFill>
                <a:latin typeface="Arial"/>
                <a:cs typeface="Arial"/>
                <a:hlinkClick r:id="rId5" action="ppaction://hlinksldjump"/>
              </a:rPr>
              <a:t>o</a:t>
            </a:r>
            <a:r>
              <a:rPr sz="1100" spc="5" dirty="0">
                <a:solidFill>
                  <a:srgbClr val="FFFFFF"/>
                </a:solidFill>
                <a:latin typeface="Arial"/>
                <a:cs typeface="Arial"/>
                <a:hlinkClick r:id="rId5" action="ppaction://hlinksldjump"/>
              </a:rPr>
              <a:t>m</a:t>
            </a:r>
            <a:r>
              <a:rPr sz="1100" dirty="0">
                <a:solidFill>
                  <a:srgbClr val="FFFFFF"/>
                </a:solidFill>
                <a:latin typeface="Arial"/>
                <a:cs typeface="Arial"/>
                <a:hlinkClick r:id="rId5" action="ppaction://hlinksldjump"/>
              </a:rPr>
              <a:t>e</a:t>
            </a:r>
            <a:endParaRPr sz="1100" dirty="0">
              <a:latin typeface="Arial"/>
              <a:cs typeface="Arial"/>
            </a:endParaRPr>
          </a:p>
        </p:txBody>
      </p:sp>
      <p:graphicFrame>
        <p:nvGraphicFramePr>
          <p:cNvPr id="19" name="Table 18"/>
          <p:cNvGraphicFramePr>
            <a:graphicFrameLocks noGrp="1"/>
          </p:cNvGraphicFramePr>
          <p:nvPr>
            <p:extLst>
              <p:ext uri="{D42A27DB-BD31-4B8C-83A1-F6EECF244321}">
                <p14:modId xmlns:p14="http://schemas.microsoft.com/office/powerpoint/2010/main" val="3989033199"/>
              </p:ext>
            </p:extLst>
          </p:nvPr>
        </p:nvGraphicFramePr>
        <p:xfrm>
          <a:off x="228600" y="1066800"/>
          <a:ext cx="7848600" cy="3931920"/>
        </p:xfrm>
        <a:graphic>
          <a:graphicData uri="http://schemas.openxmlformats.org/drawingml/2006/table">
            <a:tbl>
              <a:tblPr firstRow="1" bandRow="1">
                <a:tableStyleId>{5C22544A-7EE6-4342-B048-85BDC9FD1C3A}</a:tableStyleId>
              </a:tblPr>
              <a:tblGrid>
                <a:gridCol w="685872"/>
                <a:gridCol w="1447728"/>
                <a:gridCol w="5715000"/>
              </a:tblGrid>
              <a:tr h="380179">
                <a:tc rowSpan="5">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Last Movement: Rondo</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Dynamics</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p – f</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crescendo</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err="1" smtClean="0">
                          <a:solidFill>
                            <a:srgbClr val="4B4B4B"/>
                          </a:solidFill>
                          <a:effectLst/>
                          <a:latin typeface="Arial" panose="020B0604020202020204" pitchFamily="34" charset="0"/>
                          <a:ea typeface="+mn-ea"/>
                          <a:cs typeface="Arial" panose="020B0604020202020204" pitchFamily="34" charset="0"/>
                        </a:rPr>
                        <a:t>sfp</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6909">
                <a:tc vMerge="1">
                  <a:txBody>
                    <a:bodyPr/>
                    <a:lstStyle/>
                    <a:p>
                      <a:endParaRPr lang="en-GB"/>
                    </a:p>
                  </a:txBody>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Melody and accompaniment</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Homophonic</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947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10"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Allegro – fast</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6/8</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7372">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legato</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staccato</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9388">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Classical period</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Concerto/solo instrument and orchestra</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74664"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1"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47242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spc="-5" dirty="0">
                <a:solidFill>
                  <a:srgbClr val="412878"/>
                </a:solidFill>
              </a:rPr>
              <a:t>C</a:t>
            </a:r>
            <a:r>
              <a:rPr spc="5" dirty="0">
                <a:solidFill>
                  <a:srgbClr val="412878"/>
                </a:solidFill>
              </a:rPr>
              <a:t>o</a:t>
            </a:r>
            <a:r>
              <a:rPr spc="-5" dirty="0">
                <a:solidFill>
                  <a:srgbClr val="412878"/>
                </a:solidFill>
              </a:rPr>
              <a:t>nt</a:t>
            </a:r>
            <a:r>
              <a:rPr dirty="0">
                <a:solidFill>
                  <a:srgbClr val="412878"/>
                </a:solidFill>
              </a:rPr>
              <a:t>e</a:t>
            </a:r>
            <a:r>
              <a:rPr spc="-5" dirty="0">
                <a:solidFill>
                  <a:srgbClr val="412878"/>
                </a:solidFill>
              </a:rPr>
              <a:t>nt</a:t>
            </a:r>
            <a:r>
              <a:rPr dirty="0">
                <a:solidFill>
                  <a:srgbClr val="412878"/>
                </a:solidFill>
              </a:rPr>
              <a:t>s</a:t>
            </a:r>
          </a:p>
        </p:txBody>
      </p:sp>
      <p:sp>
        <p:nvSpPr>
          <p:cNvPr id="5" name="object 5"/>
          <p:cNvSpPr/>
          <p:nvPr/>
        </p:nvSpPr>
        <p:spPr>
          <a:xfrm>
            <a:off x="1318437" y="1275905"/>
            <a:ext cx="2415363"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dirty="0"/>
          </a:p>
        </p:txBody>
      </p:sp>
      <p:sp>
        <p:nvSpPr>
          <p:cNvPr id="9" name="object 9"/>
          <p:cNvSpPr txBox="1"/>
          <p:nvPr/>
        </p:nvSpPr>
        <p:spPr>
          <a:xfrm>
            <a:off x="533400" y="1270315"/>
            <a:ext cx="3505530" cy="830997"/>
          </a:xfrm>
          <a:prstGeom prst="rect">
            <a:avLst/>
          </a:prstGeom>
        </p:spPr>
        <p:txBody>
          <a:bodyPr vert="horz" wrap="square" lIns="0" tIns="0" rIns="0" bIns="0" rtlCol="0">
            <a:spAutoFit/>
          </a:bodyPr>
          <a:lstStyle/>
          <a:p>
            <a:pPr marL="12700">
              <a:lnSpc>
                <a:spcPct val="100000"/>
              </a:lnSpc>
            </a:pPr>
            <a:r>
              <a:rPr dirty="0">
                <a:solidFill>
                  <a:srgbClr val="412878"/>
                </a:solidFill>
                <a:latin typeface="Arial"/>
                <a:cs typeface="Arial"/>
                <a:hlinkClick r:id="rId2" action="ppaction://hlinksldjump"/>
              </a:rPr>
              <a:t>Ar</a:t>
            </a:r>
            <a:r>
              <a:rPr spc="-10" dirty="0">
                <a:solidFill>
                  <a:srgbClr val="412878"/>
                </a:solidFill>
                <a:latin typeface="Arial"/>
                <a:cs typeface="Arial"/>
                <a:hlinkClick r:id="rId2" action="ppaction://hlinksldjump"/>
              </a:rPr>
              <a:t>ea</a:t>
            </a:r>
            <a:r>
              <a:rPr dirty="0">
                <a:solidFill>
                  <a:srgbClr val="412878"/>
                </a:solidFill>
                <a:latin typeface="Arial"/>
                <a:cs typeface="Arial"/>
                <a:hlinkClick r:id="rId2" action="ppaction://hlinksldjump"/>
              </a:rPr>
              <a:t>s </a:t>
            </a:r>
            <a:r>
              <a:rPr spc="-10" dirty="0">
                <a:solidFill>
                  <a:srgbClr val="412878"/>
                </a:solidFill>
                <a:latin typeface="Arial"/>
                <a:cs typeface="Arial"/>
                <a:hlinkClick r:id="rId2" action="ppaction://hlinksldjump"/>
              </a:rPr>
              <a:t>o</a:t>
            </a:r>
            <a:r>
              <a:rPr spc="-5" dirty="0">
                <a:solidFill>
                  <a:srgbClr val="412878"/>
                </a:solidFill>
                <a:latin typeface="Arial"/>
                <a:cs typeface="Arial"/>
                <a:hlinkClick r:id="rId2" action="ppaction://hlinksldjump"/>
              </a:rPr>
              <a:t>f</a:t>
            </a:r>
            <a:r>
              <a:rPr spc="5" dirty="0">
                <a:solidFill>
                  <a:srgbClr val="412878"/>
                </a:solidFill>
                <a:latin typeface="Arial"/>
                <a:cs typeface="Arial"/>
                <a:hlinkClick r:id="rId2" action="ppaction://hlinksldjump"/>
              </a:rPr>
              <a:t> </a:t>
            </a:r>
            <a:r>
              <a:rPr spc="-5" dirty="0">
                <a:solidFill>
                  <a:srgbClr val="412878"/>
                </a:solidFill>
                <a:latin typeface="Arial"/>
                <a:cs typeface="Arial"/>
                <a:hlinkClick r:id="rId2" action="ppaction://hlinksldjump"/>
              </a:rPr>
              <a:t>st</a:t>
            </a:r>
            <a:r>
              <a:rPr spc="-10" dirty="0">
                <a:solidFill>
                  <a:srgbClr val="412878"/>
                </a:solidFill>
                <a:latin typeface="Arial"/>
                <a:cs typeface="Arial"/>
                <a:hlinkClick r:id="rId2" action="ppaction://hlinksldjump"/>
              </a:rPr>
              <a:t>ud</a:t>
            </a:r>
            <a:r>
              <a:rPr dirty="0">
                <a:solidFill>
                  <a:srgbClr val="412878"/>
                </a:solidFill>
                <a:latin typeface="Arial"/>
                <a:cs typeface="Arial"/>
                <a:hlinkClick r:id="rId2" action="ppaction://hlinksldjump"/>
              </a:rPr>
              <a:t>y</a:t>
            </a:r>
            <a:endParaRPr dirty="0">
              <a:solidFill>
                <a:srgbClr val="412878"/>
              </a:solidFill>
              <a:latin typeface="Arial"/>
              <a:cs typeface="Arial"/>
            </a:endParaRPr>
          </a:p>
          <a:p>
            <a:pPr>
              <a:lnSpc>
                <a:spcPct val="100000"/>
              </a:lnSpc>
              <a:spcBef>
                <a:spcPts val="2"/>
              </a:spcBef>
            </a:pPr>
            <a:endParaRPr dirty="0">
              <a:latin typeface="Times New Roman"/>
              <a:cs typeface="Times New Roman"/>
            </a:endParaRPr>
          </a:p>
          <a:p>
            <a:pPr marL="12700">
              <a:lnSpc>
                <a:spcPct val="100000"/>
              </a:lnSpc>
            </a:pPr>
            <a:r>
              <a:rPr dirty="0">
                <a:solidFill>
                  <a:srgbClr val="412878"/>
                </a:solidFill>
                <a:latin typeface="Arial"/>
                <a:cs typeface="Arial"/>
                <a:hlinkClick r:id="rId3" action="ppaction://hlinksldjump"/>
              </a:rPr>
              <a:t>M</a:t>
            </a:r>
            <a:r>
              <a:rPr spc="-10" dirty="0">
                <a:solidFill>
                  <a:srgbClr val="412878"/>
                </a:solidFill>
                <a:latin typeface="Arial"/>
                <a:cs typeface="Arial"/>
                <a:hlinkClick r:id="rId3" action="ppaction://hlinksldjump"/>
              </a:rPr>
              <a:t>u</a:t>
            </a:r>
            <a:r>
              <a:rPr dirty="0">
                <a:solidFill>
                  <a:srgbClr val="412878"/>
                </a:solidFill>
                <a:latin typeface="Arial"/>
                <a:cs typeface="Arial"/>
                <a:hlinkClick r:id="rId3" action="ppaction://hlinksldjump"/>
              </a:rPr>
              <a:t>s</a:t>
            </a:r>
            <a:r>
              <a:rPr spc="-5" dirty="0">
                <a:solidFill>
                  <a:srgbClr val="412878"/>
                </a:solidFill>
                <a:latin typeface="Arial"/>
                <a:cs typeface="Arial"/>
                <a:hlinkClick r:id="rId3" action="ppaction://hlinksldjump"/>
              </a:rPr>
              <a:t>i</a:t>
            </a:r>
            <a:r>
              <a:rPr dirty="0">
                <a:solidFill>
                  <a:srgbClr val="412878"/>
                </a:solidFill>
                <a:latin typeface="Arial"/>
                <a:cs typeface="Arial"/>
                <a:hlinkClick r:id="rId3" action="ppaction://hlinksldjump"/>
              </a:rPr>
              <a:t>c</a:t>
            </a:r>
            <a:r>
              <a:rPr spc="-10" dirty="0">
                <a:solidFill>
                  <a:srgbClr val="412878"/>
                </a:solidFill>
                <a:latin typeface="Arial"/>
                <a:cs typeface="Arial"/>
                <a:hlinkClick r:id="rId3" action="ppaction://hlinksldjump"/>
              </a:rPr>
              <a:t>a</a:t>
            </a:r>
            <a:r>
              <a:rPr dirty="0">
                <a:solidFill>
                  <a:srgbClr val="412878"/>
                </a:solidFill>
                <a:latin typeface="Arial"/>
                <a:cs typeface="Arial"/>
                <a:hlinkClick r:id="rId3" action="ppaction://hlinksldjump"/>
              </a:rPr>
              <a:t>l</a:t>
            </a:r>
            <a:r>
              <a:rPr spc="10" dirty="0">
                <a:solidFill>
                  <a:srgbClr val="412878"/>
                </a:solidFill>
                <a:latin typeface="Arial"/>
                <a:cs typeface="Arial"/>
                <a:hlinkClick r:id="rId3" action="ppaction://hlinksldjump"/>
              </a:rPr>
              <a:t> </a:t>
            </a:r>
            <a:r>
              <a:rPr spc="-10" dirty="0">
                <a:solidFill>
                  <a:srgbClr val="412878"/>
                </a:solidFill>
                <a:latin typeface="Arial"/>
                <a:cs typeface="Arial"/>
                <a:hlinkClick r:id="rId3" action="ppaction://hlinksldjump"/>
              </a:rPr>
              <a:t>e</a:t>
            </a:r>
            <a:r>
              <a:rPr spc="-5" dirty="0">
                <a:solidFill>
                  <a:srgbClr val="412878"/>
                </a:solidFill>
                <a:latin typeface="Arial"/>
                <a:cs typeface="Arial"/>
                <a:hlinkClick r:id="rId3" action="ppaction://hlinksldjump"/>
              </a:rPr>
              <a:t>l</a:t>
            </a:r>
            <a:r>
              <a:rPr spc="-10" dirty="0">
                <a:solidFill>
                  <a:srgbClr val="412878"/>
                </a:solidFill>
                <a:latin typeface="Arial"/>
                <a:cs typeface="Arial"/>
                <a:hlinkClick r:id="rId3" action="ppaction://hlinksldjump"/>
              </a:rPr>
              <a:t>e</a:t>
            </a:r>
            <a:r>
              <a:rPr dirty="0">
                <a:solidFill>
                  <a:srgbClr val="412878"/>
                </a:solidFill>
                <a:latin typeface="Arial"/>
                <a:cs typeface="Arial"/>
                <a:hlinkClick r:id="rId3" action="ppaction://hlinksldjump"/>
              </a:rPr>
              <a:t>m</a:t>
            </a:r>
            <a:r>
              <a:rPr spc="-10" dirty="0">
                <a:solidFill>
                  <a:srgbClr val="412878"/>
                </a:solidFill>
                <a:latin typeface="Arial"/>
                <a:cs typeface="Arial"/>
                <a:hlinkClick r:id="rId3" action="ppaction://hlinksldjump"/>
              </a:rPr>
              <a:t>en</a:t>
            </a:r>
            <a:r>
              <a:rPr spc="-5" dirty="0">
                <a:solidFill>
                  <a:srgbClr val="412878"/>
                </a:solidFill>
                <a:latin typeface="Arial"/>
                <a:cs typeface="Arial"/>
                <a:hlinkClick r:id="rId3" action="ppaction://hlinksldjump"/>
              </a:rPr>
              <a:t>t</a:t>
            </a:r>
            <a:r>
              <a:rPr dirty="0">
                <a:solidFill>
                  <a:srgbClr val="412878"/>
                </a:solidFill>
                <a:latin typeface="Arial"/>
                <a:cs typeface="Arial"/>
                <a:hlinkClick r:id="rId3" action="ppaction://hlinksldjump"/>
              </a:rPr>
              <a:t>s</a:t>
            </a:r>
            <a:r>
              <a:rPr spc="15" dirty="0">
                <a:solidFill>
                  <a:srgbClr val="412878"/>
                </a:solidFill>
                <a:latin typeface="Arial"/>
                <a:cs typeface="Arial"/>
                <a:hlinkClick r:id="rId3" action="ppaction://hlinksldjump"/>
              </a:rPr>
              <a:t> </a:t>
            </a:r>
            <a:r>
              <a:rPr spc="-10" dirty="0">
                <a:solidFill>
                  <a:srgbClr val="412878"/>
                </a:solidFill>
                <a:latin typeface="Arial"/>
                <a:cs typeface="Arial"/>
                <a:hlinkClick r:id="rId3" action="ppaction://hlinksldjump"/>
              </a:rPr>
              <a:t>an</a:t>
            </a:r>
            <a:r>
              <a:rPr dirty="0">
                <a:solidFill>
                  <a:srgbClr val="412878"/>
                </a:solidFill>
                <a:latin typeface="Arial"/>
                <a:cs typeface="Arial"/>
                <a:hlinkClick r:id="rId3" action="ppaction://hlinksldjump"/>
              </a:rPr>
              <a:t>d</a:t>
            </a:r>
            <a:r>
              <a:rPr spc="10" dirty="0">
                <a:solidFill>
                  <a:srgbClr val="412878"/>
                </a:solidFill>
                <a:latin typeface="Arial"/>
                <a:cs typeface="Arial"/>
                <a:hlinkClick r:id="rId3" action="ppaction://hlinksldjump"/>
              </a:rPr>
              <a:t> </a:t>
            </a:r>
            <a:r>
              <a:rPr spc="-10" dirty="0">
                <a:solidFill>
                  <a:srgbClr val="412878"/>
                </a:solidFill>
                <a:latin typeface="Arial"/>
                <a:cs typeface="Arial"/>
                <a:hlinkClick r:id="rId3" action="ppaction://hlinksldjump"/>
              </a:rPr>
              <a:t>e</a:t>
            </a:r>
            <a:r>
              <a:rPr spc="-15" dirty="0">
                <a:solidFill>
                  <a:srgbClr val="412878"/>
                </a:solidFill>
                <a:latin typeface="Arial"/>
                <a:cs typeface="Arial"/>
                <a:hlinkClick r:id="rId3" action="ppaction://hlinksldjump"/>
              </a:rPr>
              <a:t>x</a:t>
            </a:r>
            <a:r>
              <a:rPr spc="-10" dirty="0">
                <a:solidFill>
                  <a:srgbClr val="412878"/>
                </a:solidFill>
                <a:latin typeface="Arial"/>
                <a:cs typeface="Arial"/>
                <a:hlinkClick r:id="rId3" action="ppaction://hlinksldjump"/>
              </a:rPr>
              <a:t>a</a:t>
            </a:r>
            <a:r>
              <a:rPr dirty="0">
                <a:solidFill>
                  <a:srgbClr val="412878"/>
                </a:solidFill>
                <a:latin typeface="Arial"/>
                <a:cs typeface="Arial"/>
                <a:hlinkClick r:id="rId3" action="ppaction://hlinksldjump"/>
              </a:rPr>
              <a:t>m</a:t>
            </a:r>
            <a:r>
              <a:rPr spc="-10" dirty="0">
                <a:solidFill>
                  <a:srgbClr val="412878"/>
                </a:solidFill>
                <a:latin typeface="Arial"/>
                <a:cs typeface="Arial"/>
                <a:hlinkClick r:id="rId3" action="ppaction://hlinksldjump"/>
              </a:rPr>
              <a:t>p</a:t>
            </a:r>
            <a:r>
              <a:rPr spc="-5" dirty="0">
                <a:solidFill>
                  <a:srgbClr val="412878"/>
                </a:solidFill>
                <a:latin typeface="Arial"/>
                <a:cs typeface="Arial"/>
                <a:hlinkClick r:id="rId3" action="ppaction://hlinksldjump"/>
              </a:rPr>
              <a:t>l</a:t>
            </a:r>
            <a:r>
              <a:rPr spc="-10" dirty="0">
                <a:solidFill>
                  <a:srgbClr val="412878"/>
                </a:solidFill>
                <a:latin typeface="Arial"/>
                <a:cs typeface="Arial"/>
                <a:hlinkClick r:id="rId3" action="ppaction://hlinksldjump"/>
              </a:rPr>
              <a:t>e</a:t>
            </a:r>
            <a:r>
              <a:rPr dirty="0">
                <a:solidFill>
                  <a:srgbClr val="412878"/>
                </a:solidFill>
                <a:latin typeface="Arial"/>
                <a:cs typeface="Arial"/>
                <a:hlinkClick r:id="rId3" action="ppaction://hlinksldjump"/>
              </a:rPr>
              <a:t>s</a:t>
            </a:r>
            <a:endParaRPr dirty="0">
              <a:solidFill>
                <a:srgbClr val="412878"/>
              </a:solidFill>
              <a:latin typeface="Arial"/>
              <a:cs typeface="Arial"/>
            </a:endParaRPr>
          </a:p>
        </p:txBody>
      </p:sp>
      <p:sp>
        <p:nvSpPr>
          <p:cNvPr id="11" name="object 11"/>
          <p:cNvSpPr/>
          <p:nvPr/>
        </p:nvSpPr>
        <p:spPr>
          <a:xfrm>
            <a:off x="8155064" y="5699868"/>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3" name="object 13"/>
          <p:cNvSpPr txBox="1"/>
          <p:nvPr/>
        </p:nvSpPr>
        <p:spPr>
          <a:xfrm>
            <a:off x="8298212" y="5828076"/>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2</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Beethoven – Symphony No.6 ‘Pastoral’</a:t>
            </a:r>
            <a:endParaRPr dirty="0">
              <a:solidFill>
                <a:srgbClr val="412878"/>
              </a:solidFill>
              <a:latin typeface="AQA Chevin Pro Light" panose="020F0303030000060003" pitchFamily="34" charset="0"/>
              <a:cs typeface="Arial" panose="020B0604020202020204" pitchFamily="34" charset="0"/>
            </a:endParaRPr>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20</a:t>
            </a:fld>
            <a:r>
              <a:rPr dirty="0"/>
              <a:t> </a:t>
            </a:r>
            <a:r>
              <a:rPr spc="-5" dirty="0"/>
              <a:t>o</a:t>
            </a:r>
            <a:r>
              <a:rPr dirty="0"/>
              <a:t>f</a:t>
            </a:r>
            <a:r>
              <a:rPr spc="10" dirty="0"/>
              <a:t> </a:t>
            </a:r>
            <a:r>
              <a:rPr lang="en-GB" dirty="0" smtClean="0"/>
              <a:t>132</a:t>
            </a:r>
            <a:endParaRPr dirty="0"/>
          </a:p>
        </p:txBody>
      </p:sp>
      <p:sp>
        <p:nvSpPr>
          <p:cNvPr id="4" name="object 4"/>
          <p:cNvSpPr/>
          <p:nvPr/>
        </p:nvSpPr>
        <p:spPr>
          <a:xfrm>
            <a:off x="1231391" y="1286255"/>
            <a:ext cx="1880615" cy="5654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4" cstate="print"/>
            <a:stretch>
              <a:fillRect/>
            </a:stretch>
          </a:blipFill>
        </p:spPr>
        <p:txBody>
          <a:bodyPr wrap="square" lIns="0" tIns="0" rIns="0" bIns="0" rtlCol="0"/>
          <a:lstStyle/>
          <a:p>
            <a:endParaRPr/>
          </a:p>
        </p:txBody>
      </p:sp>
      <p:sp>
        <p:nvSpPr>
          <p:cNvPr id="11" name="object 11"/>
          <p:cNvSpPr/>
          <p:nvPr/>
        </p:nvSpPr>
        <p:spPr>
          <a:xfrm>
            <a:off x="8148349" y="5765664"/>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p>
        </p:txBody>
      </p:sp>
      <p:sp>
        <p:nvSpPr>
          <p:cNvPr id="13" name="object 13"/>
          <p:cNvSpPr txBox="1"/>
          <p:nvPr/>
        </p:nvSpPr>
        <p:spPr>
          <a:xfrm>
            <a:off x="8299951" y="5933025"/>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5" action="ppaction://hlinksldjump"/>
              </a:rPr>
              <a:t>H</a:t>
            </a:r>
            <a:r>
              <a:rPr sz="1100" dirty="0">
                <a:solidFill>
                  <a:srgbClr val="FFFFFF"/>
                </a:solidFill>
                <a:latin typeface="Arial"/>
                <a:cs typeface="Arial"/>
                <a:hlinkClick r:id="rId5" action="ppaction://hlinksldjump"/>
              </a:rPr>
              <a:t>o</a:t>
            </a:r>
            <a:r>
              <a:rPr sz="1100" spc="5" dirty="0">
                <a:solidFill>
                  <a:srgbClr val="FFFFFF"/>
                </a:solidFill>
                <a:latin typeface="Arial"/>
                <a:cs typeface="Arial"/>
                <a:hlinkClick r:id="rId5" action="ppaction://hlinksldjump"/>
              </a:rPr>
              <a:t>m</a:t>
            </a:r>
            <a:r>
              <a:rPr sz="1100" dirty="0">
                <a:solidFill>
                  <a:srgbClr val="FFFFFF"/>
                </a:solidFill>
                <a:latin typeface="Arial"/>
                <a:cs typeface="Arial"/>
                <a:hlinkClick r:id="rId5" action="ppaction://hlinksldjump"/>
              </a:rPr>
              <a:t>e</a:t>
            </a:r>
            <a:endParaRPr sz="1100" dirty="0">
              <a:latin typeface="Arial"/>
              <a:cs typeface="Arial"/>
            </a:endParaRPr>
          </a:p>
        </p:txBody>
      </p:sp>
      <p:graphicFrame>
        <p:nvGraphicFramePr>
          <p:cNvPr id="19" name="Table 18"/>
          <p:cNvGraphicFramePr>
            <a:graphicFrameLocks noGrp="1"/>
          </p:cNvGraphicFramePr>
          <p:nvPr>
            <p:extLst>
              <p:ext uri="{D42A27DB-BD31-4B8C-83A1-F6EECF244321}">
                <p14:modId xmlns:p14="http://schemas.microsoft.com/office/powerpoint/2010/main" val="519506979"/>
              </p:ext>
            </p:extLst>
          </p:nvPr>
        </p:nvGraphicFramePr>
        <p:xfrm>
          <a:off x="228600" y="1143000"/>
          <a:ext cx="7848600" cy="4206240"/>
        </p:xfrm>
        <a:graphic>
          <a:graphicData uri="http://schemas.openxmlformats.org/drawingml/2006/table">
            <a:tbl>
              <a:tblPr firstRow="1" bandRow="1">
                <a:tableStyleId>{5C22544A-7EE6-4342-B048-85BDC9FD1C3A}</a:tableStyleId>
              </a:tblPr>
              <a:tblGrid>
                <a:gridCol w="685872"/>
                <a:gridCol w="1388239"/>
                <a:gridCol w="5774489"/>
              </a:tblGrid>
              <a:tr h="492831">
                <a:tc rowSpan="4">
                  <a:txBody>
                    <a:bodyPr/>
                    <a:lstStyle/>
                    <a:p>
                      <a:pPr algn="ctr"/>
                      <a:endParaRPr lang="en-GB" sz="1800" b="1" dirty="0">
                        <a:solidFill>
                          <a:schemeClr val="accent4"/>
                        </a:solidFill>
                        <a:latin typeface="Arial" panose="020B0604020202020204"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6"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Many main themes are triad based, notably the last movement</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r>
                        <a:rPr lang="en-US" sz="1800" b="0" dirty="0" smtClean="0">
                          <a:solidFill>
                            <a:srgbClr val="4B4B4B"/>
                          </a:solidFill>
                          <a:effectLst/>
                          <a:latin typeface="Arial" panose="020B0604020202020204" pitchFamily="34" charset="0"/>
                          <a:ea typeface="+mn-ea"/>
                          <a:cs typeface="Arial" panose="020B0604020202020204" pitchFamily="34" charset="0"/>
                        </a:rPr>
                        <a:t>1st </a:t>
                      </a:r>
                      <a:r>
                        <a:rPr lang="en-US" sz="1800" b="0" dirty="0" err="1" smtClean="0">
                          <a:solidFill>
                            <a:srgbClr val="4B4B4B"/>
                          </a:solidFill>
                          <a:effectLst/>
                          <a:latin typeface="Arial" panose="020B0604020202020204" pitchFamily="34" charset="0"/>
                          <a:ea typeface="+mn-ea"/>
                          <a:cs typeface="Arial" panose="020B0604020202020204" pitchFamily="34" charset="0"/>
                        </a:rPr>
                        <a:t>movt</a:t>
                      </a:r>
                      <a:r>
                        <a:rPr lang="en-US" sz="1800" b="0" dirty="0" smtClean="0">
                          <a:solidFill>
                            <a:srgbClr val="4B4B4B"/>
                          </a:solidFill>
                          <a:effectLst/>
                          <a:latin typeface="Arial" panose="020B0604020202020204" pitchFamily="34" charset="0"/>
                          <a:ea typeface="+mn-ea"/>
                          <a:cs typeface="Arial" panose="020B0604020202020204" pitchFamily="34" charset="0"/>
                        </a:rPr>
                        <a:t> uses repetition of short motifs</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3858">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7"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Mostly diatonic</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Uses dominant seventh chords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4th </a:t>
                      </a:r>
                      <a:r>
                        <a:rPr lang="en-US" sz="1800" b="0" dirty="0" err="1" smtClean="0">
                          <a:solidFill>
                            <a:srgbClr val="4B4B4B"/>
                          </a:solidFill>
                          <a:effectLst/>
                          <a:latin typeface="Arial" panose="020B0604020202020204" pitchFamily="34" charset="0"/>
                          <a:ea typeface="+mn-ea"/>
                          <a:cs typeface="Arial" panose="020B0604020202020204" pitchFamily="34" charset="0"/>
                        </a:rPr>
                        <a:t>movt</a:t>
                      </a:r>
                      <a:r>
                        <a:rPr lang="en-US" sz="1800" b="0" dirty="0" smtClean="0">
                          <a:solidFill>
                            <a:srgbClr val="4B4B4B"/>
                          </a:solidFill>
                          <a:effectLst/>
                          <a:latin typeface="Arial" panose="020B0604020202020204" pitchFamily="34" charset="0"/>
                          <a:ea typeface="+mn-ea"/>
                          <a:cs typeface="Arial" panose="020B0604020202020204" pitchFamily="34" charset="0"/>
                        </a:rPr>
                        <a:t>: Use of diminished sevenths/dissonance</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70315">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8"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3rd </a:t>
                      </a:r>
                      <a:r>
                        <a:rPr lang="en-US" sz="1800" b="0" dirty="0" err="1" smtClean="0">
                          <a:solidFill>
                            <a:srgbClr val="4B4B4B"/>
                          </a:solidFill>
                          <a:effectLst/>
                          <a:latin typeface="Arial" panose="020B0604020202020204" pitchFamily="34" charset="0"/>
                          <a:ea typeface="+mn-ea"/>
                          <a:cs typeface="Arial" panose="020B0604020202020204" pitchFamily="34" charset="0"/>
                        </a:rPr>
                        <a:t>movt</a:t>
                      </a:r>
                      <a:r>
                        <a:rPr lang="en-US" sz="1800" b="0" dirty="0" smtClean="0">
                          <a:solidFill>
                            <a:srgbClr val="4B4B4B"/>
                          </a:solidFill>
                          <a:effectLst/>
                          <a:latin typeface="Arial" panose="020B0604020202020204" pitchFamily="34" charset="0"/>
                          <a:ea typeface="+mn-ea"/>
                          <a:cs typeface="Arial" panose="020B0604020202020204" pitchFamily="34" charset="0"/>
                        </a:rPr>
                        <a:t>: contrast of major and minor keys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4th </a:t>
                      </a:r>
                      <a:r>
                        <a:rPr lang="en-US" sz="1800" b="0" dirty="0" err="1" smtClean="0">
                          <a:solidFill>
                            <a:srgbClr val="4B4B4B"/>
                          </a:solidFill>
                          <a:effectLst/>
                          <a:latin typeface="Arial" panose="020B0604020202020204" pitchFamily="34" charset="0"/>
                          <a:ea typeface="+mn-ea"/>
                          <a:cs typeface="Arial" panose="020B0604020202020204" pitchFamily="34" charset="0"/>
                        </a:rPr>
                        <a:t>movt</a:t>
                      </a:r>
                      <a:r>
                        <a:rPr lang="en-US" sz="1800" b="0" dirty="0" smtClean="0">
                          <a:solidFill>
                            <a:srgbClr val="4B4B4B"/>
                          </a:solidFill>
                          <a:effectLst/>
                          <a:latin typeface="Arial" panose="020B0604020202020204" pitchFamily="34" charset="0"/>
                          <a:ea typeface="+mn-ea"/>
                          <a:cs typeface="Arial" panose="020B0604020202020204" pitchFamily="34" charset="0"/>
                        </a:rPr>
                        <a:t>: F minor/tonic minor</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5th </a:t>
                      </a:r>
                      <a:r>
                        <a:rPr lang="en-US" sz="1800" b="0" dirty="0" err="1" smtClean="0">
                          <a:solidFill>
                            <a:srgbClr val="4B4B4B"/>
                          </a:solidFill>
                          <a:effectLst/>
                          <a:latin typeface="Arial" panose="020B0604020202020204" pitchFamily="34" charset="0"/>
                          <a:ea typeface="+mn-ea"/>
                          <a:cs typeface="Arial" panose="020B0604020202020204" pitchFamily="34" charset="0"/>
                        </a:rPr>
                        <a:t>movt</a:t>
                      </a:r>
                      <a:r>
                        <a:rPr lang="en-US" sz="1800" b="0" dirty="0" smtClean="0">
                          <a:solidFill>
                            <a:srgbClr val="4B4B4B"/>
                          </a:solidFill>
                          <a:effectLst/>
                          <a:latin typeface="Arial" panose="020B0604020202020204" pitchFamily="34" charset="0"/>
                          <a:ea typeface="+mn-ea"/>
                          <a:cs typeface="Arial" panose="020B0604020202020204" pitchFamily="34" charset="0"/>
                        </a:rPr>
                        <a:t>: F major/tonic</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0382">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Five movements rather than the usual four</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Last 3 movements played without a break between them</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3rd </a:t>
                      </a:r>
                      <a:r>
                        <a:rPr lang="en-US" sz="1800" b="0" dirty="0" err="1" smtClean="0">
                          <a:solidFill>
                            <a:srgbClr val="4B4B4B"/>
                          </a:solidFill>
                          <a:effectLst/>
                          <a:latin typeface="Arial" panose="020B0604020202020204" pitchFamily="34" charset="0"/>
                          <a:ea typeface="+mn-ea"/>
                          <a:cs typeface="Arial" panose="020B0604020202020204" pitchFamily="34" charset="0"/>
                        </a:rPr>
                        <a:t>movt</a:t>
                      </a:r>
                      <a:r>
                        <a:rPr lang="en-US" sz="1800" b="0" dirty="0" smtClean="0">
                          <a:solidFill>
                            <a:srgbClr val="4B4B4B"/>
                          </a:solidFill>
                          <a:effectLst/>
                          <a:latin typeface="Arial" panose="020B0604020202020204" pitchFamily="34" charset="0"/>
                          <a:ea typeface="+mn-ea"/>
                          <a:cs typeface="Arial" panose="020B0604020202020204" pitchFamily="34" charset="0"/>
                        </a:rPr>
                        <a:t>: Scherzo and Trio form</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Final </a:t>
                      </a:r>
                      <a:r>
                        <a:rPr lang="en-US" sz="1800" b="0" dirty="0" err="1" smtClean="0">
                          <a:solidFill>
                            <a:srgbClr val="4B4B4B"/>
                          </a:solidFill>
                          <a:effectLst/>
                          <a:latin typeface="Arial" panose="020B0604020202020204" pitchFamily="34" charset="0"/>
                          <a:ea typeface="+mn-ea"/>
                          <a:cs typeface="Arial" panose="020B0604020202020204" pitchFamily="34" charset="0"/>
                        </a:rPr>
                        <a:t>movt</a:t>
                      </a:r>
                      <a:r>
                        <a:rPr lang="en-US" sz="1800" b="0" dirty="0" smtClean="0">
                          <a:solidFill>
                            <a:srgbClr val="4B4B4B"/>
                          </a:solidFill>
                          <a:effectLst/>
                          <a:latin typeface="Arial" panose="020B0604020202020204" pitchFamily="34" charset="0"/>
                          <a:ea typeface="+mn-ea"/>
                          <a:cs typeface="Arial" panose="020B0604020202020204" pitchFamily="34" charset="0"/>
                        </a:rPr>
                        <a:t>: Theme and variations form</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6804" y="51816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0"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991395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Beethoven – Symphony No.6 ‘Pastoral’</a:t>
            </a:r>
            <a:endParaRPr dirty="0">
              <a:solidFill>
                <a:srgbClr val="412878"/>
              </a:solidFill>
              <a:latin typeface="AQA Chevin Pro Light" panose="020F0303030000060003" pitchFamily="34" charset="0"/>
              <a:cs typeface="Arial" panose="020B0604020202020204" pitchFamily="34" charset="0"/>
            </a:endParaRPr>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21</a:t>
            </a:fld>
            <a:r>
              <a:rPr dirty="0"/>
              <a:t> </a:t>
            </a:r>
            <a:r>
              <a:rPr spc="-5" dirty="0"/>
              <a:t>o</a:t>
            </a:r>
            <a:r>
              <a:rPr dirty="0"/>
              <a:t>f</a:t>
            </a:r>
            <a:r>
              <a:rPr spc="10" dirty="0"/>
              <a:t> </a:t>
            </a:r>
            <a:r>
              <a:rPr lang="en-GB" dirty="0" smtClean="0"/>
              <a:t>132</a:t>
            </a:r>
            <a:endParaRPr dirty="0"/>
          </a:p>
        </p:txBody>
      </p:sp>
      <p:sp>
        <p:nvSpPr>
          <p:cNvPr id="4" name="object 4"/>
          <p:cNvSpPr/>
          <p:nvPr/>
        </p:nvSpPr>
        <p:spPr>
          <a:xfrm>
            <a:off x="1231391" y="1286255"/>
            <a:ext cx="1880615" cy="5654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4" cstate="print"/>
            <a:stretch>
              <a:fillRect/>
            </a:stretch>
          </a:blipFill>
        </p:spPr>
        <p:txBody>
          <a:bodyPr wrap="square" lIns="0" tIns="0" rIns="0" bIns="0" rtlCol="0"/>
          <a:lstStyle/>
          <a:p>
            <a:endParaRPr/>
          </a:p>
        </p:txBody>
      </p:sp>
      <p:sp>
        <p:nvSpPr>
          <p:cNvPr id="11" name="object 11"/>
          <p:cNvSpPr/>
          <p:nvPr/>
        </p:nvSpPr>
        <p:spPr>
          <a:xfrm>
            <a:off x="8148349" y="5765664"/>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p>
        </p:txBody>
      </p:sp>
      <p:sp>
        <p:nvSpPr>
          <p:cNvPr id="13" name="object 13"/>
          <p:cNvSpPr txBox="1"/>
          <p:nvPr/>
        </p:nvSpPr>
        <p:spPr>
          <a:xfrm>
            <a:off x="8299951" y="5933025"/>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5" action="ppaction://hlinksldjump"/>
              </a:rPr>
              <a:t>H</a:t>
            </a:r>
            <a:r>
              <a:rPr sz="1100" dirty="0">
                <a:solidFill>
                  <a:srgbClr val="FFFFFF"/>
                </a:solidFill>
                <a:latin typeface="Arial"/>
                <a:cs typeface="Arial"/>
                <a:hlinkClick r:id="rId5" action="ppaction://hlinksldjump"/>
              </a:rPr>
              <a:t>o</a:t>
            </a:r>
            <a:r>
              <a:rPr sz="1100" spc="5" dirty="0">
                <a:solidFill>
                  <a:srgbClr val="FFFFFF"/>
                </a:solidFill>
                <a:latin typeface="Arial"/>
                <a:cs typeface="Arial"/>
                <a:hlinkClick r:id="rId5" action="ppaction://hlinksldjump"/>
              </a:rPr>
              <a:t>m</a:t>
            </a:r>
            <a:r>
              <a:rPr sz="1100" dirty="0">
                <a:solidFill>
                  <a:srgbClr val="FFFFFF"/>
                </a:solidFill>
                <a:latin typeface="Arial"/>
                <a:cs typeface="Arial"/>
                <a:hlinkClick r:id="rId5" action="ppaction://hlinksldjump"/>
              </a:rPr>
              <a:t>e</a:t>
            </a:r>
            <a:endParaRPr sz="1100" dirty="0">
              <a:latin typeface="Arial"/>
              <a:cs typeface="Arial"/>
            </a:endParaRPr>
          </a:p>
        </p:txBody>
      </p:sp>
      <p:graphicFrame>
        <p:nvGraphicFramePr>
          <p:cNvPr id="19" name="Table 18"/>
          <p:cNvGraphicFramePr>
            <a:graphicFrameLocks noGrp="1"/>
          </p:cNvGraphicFramePr>
          <p:nvPr>
            <p:extLst>
              <p:ext uri="{D42A27DB-BD31-4B8C-83A1-F6EECF244321}">
                <p14:modId xmlns:p14="http://schemas.microsoft.com/office/powerpoint/2010/main" val="122527050"/>
              </p:ext>
            </p:extLst>
          </p:nvPr>
        </p:nvGraphicFramePr>
        <p:xfrm>
          <a:off x="228600" y="1143000"/>
          <a:ext cx="7848600" cy="2926080"/>
        </p:xfrm>
        <a:graphic>
          <a:graphicData uri="http://schemas.openxmlformats.org/drawingml/2006/table">
            <a:tbl>
              <a:tblPr firstRow="1" bandRow="1">
                <a:tableStyleId>{5C22544A-7EE6-4342-B048-85BDC9FD1C3A}</a:tableStyleId>
              </a:tblPr>
              <a:tblGrid>
                <a:gridCol w="685872"/>
                <a:gridCol w="1388239"/>
                <a:gridCol w="5774489"/>
              </a:tblGrid>
              <a:tr h="810448">
                <a:tc rowSpan="3">
                  <a:txBody>
                    <a:bodyPr/>
                    <a:lstStyle/>
                    <a:p>
                      <a:pPr algn="ctr"/>
                      <a:endParaRPr lang="en-GB" sz="1800" b="1" dirty="0">
                        <a:solidFill>
                          <a:schemeClr val="accent4"/>
                        </a:solidFill>
                        <a:latin typeface="Arial" panose="020B0604020202020204"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Use of pizzicato in 1st </a:t>
                      </a:r>
                      <a:r>
                        <a:rPr lang="en-US" sz="1800" b="0" dirty="0" err="1" smtClean="0">
                          <a:solidFill>
                            <a:srgbClr val="4B4B4B"/>
                          </a:solidFill>
                          <a:effectLst/>
                          <a:latin typeface="Arial" panose="020B0604020202020204" pitchFamily="34" charset="0"/>
                          <a:ea typeface="+mn-ea"/>
                          <a:cs typeface="Arial" panose="020B0604020202020204" pitchFamily="34" charset="0"/>
                        </a:rPr>
                        <a:t>movt</a:t>
                      </a:r>
                      <a:r>
                        <a:rPr lang="en-US" sz="1800" b="0" dirty="0" smtClean="0">
                          <a:solidFill>
                            <a:srgbClr val="4B4B4B"/>
                          </a:solidFill>
                          <a:effectLst/>
                          <a:latin typeface="Arial" panose="020B0604020202020204" pitchFamily="34" charset="0"/>
                          <a:ea typeface="+mn-ea"/>
                          <a:cs typeface="Arial" panose="020B0604020202020204" pitchFamily="34" charset="0"/>
                        </a:rPr>
                        <a:t>.</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Individual woodwind instruments highlighted in 2nd </a:t>
                      </a:r>
                      <a:r>
                        <a:rPr lang="en-US" sz="1800" b="0" dirty="0" err="1" smtClean="0">
                          <a:solidFill>
                            <a:srgbClr val="4B4B4B"/>
                          </a:solidFill>
                          <a:effectLst/>
                          <a:latin typeface="Arial" panose="020B0604020202020204" pitchFamily="34" charset="0"/>
                          <a:ea typeface="+mn-ea"/>
                          <a:cs typeface="Arial" panose="020B0604020202020204" pitchFamily="34" charset="0"/>
                        </a:rPr>
                        <a:t>movt</a:t>
                      </a:r>
                      <a:r>
                        <a:rPr lang="en-US" sz="1800" b="0" dirty="0" smtClean="0">
                          <a:solidFill>
                            <a:srgbClr val="4B4B4B"/>
                          </a:solidFill>
                          <a:effectLst/>
                          <a:latin typeface="Arial" panose="020B0604020202020204" pitchFamily="34" charset="0"/>
                          <a:ea typeface="+mn-ea"/>
                          <a:cs typeface="Arial" panose="020B0604020202020204" pitchFamily="34" charset="0"/>
                        </a:rPr>
                        <a:t> for the “bird calls”: flute – nightingale; oboe – quail; clarinet – cuckoo.</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Piccolo and timpani used only in 4th </a:t>
                      </a:r>
                      <a:r>
                        <a:rPr lang="en-US" sz="1800" b="0" dirty="0" err="1" smtClean="0">
                          <a:solidFill>
                            <a:srgbClr val="4B4B4B"/>
                          </a:solidFill>
                          <a:effectLst/>
                          <a:latin typeface="Arial" panose="020B0604020202020204" pitchFamily="34" charset="0"/>
                          <a:ea typeface="+mn-ea"/>
                          <a:cs typeface="Arial" panose="020B0604020202020204" pitchFamily="34" charset="0"/>
                        </a:rPr>
                        <a:t>movt</a:t>
                      </a:r>
                      <a:r>
                        <a:rPr lang="en-US" sz="1800" b="0" dirty="0" smtClean="0">
                          <a:solidFill>
                            <a:srgbClr val="4B4B4B"/>
                          </a:solidFill>
                          <a:effectLst/>
                          <a:latin typeface="Arial" panose="020B0604020202020204" pitchFamily="34" charset="0"/>
                          <a:ea typeface="+mn-ea"/>
                          <a:cs typeface="Arial" panose="020B0604020202020204" pitchFamily="34" charset="0"/>
                        </a:rPr>
                        <a:t>.</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Trombones used only in last two </a:t>
                      </a:r>
                      <a:r>
                        <a:rPr lang="en-US" sz="1800" b="0" dirty="0" err="1" smtClean="0">
                          <a:solidFill>
                            <a:srgbClr val="4B4B4B"/>
                          </a:solidFill>
                          <a:effectLst/>
                          <a:latin typeface="Arial" panose="020B0604020202020204" pitchFamily="34" charset="0"/>
                          <a:ea typeface="+mn-ea"/>
                          <a:cs typeface="Arial" panose="020B0604020202020204" pitchFamily="34" charset="0"/>
                        </a:rPr>
                        <a:t>movts</a:t>
                      </a:r>
                      <a:r>
                        <a:rPr lang="en-US" sz="1800" b="0" dirty="0" smtClean="0">
                          <a:solidFill>
                            <a:srgbClr val="4B4B4B"/>
                          </a:solidFill>
                          <a:effectLst/>
                          <a:latin typeface="Arial" panose="020B0604020202020204" pitchFamily="34" charset="0"/>
                          <a:ea typeface="+mn-ea"/>
                          <a:cs typeface="Arial" panose="020B0604020202020204" pitchFamily="34" charset="0"/>
                        </a:rPr>
                        <a:t>.</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1263">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Dynamics</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Wide range of dynamics used, particularly within the 4th </a:t>
                      </a:r>
                      <a:r>
                        <a:rPr lang="en-US" sz="1800" b="0" dirty="0" err="1" smtClean="0">
                          <a:solidFill>
                            <a:srgbClr val="4B4B4B"/>
                          </a:solidFill>
                          <a:effectLst/>
                          <a:latin typeface="Arial" panose="020B0604020202020204" pitchFamily="34" charset="0"/>
                          <a:ea typeface="+mn-ea"/>
                          <a:cs typeface="Arial" panose="020B0604020202020204" pitchFamily="34" charset="0"/>
                        </a:rPr>
                        <a:t>movt</a:t>
                      </a:r>
                      <a:r>
                        <a:rPr lang="en-US" sz="1800" b="0" dirty="0" smtClean="0">
                          <a:solidFill>
                            <a:srgbClr val="4B4B4B"/>
                          </a:solidFill>
                          <a:effectLst/>
                          <a:latin typeface="Arial" panose="020B0604020202020204" pitchFamily="34" charset="0"/>
                          <a:ea typeface="+mn-ea"/>
                          <a:cs typeface="Arial" panose="020B0604020202020204" pitchFamily="34" charset="0"/>
                        </a:rPr>
                        <a:t>., “Storm”</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0199">
                <a:tc vMerge="1">
                  <a:txBody>
                    <a:bodyPr/>
                    <a:lstStyle/>
                    <a:p>
                      <a:endParaRPr lang="en-GB"/>
                    </a:p>
                  </a:txBody>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Much use of melody and accompaniment</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Polyphonic texture in 4th </a:t>
                      </a:r>
                      <a:r>
                        <a:rPr lang="en-US" sz="1800" b="0" dirty="0" err="1" smtClean="0">
                          <a:solidFill>
                            <a:srgbClr val="4B4B4B"/>
                          </a:solidFill>
                          <a:effectLst/>
                          <a:latin typeface="Arial" panose="020B0604020202020204" pitchFamily="34" charset="0"/>
                          <a:ea typeface="+mn-ea"/>
                          <a:cs typeface="Arial" panose="020B0604020202020204" pitchFamily="34" charset="0"/>
                        </a:rPr>
                        <a:t>movt</a:t>
                      </a:r>
                      <a:r>
                        <a:rPr lang="en-US" sz="1800" b="0" dirty="0" smtClean="0">
                          <a:solidFill>
                            <a:srgbClr val="4B4B4B"/>
                          </a:solidFill>
                          <a:effectLst/>
                          <a:latin typeface="Arial" panose="020B0604020202020204" pitchFamily="34" charset="0"/>
                          <a:ea typeface="+mn-ea"/>
                          <a:cs typeface="Arial" panose="020B0604020202020204" pitchFamily="34" charset="0"/>
                        </a:rPr>
                        <a:t>.</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6804" y="51816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9"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499652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Beethoven – Symphony No.6 ‘Pastoral’</a:t>
            </a:r>
            <a:endParaRPr dirty="0">
              <a:solidFill>
                <a:srgbClr val="412878"/>
              </a:solidFill>
              <a:latin typeface="AQA Chevin Pro Light" panose="020F0303030000060003" pitchFamily="34" charset="0"/>
              <a:cs typeface="Arial" panose="020B0604020202020204" pitchFamily="34" charset="0"/>
            </a:endParaRPr>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22</a:t>
            </a:fld>
            <a:r>
              <a:rPr dirty="0"/>
              <a:t> </a:t>
            </a:r>
            <a:r>
              <a:rPr spc="-5" dirty="0"/>
              <a:t>o</a:t>
            </a:r>
            <a:r>
              <a:rPr dirty="0"/>
              <a:t>f</a:t>
            </a:r>
            <a:r>
              <a:rPr spc="10" dirty="0"/>
              <a:t> </a:t>
            </a:r>
            <a:r>
              <a:rPr lang="en-GB" spc="10" dirty="0" smtClean="0"/>
              <a:t>132</a:t>
            </a:r>
            <a:endParaRPr dirty="0"/>
          </a:p>
        </p:txBody>
      </p:sp>
      <p:sp>
        <p:nvSpPr>
          <p:cNvPr id="4" name="object 4"/>
          <p:cNvSpPr/>
          <p:nvPr/>
        </p:nvSpPr>
        <p:spPr>
          <a:xfrm>
            <a:off x="1231391" y="1286255"/>
            <a:ext cx="1880615" cy="5654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4" cstate="print"/>
            <a:stretch>
              <a:fillRect/>
            </a:stretch>
          </a:blipFill>
        </p:spPr>
        <p:txBody>
          <a:bodyPr wrap="square" lIns="0" tIns="0" rIns="0" bIns="0" rtlCol="0"/>
          <a:lstStyle/>
          <a:p>
            <a:endParaRPr/>
          </a:p>
        </p:txBody>
      </p:sp>
      <p:sp>
        <p:nvSpPr>
          <p:cNvPr id="11" name="object 11"/>
          <p:cNvSpPr/>
          <p:nvPr/>
        </p:nvSpPr>
        <p:spPr>
          <a:xfrm>
            <a:off x="8148349" y="5765664"/>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p>
        </p:txBody>
      </p:sp>
      <p:sp>
        <p:nvSpPr>
          <p:cNvPr id="13" name="object 13"/>
          <p:cNvSpPr txBox="1"/>
          <p:nvPr/>
        </p:nvSpPr>
        <p:spPr>
          <a:xfrm>
            <a:off x="8299951" y="5925994"/>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5" action="ppaction://hlinksldjump"/>
              </a:rPr>
              <a:t>H</a:t>
            </a:r>
            <a:r>
              <a:rPr sz="1100" dirty="0">
                <a:solidFill>
                  <a:srgbClr val="FFFFFF"/>
                </a:solidFill>
                <a:latin typeface="Arial"/>
                <a:cs typeface="Arial"/>
                <a:hlinkClick r:id="rId5" action="ppaction://hlinksldjump"/>
              </a:rPr>
              <a:t>o</a:t>
            </a:r>
            <a:r>
              <a:rPr sz="1100" spc="5" dirty="0">
                <a:solidFill>
                  <a:srgbClr val="FFFFFF"/>
                </a:solidFill>
                <a:latin typeface="Arial"/>
                <a:cs typeface="Arial"/>
                <a:hlinkClick r:id="rId5" action="ppaction://hlinksldjump"/>
              </a:rPr>
              <a:t>m</a:t>
            </a:r>
            <a:r>
              <a:rPr sz="1100" dirty="0">
                <a:solidFill>
                  <a:srgbClr val="FFFFFF"/>
                </a:solidFill>
                <a:latin typeface="Arial"/>
                <a:cs typeface="Arial"/>
                <a:hlinkClick r:id="rId5" action="ppaction://hlinksldjump"/>
              </a:rPr>
              <a:t>e</a:t>
            </a:r>
            <a:endParaRPr sz="1100" dirty="0">
              <a:latin typeface="Arial"/>
              <a:cs typeface="Arial"/>
            </a:endParaRPr>
          </a:p>
        </p:txBody>
      </p:sp>
      <p:graphicFrame>
        <p:nvGraphicFramePr>
          <p:cNvPr id="19" name="Table 18"/>
          <p:cNvGraphicFramePr>
            <a:graphicFrameLocks noGrp="1"/>
          </p:cNvGraphicFramePr>
          <p:nvPr>
            <p:extLst>
              <p:ext uri="{D42A27DB-BD31-4B8C-83A1-F6EECF244321}">
                <p14:modId xmlns:p14="http://schemas.microsoft.com/office/powerpoint/2010/main" val="1255687024"/>
              </p:ext>
            </p:extLst>
          </p:nvPr>
        </p:nvGraphicFramePr>
        <p:xfrm>
          <a:off x="228600" y="1143000"/>
          <a:ext cx="7848600" cy="3291840"/>
        </p:xfrm>
        <a:graphic>
          <a:graphicData uri="http://schemas.openxmlformats.org/drawingml/2006/table">
            <a:tbl>
              <a:tblPr firstRow="1" bandRow="1">
                <a:tableStyleId>{5C22544A-7EE6-4342-B048-85BDC9FD1C3A}</a:tableStyleId>
              </a:tblPr>
              <a:tblGrid>
                <a:gridCol w="685872"/>
                <a:gridCol w="1423273"/>
                <a:gridCol w="5739455"/>
              </a:tblGrid>
              <a:tr h="570315">
                <a:tc rowSpan="3">
                  <a:txBody>
                    <a:bodyPr/>
                    <a:lstStyle/>
                    <a:p>
                      <a:pPr algn="ctr"/>
                      <a:endParaRPr lang="en-GB" sz="1800" b="1" dirty="0">
                        <a:solidFill>
                          <a:schemeClr val="accent4"/>
                        </a:solidFill>
                        <a:latin typeface="Arial" panose="020B0604020202020204"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Varied across the five movements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2nd </a:t>
                      </a:r>
                      <a:r>
                        <a:rPr lang="en-US" sz="1800" b="0" dirty="0" err="1" smtClean="0">
                          <a:solidFill>
                            <a:srgbClr val="4B4B4B"/>
                          </a:solidFill>
                          <a:effectLst/>
                          <a:latin typeface="Arial" panose="020B0604020202020204" pitchFamily="34" charset="0"/>
                          <a:ea typeface="+mn-ea"/>
                          <a:cs typeface="Arial" panose="020B0604020202020204" pitchFamily="34" charset="0"/>
                        </a:rPr>
                        <a:t>movt</a:t>
                      </a:r>
                      <a:r>
                        <a:rPr lang="en-US" sz="1800" b="0" dirty="0" smtClean="0">
                          <a:solidFill>
                            <a:srgbClr val="4B4B4B"/>
                          </a:solidFill>
                          <a:effectLst/>
                          <a:latin typeface="Arial" panose="020B0604020202020204" pitchFamily="34" charset="0"/>
                          <a:ea typeface="+mn-ea"/>
                          <a:cs typeface="Arial" panose="020B0604020202020204" pitchFamily="34" charset="0"/>
                        </a:rPr>
                        <a:t>: slow</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3rd </a:t>
                      </a:r>
                      <a:r>
                        <a:rPr lang="en-US" sz="1800" b="0" dirty="0" err="1" smtClean="0">
                          <a:solidFill>
                            <a:srgbClr val="4B4B4B"/>
                          </a:solidFill>
                          <a:effectLst/>
                          <a:latin typeface="Arial" panose="020B0604020202020204" pitchFamily="34" charset="0"/>
                          <a:ea typeface="+mn-ea"/>
                          <a:cs typeface="Arial" panose="020B0604020202020204" pitchFamily="34" charset="0"/>
                        </a:rPr>
                        <a:t>movt</a:t>
                      </a:r>
                      <a:r>
                        <a:rPr lang="en-US" sz="1800" b="0" dirty="0" smtClean="0">
                          <a:solidFill>
                            <a:srgbClr val="4B4B4B"/>
                          </a:solidFill>
                          <a:effectLst/>
                          <a:latin typeface="Arial" panose="020B0604020202020204" pitchFamily="34" charset="0"/>
                          <a:ea typeface="+mn-ea"/>
                          <a:cs typeface="Arial" panose="020B0604020202020204" pitchFamily="34" charset="0"/>
                        </a:rPr>
                        <a:t>: fast – triple time but feel of one beat per bar; contrasts with Trio in 2/4</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Final </a:t>
                      </a:r>
                      <a:r>
                        <a:rPr lang="en-US" sz="1800" b="0" dirty="0" err="1" smtClean="0">
                          <a:solidFill>
                            <a:srgbClr val="4B4B4B"/>
                          </a:solidFill>
                          <a:effectLst/>
                          <a:latin typeface="Arial" panose="020B0604020202020204" pitchFamily="34" charset="0"/>
                          <a:ea typeface="+mn-ea"/>
                          <a:cs typeface="Arial" panose="020B0604020202020204" pitchFamily="34" charset="0"/>
                        </a:rPr>
                        <a:t>movt</a:t>
                      </a:r>
                      <a:r>
                        <a:rPr lang="en-US" sz="1800" b="0" dirty="0" smtClean="0">
                          <a:solidFill>
                            <a:srgbClr val="4B4B4B"/>
                          </a:solidFill>
                          <a:effectLst/>
                          <a:latin typeface="Arial" panose="020B0604020202020204" pitchFamily="34" charset="0"/>
                          <a:ea typeface="+mn-ea"/>
                          <a:cs typeface="Arial" panose="020B0604020202020204" pitchFamily="34" charset="0"/>
                        </a:rPr>
                        <a:t>: 6/8, Compound Time</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261">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Wide range of articulation, including staccato and legato</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Short phrases in 1st </a:t>
                      </a:r>
                      <a:r>
                        <a:rPr lang="en-US" sz="1800" b="0" dirty="0" err="1" smtClean="0">
                          <a:solidFill>
                            <a:srgbClr val="4B4B4B"/>
                          </a:solidFill>
                          <a:effectLst/>
                          <a:latin typeface="Arial" panose="020B0604020202020204" pitchFamily="34" charset="0"/>
                          <a:ea typeface="+mn-ea"/>
                          <a:cs typeface="Arial" panose="020B0604020202020204" pitchFamily="34" charset="0"/>
                        </a:rPr>
                        <a:t>movt</a:t>
                      </a:r>
                      <a:r>
                        <a:rPr lang="en-US" sz="1800" b="0" dirty="0" smtClean="0">
                          <a:solidFill>
                            <a:srgbClr val="4B4B4B"/>
                          </a:solidFill>
                          <a:effectLst/>
                          <a:latin typeface="Arial" panose="020B0604020202020204" pitchFamily="34" charset="0"/>
                          <a:ea typeface="+mn-ea"/>
                          <a:cs typeface="Arial" panose="020B0604020202020204" pitchFamily="34" charset="0"/>
                        </a:rPr>
                        <a:t>.</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Some very long phrases in final </a:t>
                      </a:r>
                      <a:r>
                        <a:rPr lang="en-US" sz="1800" b="0" dirty="0" err="1" smtClean="0">
                          <a:solidFill>
                            <a:srgbClr val="4B4B4B"/>
                          </a:solidFill>
                          <a:effectLst/>
                          <a:latin typeface="Arial" panose="020B0604020202020204" pitchFamily="34" charset="0"/>
                          <a:ea typeface="+mn-ea"/>
                          <a:cs typeface="Arial" panose="020B0604020202020204" pitchFamily="34" charset="0"/>
                        </a:rPr>
                        <a:t>movt</a:t>
                      </a:r>
                      <a:r>
                        <a:rPr lang="en-US" sz="1800" b="0" dirty="0" smtClean="0">
                          <a:solidFill>
                            <a:srgbClr val="4B4B4B"/>
                          </a:solidFill>
                          <a:effectLst/>
                          <a:latin typeface="Arial" panose="020B0604020202020204" pitchFamily="34" charset="0"/>
                          <a:ea typeface="+mn-ea"/>
                          <a:cs typeface="Arial" panose="020B0604020202020204" pitchFamily="34" charset="0"/>
                        </a:rPr>
                        <a:t>.</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8251">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Classical period</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Symphony/orchestral</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6804" y="51816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9"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982292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Beethoven – Symphony No.6 ‘Pastoral’</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3400" y="5563333"/>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296547" y="5711285"/>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23</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3345869155"/>
              </p:ext>
            </p:extLst>
          </p:nvPr>
        </p:nvGraphicFramePr>
        <p:xfrm>
          <a:off x="228600" y="1129540"/>
          <a:ext cx="7848600" cy="4389120"/>
        </p:xfrm>
        <a:graphic>
          <a:graphicData uri="http://schemas.openxmlformats.org/drawingml/2006/table">
            <a:tbl>
              <a:tblPr firstRow="1" bandRow="1">
                <a:tableStyleId>{5C22544A-7EE6-4342-B048-85BDC9FD1C3A}</a:tableStyleId>
              </a:tblPr>
              <a:tblGrid>
                <a:gridCol w="1219200"/>
                <a:gridCol w="1295400"/>
                <a:gridCol w="5334000"/>
              </a:tblGrid>
              <a:tr h="691634">
                <a:tc rowSpan="6">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First movement: Awakening of happy feelings on getting out into the country</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dirty="0" smtClean="0">
                          <a:solidFill>
                            <a:srgbClr val="4B4B4B"/>
                          </a:solidFill>
                          <a:effectLst/>
                          <a:latin typeface="Arial" panose="020B0604020202020204" pitchFamily="34" charset="0"/>
                          <a:ea typeface="+mn-ea"/>
                          <a:cs typeface="Arial" panose="020B0604020202020204" pitchFamily="34" charset="0"/>
                        </a:rPr>
                        <a:t>Repetition of short motifs</a:t>
                      </a:r>
                    </a:p>
                    <a:p>
                      <a:r>
                        <a:rPr lang="en-GB" sz="1800" b="0" dirty="0" smtClean="0">
                          <a:solidFill>
                            <a:srgbClr val="4B4B4B"/>
                          </a:solidFill>
                          <a:effectLst/>
                          <a:latin typeface="Arial" panose="020B0604020202020204" pitchFamily="34" charset="0"/>
                          <a:ea typeface="+mn-ea"/>
                          <a:cs typeface="Arial" panose="020B0604020202020204" pitchFamily="34" charset="0"/>
                        </a:rPr>
                        <a:t>Use of passing chromaticism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88048">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Mostly diatonic </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Uses dominant seventh chords </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Use of pedal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7487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F major</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5219">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Sonata Form</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28968">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Use of pizzicato in strings</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Use of contrast of strings and woodwind</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1037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0" action="ppaction://hlinksldjump"/>
                        </a:rPr>
                        <a:t>Dynamics</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Starts quietly</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Contrast of dynamics</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Use of crescendo and diminuendo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3400" y="49530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1"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89855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Beethoven – Symphony No.6 ‘Pastoral’</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3400" y="5637085"/>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296547" y="5800185"/>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24</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764349159"/>
              </p:ext>
            </p:extLst>
          </p:nvPr>
        </p:nvGraphicFramePr>
        <p:xfrm>
          <a:off x="228600" y="1066799"/>
          <a:ext cx="7848600" cy="4497784"/>
        </p:xfrm>
        <a:graphic>
          <a:graphicData uri="http://schemas.openxmlformats.org/drawingml/2006/table">
            <a:tbl>
              <a:tblPr firstRow="1" bandRow="1">
                <a:tableStyleId>{5C22544A-7EE6-4342-B048-85BDC9FD1C3A}</a:tableStyleId>
              </a:tblPr>
              <a:tblGrid>
                <a:gridCol w="1219200"/>
                <a:gridCol w="1447800"/>
                <a:gridCol w="5181600"/>
              </a:tblGrid>
              <a:tr h="619265">
                <a:tc rowSpan="4">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First movement: Awakening of happy feelings on getting out into the country</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Much use of melody and accompaniment</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spcAft>
                          <a:spcPts val="0"/>
                        </a:spcAft>
                      </a:pPr>
                      <a:endParaRPr lang="en-GB" sz="1800" b="0" dirty="0">
                        <a:solidFill>
                          <a:srgbClr val="4B4B4B"/>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2393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Allegro ma non </a:t>
                      </a:r>
                      <a:r>
                        <a:rPr lang="en-GB" sz="1800" b="0" dirty="0" err="1" smtClean="0">
                          <a:solidFill>
                            <a:srgbClr val="4B4B4B"/>
                          </a:solidFill>
                          <a:effectLst/>
                          <a:latin typeface="Arial" panose="020B0604020202020204" pitchFamily="34" charset="0"/>
                          <a:ea typeface="+mn-ea"/>
                          <a:cs typeface="Arial" panose="020B0604020202020204" pitchFamily="34" charset="0"/>
                        </a:rPr>
                        <a:t>troppo</a:t>
                      </a:r>
                      <a:r>
                        <a:rPr lang="en-GB" sz="1800" b="0" dirty="0" smtClean="0">
                          <a:solidFill>
                            <a:srgbClr val="4B4B4B"/>
                          </a:solidFill>
                          <a:effectLst/>
                          <a:latin typeface="Arial" panose="020B0604020202020204" pitchFamily="34" charset="0"/>
                          <a:ea typeface="+mn-ea"/>
                          <a:cs typeface="Arial" panose="020B0604020202020204" pitchFamily="34" charset="0"/>
                        </a:rPr>
                        <a:t> (Fast but not too much)</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2/4 </a:t>
                      </a:r>
                      <a:r>
                        <a:rPr lang="en-US" sz="1800" b="0" dirty="0" smtClean="0">
                          <a:solidFill>
                            <a:srgbClr val="4B4B4B"/>
                          </a:solidFill>
                          <a:effectLst/>
                          <a:latin typeface="Arial" panose="020B0604020202020204" pitchFamily="34" charset="0"/>
                          <a:ea typeface="+mn-ea"/>
                          <a:cs typeface="Arial" panose="020B0604020202020204" pitchFamily="34" charset="0"/>
                        </a:rPr>
                        <a:t>–</a:t>
                      </a:r>
                      <a:r>
                        <a:rPr lang="en-GB" sz="1800" b="0" dirty="0" smtClean="0">
                          <a:solidFill>
                            <a:srgbClr val="4B4B4B"/>
                          </a:solidFill>
                          <a:effectLst/>
                          <a:latin typeface="Arial" panose="020B0604020202020204" pitchFamily="34" charset="0"/>
                          <a:ea typeface="+mn-ea"/>
                          <a:cs typeface="Arial" panose="020B0604020202020204" pitchFamily="34" charset="0"/>
                        </a:rPr>
                        <a:t> Simple Time</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Varied use of crotchets, quavers and semiquavers.</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Minims, often tied, used for sustained harmonies/ pedal points</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Use of pauses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32108">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Wide range of articulation, including staccato and legato </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Short phrases in 1st </a:t>
                      </a:r>
                      <a:r>
                        <a:rPr lang="en-GB" sz="1800" b="0" dirty="0" err="1" smtClean="0">
                          <a:solidFill>
                            <a:srgbClr val="4B4B4B"/>
                          </a:solidFill>
                          <a:effectLst/>
                          <a:latin typeface="Arial" panose="020B0604020202020204" pitchFamily="34" charset="0"/>
                          <a:ea typeface="+mn-ea"/>
                          <a:cs typeface="Arial" panose="020B0604020202020204" pitchFamily="34" charset="0"/>
                        </a:rPr>
                        <a:t>movt</a:t>
                      </a:r>
                      <a:r>
                        <a:rPr lang="en-GB" sz="1800" b="0" dirty="0" smtClean="0">
                          <a:solidFill>
                            <a:srgbClr val="4B4B4B"/>
                          </a:solidFill>
                          <a:effectLst/>
                          <a:latin typeface="Arial" panose="020B0604020202020204" pitchFamily="34" charset="0"/>
                          <a:ea typeface="+mn-ea"/>
                          <a:cs typeface="Arial" panose="020B060402020202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22475">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Classical period</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Symphony/orchestral</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3400" y="50292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9"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27605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Beethoven – Symphony No.6 ‘Pastoral’</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3400" y="56388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solidFill>
            <a:schemeClr val="bg1">
              <a:alpha val="50196"/>
            </a:schemeClr>
          </a:solid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296547" y="5791335"/>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25</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4215014922"/>
              </p:ext>
            </p:extLst>
          </p:nvPr>
        </p:nvGraphicFramePr>
        <p:xfrm>
          <a:off x="228600" y="1066800"/>
          <a:ext cx="7848600" cy="4023360"/>
        </p:xfrm>
        <a:graphic>
          <a:graphicData uri="http://schemas.openxmlformats.org/drawingml/2006/table">
            <a:tbl>
              <a:tblPr firstRow="1" bandRow="1">
                <a:tableStyleId>{5C22544A-7EE6-4342-B048-85BDC9FD1C3A}</a:tableStyleId>
              </a:tblPr>
              <a:tblGrid>
                <a:gridCol w="914400"/>
                <a:gridCol w="1159711"/>
                <a:gridCol w="5774489"/>
              </a:tblGrid>
              <a:tr h="524558">
                <a:tc rowSpan="5">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Second movement: </a:t>
                      </a:r>
                    </a:p>
                    <a:p>
                      <a:pPr algn="ctr"/>
                      <a:r>
                        <a:rPr lang="en-GB" sz="2400" b="0" baseline="0" dirty="0" smtClean="0">
                          <a:solidFill>
                            <a:schemeClr val="bg1"/>
                          </a:solidFill>
                          <a:latin typeface="AQA Chevin Pro Light" panose="020F0303030000060003" pitchFamily="34" charset="0"/>
                          <a:cs typeface="Arial" panose="020B0604020202020204" pitchFamily="34" charset="0"/>
                        </a:rPr>
                        <a:t>By the brook side</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Repetition of short motifs contrasting with long phrases</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Use of grace notes/ornamentation/trills</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6952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Mostly diatonic </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Uses dominant seventh chords </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Use of pedal</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7922">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Bb major</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694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Sonata Form</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8559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Use of </a:t>
                      </a:r>
                      <a:r>
                        <a:rPr lang="en-GB" sz="1800" b="0" dirty="0" err="1" smtClean="0">
                          <a:solidFill>
                            <a:srgbClr val="4B4B4B"/>
                          </a:solidFill>
                          <a:effectLst/>
                          <a:latin typeface="Arial" panose="020B0604020202020204" pitchFamily="34" charset="0"/>
                          <a:ea typeface="+mn-ea"/>
                          <a:cs typeface="Arial" panose="020B0604020202020204" pitchFamily="34" charset="0"/>
                        </a:rPr>
                        <a:t>arco</a:t>
                      </a:r>
                      <a:r>
                        <a:rPr lang="en-GB" sz="1800" b="0" dirty="0" smtClean="0">
                          <a:solidFill>
                            <a:srgbClr val="4B4B4B"/>
                          </a:solidFill>
                          <a:effectLst/>
                          <a:latin typeface="Arial" panose="020B0604020202020204" pitchFamily="34" charset="0"/>
                          <a:ea typeface="+mn-ea"/>
                          <a:cs typeface="Arial" panose="020B0604020202020204" pitchFamily="34" charset="0"/>
                        </a:rPr>
                        <a:t> in strings</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Some use of pizzicato in the cellos/basses</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Use of contrast of strings and woodwind</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Individual woodwind instruments used to imitate birdsong: flute </a:t>
                      </a:r>
                      <a:r>
                        <a:rPr lang="en-US" sz="1800" b="0" dirty="0" smtClean="0">
                          <a:solidFill>
                            <a:srgbClr val="4B4B4B"/>
                          </a:solidFill>
                          <a:effectLst/>
                          <a:latin typeface="Arial" panose="020B0604020202020204" pitchFamily="34" charset="0"/>
                          <a:ea typeface="+mn-ea"/>
                          <a:cs typeface="Arial" panose="020B0604020202020204" pitchFamily="34" charset="0"/>
                        </a:rPr>
                        <a:t>–</a:t>
                      </a:r>
                      <a:r>
                        <a:rPr lang="en-GB" sz="1800" b="0" dirty="0" smtClean="0">
                          <a:solidFill>
                            <a:srgbClr val="4B4B4B"/>
                          </a:solidFill>
                          <a:effectLst/>
                          <a:latin typeface="Arial" panose="020B0604020202020204" pitchFamily="34" charset="0"/>
                          <a:ea typeface="+mn-ea"/>
                          <a:cs typeface="Arial" panose="020B0604020202020204" pitchFamily="34" charset="0"/>
                        </a:rPr>
                        <a:t> nightingale; oboe </a:t>
                      </a:r>
                      <a:r>
                        <a:rPr lang="en-US" sz="1800" b="0" dirty="0" smtClean="0">
                          <a:solidFill>
                            <a:srgbClr val="4B4B4B"/>
                          </a:solidFill>
                          <a:effectLst/>
                          <a:latin typeface="Arial" panose="020B0604020202020204" pitchFamily="34" charset="0"/>
                          <a:ea typeface="+mn-ea"/>
                          <a:cs typeface="Arial" panose="020B0604020202020204" pitchFamily="34" charset="0"/>
                        </a:rPr>
                        <a:t>–</a:t>
                      </a:r>
                      <a:r>
                        <a:rPr lang="en-GB" sz="1800" b="0" dirty="0" smtClean="0">
                          <a:solidFill>
                            <a:srgbClr val="4B4B4B"/>
                          </a:solidFill>
                          <a:effectLst/>
                          <a:latin typeface="Arial" panose="020B0604020202020204" pitchFamily="34" charset="0"/>
                          <a:ea typeface="+mn-ea"/>
                          <a:cs typeface="Arial" panose="020B0604020202020204" pitchFamily="34" charset="0"/>
                        </a:rPr>
                        <a:t> quail; clarinet </a:t>
                      </a:r>
                      <a:r>
                        <a:rPr lang="en-US" sz="1800" b="0" dirty="0" smtClean="0">
                          <a:solidFill>
                            <a:srgbClr val="4B4B4B"/>
                          </a:solidFill>
                          <a:effectLst/>
                          <a:latin typeface="Arial" panose="020B0604020202020204" pitchFamily="34" charset="0"/>
                          <a:ea typeface="+mn-ea"/>
                          <a:cs typeface="Arial" panose="020B0604020202020204" pitchFamily="34" charset="0"/>
                        </a:rPr>
                        <a:t>–</a:t>
                      </a:r>
                      <a:r>
                        <a:rPr lang="en-GB" sz="1800" b="0" dirty="0" smtClean="0">
                          <a:solidFill>
                            <a:srgbClr val="4B4B4B"/>
                          </a:solidFill>
                          <a:effectLst/>
                          <a:latin typeface="Arial" panose="020B0604020202020204" pitchFamily="34" charset="0"/>
                          <a:ea typeface="+mn-ea"/>
                          <a:cs typeface="Arial" panose="020B0604020202020204" pitchFamily="34" charset="0"/>
                        </a:rPr>
                        <a:t> cuckoo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3400" y="50292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solidFill>
            <a:schemeClr val="bg1">
              <a:alpha val="50196"/>
            </a:schemeClr>
          </a:solid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0"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14203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Beethoven – Symphony No.6 ‘Pastoral’</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3400" y="56388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solidFill>
            <a:schemeClr val="bg1">
              <a:alpha val="50196"/>
            </a:schemeClr>
          </a:solid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296547" y="5784247"/>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26</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1996937918"/>
              </p:ext>
            </p:extLst>
          </p:nvPr>
        </p:nvGraphicFramePr>
        <p:xfrm>
          <a:off x="228600" y="1066800"/>
          <a:ext cx="7848600" cy="4297680"/>
        </p:xfrm>
        <a:graphic>
          <a:graphicData uri="http://schemas.openxmlformats.org/drawingml/2006/table">
            <a:tbl>
              <a:tblPr firstRow="1" bandRow="1">
                <a:tableStyleId>{5C22544A-7EE6-4342-B048-85BDC9FD1C3A}</a:tableStyleId>
              </a:tblPr>
              <a:tblGrid>
                <a:gridCol w="838200"/>
                <a:gridCol w="1235911"/>
                <a:gridCol w="5774489"/>
              </a:tblGrid>
              <a:tr h="341750">
                <a:tc rowSpan="3">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Second movement: </a:t>
                      </a:r>
                    </a:p>
                    <a:p>
                      <a:pPr algn="ctr"/>
                      <a:r>
                        <a:rPr lang="en-GB" sz="2400" b="0" baseline="0" dirty="0" smtClean="0">
                          <a:solidFill>
                            <a:schemeClr val="bg1"/>
                          </a:solidFill>
                          <a:latin typeface="AQA Chevin Pro Light" panose="020F0303030000060003" pitchFamily="34" charset="0"/>
                          <a:cs typeface="Arial" panose="020B0604020202020204" pitchFamily="34" charset="0"/>
                        </a:rPr>
                        <a:t>By the brook side</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Dynamics</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Generally quiet</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Use of crescendo and diminuendo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79595">
                <a:tc vMerge="1">
                  <a:txBody>
                    <a:bodyPr/>
                    <a:lstStyle/>
                    <a:p>
                      <a:endParaRPr lang="en-GB"/>
                    </a:p>
                  </a:txBody>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spcAft>
                          <a:spcPts val="0"/>
                        </a:spcAft>
                      </a:pPr>
                      <a:r>
                        <a:rPr lang="en-GB" sz="1800" b="0" dirty="0" smtClean="0">
                          <a:solidFill>
                            <a:srgbClr val="4B4B4B"/>
                          </a:solidFill>
                          <a:effectLst/>
                          <a:latin typeface="Arial" panose="020B0604020202020204" pitchFamily="34" charset="0"/>
                          <a:ea typeface="+mn-ea"/>
                          <a:cs typeface="Arial" panose="020B0604020202020204" pitchFamily="34" charset="0"/>
                        </a:rPr>
                        <a:t>Much use of melody and accompaniment</a:t>
                      </a:r>
                    </a:p>
                    <a:p>
                      <a:pPr marL="0">
                        <a:spcAft>
                          <a:spcPts val="0"/>
                        </a:spcAft>
                      </a:pPr>
                      <a:r>
                        <a:rPr lang="en-GB" sz="1800" b="0" dirty="0" smtClean="0">
                          <a:solidFill>
                            <a:srgbClr val="4B4B4B"/>
                          </a:solidFill>
                          <a:effectLst/>
                          <a:latin typeface="Arial" panose="020B0604020202020204" pitchFamily="34" charset="0"/>
                          <a:ea typeface="+mn-ea"/>
                          <a:cs typeface="Arial" panose="020B0604020202020204" pitchFamily="34" charset="0"/>
                        </a:rPr>
                        <a:t>Accompaniment patterns represent the murmuring brook</a:t>
                      </a:r>
                    </a:p>
                    <a:p>
                      <a:pPr marL="0">
                        <a:spcAft>
                          <a:spcPts val="0"/>
                        </a:spcAft>
                      </a:pPr>
                      <a:r>
                        <a:rPr lang="en-GB" sz="1800" b="0" dirty="0" smtClean="0">
                          <a:solidFill>
                            <a:srgbClr val="4B4B4B"/>
                          </a:solidFill>
                          <a:effectLst/>
                          <a:latin typeface="Arial" panose="020B0604020202020204" pitchFamily="34" charset="0"/>
                          <a:ea typeface="+mn-ea"/>
                          <a:cs typeface="Arial" panose="020B0604020202020204" pitchFamily="34" charset="0"/>
                        </a:rPr>
                        <a:t>Some polyphonic sections </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4467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Andante </a:t>
                      </a:r>
                      <a:r>
                        <a:rPr lang="en-GB" sz="1800" b="0" dirty="0" err="1" smtClean="0">
                          <a:solidFill>
                            <a:srgbClr val="4B4B4B"/>
                          </a:solidFill>
                          <a:effectLst/>
                          <a:latin typeface="Arial" panose="020B0604020202020204" pitchFamily="34" charset="0"/>
                          <a:ea typeface="+mn-ea"/>
                          <a:cs typeface="Arial" panose="020B0604020202020204" pitchFamily="34" charset="0"/>
                        </a:rPr>
                        <a:t>molto</a:t>
                      </a:r>
                      <a:r>
                        <a:rPr lang="en-GB" sz="1800" b="0" dirty="0" smtClean="0">
                          <a:solidFill>
                            <a:srgbClr val="4B4B4B"/>
                          </a:solidFill>
                          <a:effectLst/>
                          <a:latin typeface="Arial" panose="020B0604020202020204" pitchFamily="34" charset="0"/>
                          <a:ea typeface="+mn-ea"/>
                          <a:cs typeface="Arial" panose="020B0604020202020204" pitchFamily="34" charset="0"/>
                        </a:rPr>
                        <a:t> </a:t>
                      </a:r>
                      <a:r>
                        <a:rPr lang="en-GB" sz="1800" b="0" dirty="0" err="1" smtClean="0">
                          <a:solidFill>
                            <a:srgbClr val="4B4B4B"/>
                          </a:solidFill>
                          <a:effectLst/>
                          <a:latin typeface="Arial" panose="020B0604020202020204" pitchFamily="34" charset="0"/>
                          <a:ea typeface="+mn-ea"/>
                          <a:cs typeface="Arial" panose="020B0604020202020204" pitchFamily="34" charset="0"/>
                        </a:rPr>
                        <a:t>mosso</a:t>
                      </a:r>
                      <a:r>
                        <a:rPr lang="en-GB" sz="1800" b="0" dirty="0" smtClean="0">
                          <a:solidFill>
                            <a:srgbClr val="4B4B4B"/>
                          </a:solidFill>
                          <a:effectLst/>
                          <a:latin typeface="Arial" panose="020B0604020202020204" pitchFamily="34" charset="0"/>
                          <a:ea typeface="+mn-ea"/>
                          <a:cs typeface="Arial" panose="020B0604020202020204" pitchFamily="34" charset="0"/>
                        </a:rPr>
                        <a:t> (Moderate speed with much movement)</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12/8 </a:t>
                      </a:r>
                      <a:r>
                        <a:rPr lang="en-US" sz="1800" b="0" dirty="0" smtClean="0">
                          <a:solidFill>
                            <a:srgbClr val="4B4B4B"/>
                          </a:solidFill>
                          <a:effectLst/>
                          <a:latin typeface="Arial" panose="020B0604020202020204" pitchFamily="34" charset="0"/>
                          <a:ea typeface="+mn-ea"/>
                          <a:cs typeface="Arial" panose="020B0604020202020204" pitchFamily="34" charset="0"/>
                        </a:rPr>
                        <a:t>–</a:t>
                      </a:r>
                      <a:r>
                        <a:rPr lang="en-GB" sz="1800" b="0" dirty="0" smtClean="0">
                          <a:solidFill>
                            <a:srgbClr val="4B4B4B"/>
                          </a:solidFill>
                          <a:effectLst/>
                          <a:latin typeface="Arial" panose="020B0604020202020204" pitchFamily="34" charset="0"/>
                          <a:ea typeface="+mn-ea"/>
                          <a:cs typeface="Arial" panose="020B0604020202020204" pitchFamily="34" charset="0"/>
                        </a:rPr>
                        <a:t> Compound Time</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Quavers in triplets; use of dotted crotchets and semiquavers</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Dotted minims, often tied, used for sustained harmonies/pedal points</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Dotted semibreves</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Use of syncopation</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3400" y="50292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solidFill>
            <a:schemeClr val="bg1">
              <a:alpha val="50196"/>
            </a:schemeClr>
          </a:solid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0"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80465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Beethoven – Symphony No.6 ‘Pastoral’</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3400" y="56388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solidFill>
            <a:schemeClr val="bg1">
              <a:alpha val="50196"/>
            </a:schemeClr>
          </a:solid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296547" y="5801900"/>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27</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636074956"/>
              </p:ext>
            </p:extLst>
          </p:nvPr>
        </p:nvGraphicFramePr>
        <p:xfrm>
          <a:off x="228600" y="1066800"/>
          <a:ext cx="7848600" cy="2514600"/>
        </p:xfrm>
        <a:graphic>
          <a:graphicData uri="http://schemas.openxmlformats.org/drawingml/2006/table">
            <a:tbl>
              <a:tblPr firstRow="1" bandRow="1">
                <a:tableStyleId>{5C22544A-7EE6-4342-B048-85BDC9FD1C3A}</a:tableStyleId>
              </a:tblPr>
              <a:tblGrid>
                <a:gridCol w="914400"/>
                <a:gridCol w="1447800"/>
                <a:gridCol w="5486400"/>
              </a:tblGrid>
              <a:tr h="990600">
                <a:tc rowSpan="2">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Second movement: </a:t>
                      </a:r>
                    </a:p>
                    <a:p>
                      <a:pPr algn="ctr"/>
                      <a:r>
                        <a:rPr lang="en-GB" sz="2400" b="0" baseline="0" dirty="0" smtClean="0">
                          <a:solidFill>
                            <a:schemeClr val="bg1"/>
                          </a:solidFill>
                          <a:latin typeface="AQA Chevin Pro Light" panose="020F0303030000060003" pitchFamily="34" charset="0"/>
                          <a:cs typeface="Arial" panose="020B0604020202020204" pitchFamily="34" charset="0"/>
                        </a:rPr>
                        <a:t>By the brook side</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Mostly legato</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Often marked dolce </a:t>
                      </a:r>
                      <a:r>
                        <a:rPr lang="en-US" sz="1800" b="0" dirty="0" smtClean="0">
                          <a:solidFill>
                            <a:srgbClr val="4B4B4B"/>
                          </a:solidFill>
                          <a:effectLst/>
                          <a:latin typeface="Arial" panose="020B0604020202020204" pitchFamily="34" charset="0"/>
                          <a:ea typeface="+mn-ea"/>
                          <a:cs typeface="Arial" panose="020B0604020202020204" pitchFamily="34" charset="0"/>
                        </a:rPr>
                        <a:t>–</a:t>
                      </a:r>
                      <a:r>
                        <a:rPr lang="en-GB" sz="1800" b="0" dirty="0" smtClean="0">
                          <a:solidFill>
                            <a:srgbClr val="4B4B4B"/>
                          </a:solidFill>
                          <a:effectLst/>
                          <a:latin typeface="Arial" panose="020B0604020202020204" pitchFamily="34" charset="0"/>
                          <a:ea typeface="+mn-ea"/>
                          <a:cs typeface="Arial" panose="020B0604020202020204" pitchFamily="34" charset="0"/>
                        </a:rPr>
                        <a:t> sweetly </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Some use of staccato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24000">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Classical period </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Symphony/orchestral </a:t>
                      </a:r>
                    </a:p>
                    <a:p>
                      <a:pPr marL="0"/>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3400" y="50292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solidFill>
            <a:schemeClr val="bg1">
              <a:alpha val="50196"/>
            </a:schemeClr>
          </a:solid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5"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42536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Beethoven – Symphony No.6 ‘Pastoral’</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3400" y="5731135"/>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solidFill>
            <a:schemeClr val="bg1">
              <a:alpha val="50196"/>
            </a:schemeClr>
          </a:solidFill>
          <a:ln w="19050">
            <a:solidFill>
              <a:srgbClr val="412878"/>
            </a:solidFill>
          </a:ln>
        </p:spPr>
        <p:txBody>
          <a:bodyPr wrap="square" lIns="0" tIns="0" rIns="0" bIns="0" rtlCol="0"/>
          <a:lstStyle/>
          <a:p>
            <a:endParaRPr/>
          </a:p>
        </p:txBody>
      </p:sp>
      <p:sp>
        <p:nvSpPr>
          <p:cNvPr id="13" name="object 13"/>
          <p:cNvSpPr txBox="1"/>
          <p:nvPr/>
        </p:nvSpPr>
        <p:spPr>
          <a:xfrm>
            <a:off x="8296547" y="5898495"/>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28</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3426555431"/>
              </p:ext>
            </p:extLst>
          </p:nvPr>
        </p:nvGraphicFramePr>
        <p:xfrm>
          <a:off x="228600" y="1066800"/>
          <a:ext cx="7848600" cy="3173693"/>
        </p:xfrm>
        <a:graphic>
          <a:graphicData uri="http://schemas.openxmlformats.org/drawingml/2006/table">
            <a:tbl>
              <a:tblPr firstRow="1" bandRow="1">
                <a:tableStyleId>{5C22544A-7EE6-4342-B048-85BDC9FD1C3A}</a:tableStyleId>
              </a:tblPr>
              <a:tblGrid>
                <a:gridCol w="914400"/>
                <a:gridCol w="1447800"/>
                <a:gridCol w="5486400"/>
              </a:tblGrid>
              <a:tr h="522496">
                <a:tc rowSpan="4">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Third movement: </a:t>
                      </a:r>
                    </a:p>
                    <a:p>
                      <a:pPr algn="ctr"/>
                      <a:r>
                        <a:rPr lang="en-GB" sz="2400" b="0" baseline="0" dirty="0" smtClean="0">
                          <a:solidFill>
                            <a:schemeClr val="bg1"/>
                          </a:solidFill>
                          <a:latin typeface="AQA Chevin Pro Light" panose="020F0303030000060003" pitchFamily="34" charset="0"/>
                          <a:cs typeface="Arial" panose="020B0604020202020204" pitchFamily="34" charset="0"/>
                        </a:rPr>
                        <a:t>Peasants’ merrymaking</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Repetition of short motifs contrasting with long phrases</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Use of grace notes/ornamentation</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74781">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Mostly diatonic </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Uses dominant seventh chords </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Some use of pedal</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0493">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F major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2768">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Scherzo and Trio</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Scherzo has three short sections/Trio/Scherzo da capo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3400" y="5174512"/>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solidFill>
            <a:schemeClr val="bg1">
              <a:alpha val="50196"/>
            </a:schemeClr>
          </a:solid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9"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36721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Beethoven – Symphony No.6 ‘Pastoral’</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3400" y="5731135"/>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solidFill>
            <a:schemeClr val="bg1">
              <a:alpha val="50196"/>
            </a:schemeClr>
          </a:solidFill>
          <a:ln w="19050">
            <a:solidFill>
              <a:srgbClr val="412878"/>
            </a:solidFill>
          </a:ln>
        </p:spPr>
        <p:txBody>
          <a:bodyPr wrap="square" lIns="0" tIns="0" rIns="0" bIns="0" rtlCol="0"/>
          <a:lstStyle/>
          <a:p>
            <a:endParaRPr/>
          </a:p>
        </p:txBody>
      </p:sp>
      <p:sp>
        <p:nvSpPr>
          <p:cNvPr id="13" name="object 13"/>
          <p:cNvSpPr txBox="1"/>
          <p:nvPr/>
        </p:nvSpPr>
        <p:spPr>
          <a:xfrm>
            <a:off x="8296547" y="5892378"/>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29</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739176201"/>
              </p:ext>
            </p:extLst>
          </p:nvPr>
        </p:nvGraphicFramePr>
        <p:xfrm>
          <a:off x="228600" y="1066800"/>
          <a:ext cx="7848600" cy="2743200"/>
        </p:xfrm>
        <a:graphic>
          <a:graphicData uri="http://schemas.openxmlformats.org/drawingml/2006/table">
            <a:tbl>
              <a:tblPr firstRow="1" bandRow="1">
                <a:tableStyleId>{5C22544A-7EE6-4342-B048-85BDC9FD1C3A}</a:tableStyleId>
              </a:tblPr>
              <a:tblGrid>
                <a:gridCol w="914400"/>
                <a:gridCol w="1295400"/>
                <a:gridCol w="5638800"/>
              </a:tblGrid>
              <a:tr h="695787">
                <a:tc rowSpan="3">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Third movement: </a:t>
                      </a:r>
                    </a:p>
                    <a:p>
                      <a:pPr algn="ctr"/>
                      <a:r>
                        <a:rPr lang="en-GB" sz="2400" b="0" baseline="0" dirty="0" smtClean="0">
                          <a:solidFill>
                            <a:schemeClr val="bg1"/>
                          </a:solidFill>
                          <a:latin typeface="AQA Chevin Pro Light" panose="020F0303030000060003" pitchFamily="34" charset="0"/>
                          <a:cs typeface="Arial" panose="020B0604020202020204" pitchFamily="34" charset="0"/>
                        </a:rPr>
                        <a:t>Peasants’ merrymaking</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Use of </a:t>
                      </a:r>
                      <a:r>
                        <a:rPr lang="en-GB" sz="1800" b="0" dirty="0" err="1" smtClean="0">
                          <a:solidFill>
                            <a:srgbClr val="4B4B4B"/>
                          </a:solidFill>
                          <a:effectLst/>
                          <a:latin typeface="Arial" panose="020B0604020202020204" pitchFamily="34" charset="0"/>
                          <a:ea typeface="+mn-ea"/>
                          <a:cs typeface="Arial" panose="020B0604020202020204" pitchFamily="34" charset="0"/>
                        </a:rPr>
                        <a:t>arco</a:t>
                      </a:r>
                      <a:r>
                        <a:rPr lang="en-GB" sz="1800" b="0" dirty="0" smtClean="0">
                          <a:solidFill>
                            <a:srgbClr val="4B4B4B"/>
                          </a:solidFill>
                          <a:effectLst/>
                          <a:latin typeface="Arial" panose="020B0604020202020204" pitchFamily="34" charset="0"/>
                          <a:ea typeface="+mn-ea"/>
                          <a:cs typeface="Arial" panose="020B0604020202020204" pitchFamily="34" charset="0"/>
                        </a:rPr>
                        <a:t> in strings</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Some use of pizzicato in the cellos/basses</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Use of contrast of strings and woodwind</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Individual wind instruments (oboe, later the horn, and bassoon) imitate a “Rustic” band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77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Dynamics</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Generally quiet first section (3/4; generally loud second section (2/4))</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Use of crescendo and diminuendo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9613">
                <a:tc vMerge="1">
                  <a:txBody>
                    <a:bodyPr/>
                    <a:lstStyle/>
                    <a:p>
                      <a:endParaRPr lang="en-GB"/>
                    </a:p>
                  </a:txBody>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spcAft>
                          <a:spcPts val="0"/>
                        </a:spcAft>
                      </a:pPr>
                      <a:r>
                        <a:rPr lang="en-GB" sz="1800" b="0" dirty="0" smtClean="0">
                          <a:solidFill>
                            <a:srgbClr val="4B4B4B"/>
                          </a:solidFill>
                          <a:effectLst/>
                          <a:latin typeface="Arial" panose="020B0604020202020204" pitchFamily="34" charset="0"/>
                          <a:ea typeface="+mn-ea"/>
                          <a:cs typeface="Arial" panose="020B0604020202020204" pitchFamily="34" charset="0"/>
                        </a:rPr>
                        <a:t>Much use of melody and accompaniment</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3400" y="5174512"/>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solidFill>
            <a:schemeClr val="bg1">
              <a:alpha val="50196"/>
            </a:schemeClr>
          </a:solid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8"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0792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dirty="0">
                <a:solidFill>
                  <a:srgbClr val="412878"/>
                </a:solidFill>
              </a:rPr>
              <a:t>Are</a:t>
            </a:r>
            <a:r>
              <a:rPr spc="-10" dirty="0">
                <a:solidFill>
                  <a:srgbClr val="412878"/>
                </a:solidFill>
              </a:rPr>
              <a:t>a</a:t>
            </a:r>
            <a:r>
              <a:rPr dirty="0">
                <a:solidFill>
                  <a:srgbClr val="412878"/>
                </a:solidFill>
              </a:rPr>
              <a:t>s</a:t>
            </a:r>
            <a:r>
              <a:rPr spc="-15" dirty="0">
                <a:solidFill>
                  <a:srgbClr val="412878"/>
                </a:solidFill>
              </a:rPr>
              <a:t> </a:t>
            </a:r>
            <a:r>
              <a:rPr spc="5" dirty="0">
                <a:solidFill>
                  <a:srgbClr val="412878"/>
                </a:solidFill>
              </a:rPr>
              <a:t>o</a:t>
            </a:r>
            <a:r>
              <a:rPr dirty="0">
                <a:solidFill>
                  <a:srgbClr val="412878"/>
                </a:solidFill>
              </a:rPr>
              <a:t>f</a:t>
            </a:r>
            <a:r>
              <a:rPr spc="-15" dirty="0">
                <a:solidFill>
                  <a:srgbClr val="412878"/>
                </a:solidFill>
              </a:rPr>
              <a:t> </a:t>
            </a:r>
            <a:r>
              <a:rPr spc="-10" dirty="0">
                <a:solidFill>
                  <a:srgbClr val="412878"/>
                </a:solidFill>
              </a:rPr>
              <a:t>S</a:t>
            </a:r>
            <a:r>
              <a:rPr spc="-5" dirty="0">
                <a:solidFill>
                  <a:srgbClr val="412878"/>
                </a:solidFill>
              </a:rPr>
              <a:t>tud</a:t>
            </a:r>
            <a:r>
              <a:rPr dirty="0">
                <a:solidFill>
                  <a:srgbClr val="412878"/>
                </a:solidFill>
              </a:rPr>
              <a:t>y</a:t>
            </a:r>
            <a:r>
              <a:rPr spc="-10" dirty="0">
                <a:solidFill>
                  <a:srgbClr val="412878"/>
                </a:solidFill>
              </a:rPr>
              <a:t> </a:t>
            </a:r>
            <a:r>
              <a:rPr spc="-5" dirty="0">
                <a:solidFill>
                  <a:srgbClr val="412878"/>
                </a:solidFill>
              </a:rPr>
              <a:t>(</a:t>
            </a:r>
            <a:r>
              <a:rPr dirty="0" smtClean="0">
                <a:solidFill>
                  <a:srgbClr val="412878"/>
                </a:solidFill>
              </a:rPr>
              <a:t>A</a:t>
            </a:r>
            <a:r>
              <a:rPr lang="en-GB" dirty="0" smtClean="0">
                <a:solidFill>
                  <a:srgbClr val="412878"/>
                </a:solidFill>
              </a:rPr>
              <a:t>o</a:t>
            </a:r>
            <a:r>
              <a:rPr spc="-10" dirty="0" smtClean="0">
                <a:solidFill>
                  <a:srgbClr val="412878"/>
                </a:solidFill>
              </a:rPr>
              <a:t>S</a:t>
            </a:r>
            <a:r>
              <a:rPr dirty="0">
                <a:solidFill>
                  <a:srgbClr val="412878"/>
                </a:solidFill>
              </a:rPr>
              <a:t>) </a:t>
            </a:r>
            <a:r>
              <a:rPr spc="10" dirty="0" smtClean="0">
                <a:solidFill>
                  <a:srgbClr val="412878"/>
                </a:solidFill>
              </a:rPr>
              <a:t>1</a:t>
            </a:r>
            <a:r>
              <a:rPr lang="en-GB" spc="-5" dirty="0" smtClean="0">
                <a:solidFill>
                  <a:srgbClr val="412878"/>
                </a:solidFill>
              </a:rPr>
              <a:t>–</a:t>
            </a:r>
            <a:r>
              <a:rPr dirty="0" smtClean="0">
                <a:solidFill>
                  <a:srgbClr val="412878"/>
                </a:solidFill>
              </a:rPr>
              <a:t>4</a:t>
            </a:r>
            <a:endParaRPr dirty="0">
              <a:solidFill>
                <a:srgbClr val="412878"/>
              </a:solidFill>
            </a:endParaRPr>
          </a:p>
        </p:txBody>
      </p:sp>
      <p:sp>
        <p:nvSpPr>
          <p:cNvPr id="3" name="object 3"/>
          <p:cNvSpPr/>
          <p:nvPr/>
        </p:nvSpPr>
        <p:spPr>
          <a:xfrm>
            <a:off x="2668097" y="1764436"/>
            <a:ext cx="1946910" cy="1946910"/>
          </a:xfrm>
          <a:custGeom>
            <a:avLst/>
            <a:gdLst/>
            <a:ahLst/>
            <a:cxnLst/>
            <a:rect l="l" t="t" r="r" b="b"/>
            <a:pathLst>
              <a:path w="1946910" h="1946910">
                <a:moveTo>
                  <a:pt x="1946630" y="0"/>
                </a:moveTo>
                <a:lnTo>
                  <a:pt x="1786976" y="6453"/>
                </a:lnTo>
                <a:lnTo>
                  <a:pt x="1630877" y="25478"/>
                </a:lnTo>
                <a:lnTo>
                  <a:pt x="1478833" y="56574"/>
                </a:lnTo>
                <a:lnTo>
                  <a:pt x="1331345" y="99240"/>
                </a:lnTo>
                <a:lnTo>
                  <a:pt x="1188914" y="152976"/>
                </a:lnTo>
                <a:lnTo>
                  <a:pt x="1052042" y="217279"/>
                </a:lnTo>
                <a:lnTo>
                  <a:pt x="921229" y="291650"/>
                </a:lnTo>
                <a:lnTo>
                  <a:pt x="796976" y="375587"/>
                </a:lnTo>
                <a:lnTo>
                  <a:pt x="679784" y="468589"/>
                </a:lnTo>
                <a:lnTo>
                  <a:pt x="570155" y="570155"/>
                </a:lnTo>
                <a:lnTo>
                  <a:pt x="468589" y="679784"/>
                </a:lnTo>
                <a:lnTo>
                  <a:pt x="375587" y="796976"/>
                </a:lnTo>
                <a:lnTo>
                  <a:pt x="291650" y="921229"/>
                </a:lnTo>
                <a:lnTo>
                  <a:pt x="217279" y="1052042"/>
                </a:lnTo>
                <a:lnTo>
                  <a:pt x="152976" y="1188914"/>
                </a:lnTo>
                <a:lnTo>
                  <a:pt x="99240" y="1331345"/>
                </a:lnTo>
                <a:lnTo>
                  <a:pt x="56574" y="1478833"/>
                </a:lnTo>
                <a:lnTo>
                  <a:pt x="25478" y="1630877"/>
                </a:lnTo>
                <a:lnTo>
                  <a:pt x="6453" y="1786976"/>
                </a:lnTo>
                <a:lnTo>
                  <a:pt x="0" y="1946630"/>
                </a:lnTo>
                <a:lnTo>
                  <a:pt x="180454" y="1946630"/>
                </a:lnTo>
                <a:lnTo>
                  <a:pt x="186309" y="1801776"/>
                </a:lnTo>
                <a:lnTo>
                  <a:pt x="203570" y="1660146"/>
                </a:lnTo>
                <a:lnTo>
                  <a:pt x="231783" y="1522196"/>
                </a:lnTo>
                <a:lnTo>
                  <a:pt x="270494" y="1388380"/>
                </a:lnTo>
                <a:lnTo>
                  <a:pt x="319248" y="1259153"/>
                </a:lnTo>
                <a:lnTo>
                  <a:pt x="377590" y="1134969"/>
                </a:lnTo>
                <a:lnTo>
                  <a:pt x="445067" y="1016282"/>
                </a:lnTo>
                <a:lnTo>
                  <a:pt x="521222" y="903548"/>
                </a:lnTo>
                <a:lnTo>
                  <a:pt x="605603" y="797220"/>
                </a:lnTo>
                <a:lnTo>
                  <a:pt x="697753" y="697753"/>
                </a:lnTo>
                <a:lnTo>
                  <a:pt x="797220" y="605603"/>
                </a:lnTo>
                <a:lnTo>
                  <a:pt x="903548" y="521222"/>
                </a:lnTo>
                <a:lnTo>
                  <a:pt x="1016282" y="445067"/>
                </a:lnTo>
                <a:lnTo>
                  <a:pt x="1134969" y="377590"/>
                </a:lnTo>
                <a:lnTo>
                  <a:pt x="1259153" y="319248"/>
                </a:lnTo>
                <a:lnTo>
                  <a:pt x="1388380" y="270494"/>
                </a:lnTo>
                <a:lnTo>
                  <a:pt x="1522196" y="231783"/>
                </a:lnTo>
                <a:lnTo>
                  <a:pt x="1660146" y="203570"/>
                </a:lnTo>
                <a:lnTo>
                  <a:pt x="1801776" y="186309"/>
                </a:lnTo>
                <a:lnTo>
                  <a:pt x="1946630" y="180454"/>
                </a:lnTo>
                <a:lnTo>
                  <a:pt x="1946630" y="0"/>
                </a:lnTo>
                <a:close/>
              </a:path>
            </a:pathLst>
          </a:custGeom>
          <a:solidFill>
            <a:srgbClr val="412878"/>
          </a:solidFill>
        </p:spPr>
        <p:txBody>
          <a:bodyPr wrap="square" lIns="0" tIns="0" rIns="0" bIns="0" rtlCol="0"/>
          <a:lstStyle/>
          <a:p>
            <a:endParaRPr dirty="0"/>
          </a:p>
        </p:txBody>
      </p:sp>
      <p:sp>
        <p:nvSpPr>
          <p:cNvPr id="4" name="object 4"/>
          <p:cNvSpPr/>
          <p:nvPr/>
        </p:nvSpPr>
        <p:spPr>
          <a:xfrm>
            <a:off x="2668092" y="3711061"/>
            <a:ext cx="1946910" cy="1946910"/>
          </a:xfrm>
          <a:custGeom>
            <a:avLst/>
            <a:gdLst/>
            <a:ahLst/>
            <a:cxnLst/>
            <a:rect l="l" t="t" r="r" b="b"/>
            <a:pathLst>
              <a:path w="1946910" h="1946910">
                <a:moveTo>
                  <a:pt x="180454" y="0"/>
                </a:moveTo>
                <a:lnTo>
                  <a:pt x="0" y="0"/>
                </a:lnTo>
                <a:lnTo>
                  <a:pt x="6453" y="159653"/>
                </a:lnTo>
                <a:lnTo>
                  <a:pt x="25478" y="315753"/>
                </a:lnTo>
                <a:lnTo>
                  <a:pt x="56574" y="467797"/>
                </a:lnTo>
                <a:lnTo>
                  <a:pt x="99240" y="615285"/>
                </a:lnTo>
                <a:lnTo>
                  <a:pt x="152976" y="757715"/>
                </a:lnTo>
                <a:lnTo>
                  <a:pt x="217279" y="894588"/>
                </a:lnTo>
                <a:lnTo>
                  <a:pt x="291650" y="1025401"/>
                </a:lnTo>
                <a:lnTo>
                  <a:pt x="375587" y="1149654"/>
                </a:lnTo>
                <a:lnTo>
                  <a:pt x="468589" y="1266845"/>
                </a:lnTo>
                <a:lnTo>
                  <a:pt x="570155" y="1376475"/>
                </a:lnTo>
                <a:lnTo>
                  <a:pt x="679784" y="1478041"/>
                </a:lnTo>
                <a:lnTo>
                  <a:pt x="796976" y="1571043"/>
                </a:lnTo>
                <a:lnTo>
                  <a:pt x="921229" y="1654980"/>
                </a:lnTo>
                <a:lnTo>
                  <a:pt x="1052042" y="1729350"/>
                </a:lnTo>
                <a:lnTo>
                  <a:pt x="1188914" y="1793654"/>
                </a:lnTo>
                <a:lnTo>
                  <a:pt x="1331345" y="1847389"/>
                </a:lnTo>
                <a:lnTo>
                  <a:pt x="1478833" y="1890056"/>
                </a:lnTo>
                <a:lnTo>
                  <a:pt x="1630877" y="1921152"/>
                </a:lnTo>
                <a:lnTo>
                  <a:pt x="1786976" y="1940177"/>
                </a:lnTo>
                <a:lnTo>
                  <a:pt x="1946630" y="1946630"/>
                </a:lnTo>
                <a:lnTo>
                  <a:pt x="1946630" y="1766176"/>
                </a:lnTo>
                <a:lnTo>
                  <a:pt x="1801776" y="1760321"/>
                </a:lnTo>
                <a:lnTo>
                  <a:pt x="1660146" y="1743060"/>
                </a:lnTo>
                <a:lnTo>
                  <a:pt x="1522196" y="1714846"/>
                </a:lnTo>
                <a:lnTo>
                  <a:pt x="1388380" y="1676135"/>
                </a:lnTo>
                <a:lnTo>
                  <a:pt x="1259153" y="1627381"/>
                </a:lnTo>
                <a:lnTo>
                  <a:pt x="1134969" y="1569039"/>
                </a:lnTo>
                <a:lnTo>
                  <a:pt x="1016282" y="1501563"/>
                </a:lnTo>
                <a:lnTo>
                  <a:pt x="903548" y="1425407"/>
                </a:lnTo>
                <a:lnTo>
                  <a:pt x="797220" y="1341027"/>
                </a:lnTo>
                <a:lnTo>
                  <a:pt x="697753" y="1248876"/>
                </a:lnTo>
                <a:lnTo>
                  <a:pt x="605603" y="1149410"/>
                </a:lnTo>
                <a:lnTo>
                  <a:pt x="521222" y="1043082"/>
                </a:lnTo>
                <a:lnTo>
                  <a:pt x="445067" y="930348"/>
                </a:lnTo>
                <a:lnTo>
                  <a:pt x="377590" y="811661"/>
                </a:lnTo>
                <a:lnTo>
                  <a:pt x="319248" y="687477"/>
                </a:lnTo>
                <a:lnTo>
                  <a:pt x="270494" y="558249"/>
                </a:lnTo>
                <a:lnTo>
                  <a:pt x="231783" y="424433"/>
                </a:lnTo>
                <a:lnTo>
                  <a:pt x="203570" y="286483"/>
                </a:lnTo>
                <a:lnTo>
                  <a:pt x="186309" y="144854"/>
                </a:lnTo>
                <a:lnTo>
                  <a:pt x="180454" y="0"/>
                </a:lnTo>
                <a:close/>
              </a:path>
            </a:pathLst>
          </a:custGeom>
          <a:solidFill>
            <a:srgbClr val="412878"/>
          </a:solidFill>
        </p:spPr>
        <p:txBody>
          <a:bodyPr wrap="square" lIns="0" tIns="0" rIns="0" bIns="0" rtlCol="0"/>
          <a:lstStyle/>
          <a:p>
            <a:endParaRPr dirty="0"/>
          </a:p>
        </p:txBody>
      </p:sp>
      <p:sp>
        <p:nvSpPr>
          <p:cNvPr id="5" name="object 5"/>
          <p:cNvSpPr/>
          <p:nvPr/>
        </p:nvSpPr>
        <p:spPr>
          <a:xfrm>
            <a:off x="2668092" y="3711061"/>
            <a:ext cx="1946910" cy="1946910"/>
          </a:xfrm>
          <a:custGeom>
            <a:avLst/>
            <a:gdLst/>
            <a:ahLst/>
            <a:cxnLst/>
            <a:rect l="l" t="t" r="r" b="b"/>
            <a:pathLst>
              <a:path w="1946910" h="1946910">
                <a:moveTo>
                  <a:pt x="1946630" y="1946630"/>
                </a:moveTo>
                <a:lnTo>
                  <a:pt x="1786976" y="1940177"/>
                </a:lnTo>
                <a:lnTo>
                  <a:pt x="1630877" y="1921152"/>
                </a:lnTo>
                <a:lnTo>
                  <a:pt x="1478833" y="1890056"/>
                </a:lnTo>
                <a:lnTo>
                  <a:pt x="1331345" y="1847389"/>
                </a:lnTo>
                <a:lnTo>
                  <a:pt x="1188914" y="1793654"/>
                </a:lnTo>
                <a:lnTo>
                  <a:pt x="1052042" y="1729350"/>
                </a:lnTo>
                <a:lnTo>
                  <a:pt x="921229" y="1654980"/>
                </a:lnTo>
                <a:lnTo>
                  <a:pt x="796976" y="1571043"/>
                </a:lnTo>
                <a:lnTo>
                  <a:pt x="679784" y="1478041"/>
                </a:lnTo>
                <a:lnTo>
                  <a:pt x="570155" y="1376475"/>
                </a:lnTo>
                <a:lnTo>
                  <a:pt x="468589" y="1266845"/>
                </a:lnTo>
                <a:lnTo>
                  <a:pt x="375587" y="1149654"/>
                </a:lnTo>
                <a:lnTo>
                  <a:pt x="291650" y="1025401"/>
                </a:lnTo>
                <a:lnTo>
                  <a:pt x="217279" y="894588"/>
                </a:lnTo>
                <a:lnTo>
                  <a:pt x="152976" y="757715"/>
                </a:lnTo>
                <a:lnTo>
                  <a:pt x="99240" y="615285"/>
                </a:lnTo>
                <a:lnTo>
                  <a:pt x="56574" y="467797"/>
                </a:lnTo>
                <a:lnTo>
                  <a:pt x="25478" y="315753"/>
                </a:lnTo>
                <a:lnTo>
                  <a:pt x="6453" y="159653"/>
                </a:lnTo>
                <a:lnTo>
                  <a:pt x="0" y="0"/>
                </a:lnTo>
                <a:lnTo>
                  <a:pt x="180454" y="0"/>
                </a:lnTo>
                <a:lnTo>
                  <a:pt x="186309" y="144854"/>
                </a:lnTo>
                <a:lnTo>
                  <a:pt x="203570" y="286483"/>
                </a:lnTo>
                <a:lnTo>
                  <a:pt x="231783" y="424433"/>
                </a:lnTo>
                <a:lnTo>
                  <a:pt x="270494" y="558249"/>
                </a:lnTo>
                <a:lnTo>
                  <a:pt x="319248" y="687477"/>
                </a:lnTo>
                <a:lnTo>
                  <a:pt x="377590" y="811661"/>
                </a:lnTo>
                <a:lnTo>
                  <a:pt x="445067" y="930348"/>
                </a:lnTo>
                <a:lnTo>
                  <a:pt x="521222" y="1043082"/>
                </a:lnTo>
                <a:lnTo>
                  <a:pt x="605603" y="1149410"/>
                </a:lnTo>
                <a:lnTo>
                  <a:pt x="697753" y="1248876"/>
                </a:lnTo>
                <a:lnTo>
                  <a:pt x="797220" y="1341027"/>
                </a:lnTo>
                <a:lnTo>
                  <a:pt x="903548" y="1425407"/>
                </a:lnTo>
                <a:lnTo>
                  <a:pt x="1016282" y="1501563"/>
                </a:lnTo>
                <a:lnTo>
                  <a:pt x="1134969" y="1569039"/>
                </a:lnTo>
                <a:lnTo>
                  <a:pt x="1259153" y="1627381"/>
                </a:lnTo>
                <a:lnTo>
                  <a:pt x="1388380" y="1676135"/>
                </a:lnTo>
                <a:lnTo>
                  <a:pt x="1522196" y="1714846"/>
                </a:lnTo>
                <a:lnTo>
                  <a:pt x="1660146" y="1743060"/>
                </a:lnTo>
                <a:lnTo>
                  <a:pt x="1801776" y="1760321"/>
                </a:lnTo>
                <a:lnTo>
                  <a:pt x="1946630" y="1766176"/>
                </a:lnTo>
                <a:lnTo>
                  <a:pt x="1946630" y="1946630"/>
                </a:lnTo>
                <a:close/>
              </a:path>
            </a:pathLst>
          </a:custGeom>
          <a:ln w="9525">
            <a:solidFill>
              <a:srgbClr val="6D51A1"/>
            </a:solidFill>
          </a:ln>
        </p:spPr>
        <p:txBody>
          <a:bodyPr wrap="square" lIns="0" tIns="0" rIns="0" bIns="0" rtlCol="0"/>
          <a:lstStyle/>
          <a:p>
            <a:endParaRPr dirty="0"/>
          </a:p>
        </p:txBody>
      </p:sp>
      <p:sp>
        <p:nvSpPr>
          <p:cNvPr id="6" name="object 6"/>
          <p:cNvSpPr/>
          <p:nvPr/>
        </p:nvSpPr>
        <p:spPr>
          <a:xfrm>
            <a:off x="4614719" y="3711066"/>
            <a:ext cx="1946910" cy="1946910"/>
          </a:xfrm>
          <a:custGeom>
            <a:avLst/>
            <a:gdLst/>
            <a:ahLst/>
            <a:cxnLst/>
            <a:rect l="l" t="t" r="r" b="b"/>
            <a:pathLst>
              <a:path w="1946909" h="1946910">
                <a:moveTo>
                  <a:pt x="1946630" y="0"/>
                </a:moveTo>
                <a:lnTo>
                  <a:pt x="1766176" y="0"/>
                </a:lnTo>
                <a:lnTo>
                  <a:pt x="1760321" y="144854"/>
                </a:lnTo>
                <a:lnTo>
                  <a:pt x="1743060" y="286483"/>
                </a:lnTo>
                <a:lnTo>
                  <a:pt x="1714846" y="424433"/>
                </a:lnTo>
                <a:lnTo>
                  <a:pt x="1676135" y="558249"/>
                </a:lnTo>
                <a:lnTo>
                  <a:pt x="1627381" y="687477"/>
                </a:lnTo>
                <a:lnTo>
                  <a:pt x="1569039" y="811661"/>
                </a:lnTo>
                <a:lnTo>
                  <a:pt x="1501563" y="930348"/>
                </a:lnTo>
                <a:lnTo>
                  <a:pt x="1425407" y="1043082"/>
                </a:lnTo>
                <a:lnTo>
                  <a:pt x="1341027" y="1149410"/>
                </a:lnTo>
                <a:lnTo>
                  <a:pt x="1248876" y="1248876"/>
                </a:lnTo>
                <a:lnTo>
                  <a:pt x="1149410" y="1341027"/>
                </a:lnTo>
                <a:lnTo>
                  <a:pt x="1043082" y="1425407"/>
                </a:lnTo>
                <a:lnTo>
                  <a:pt x="930348" y="1501563"/>
                </a:lnTo>
                <a:lnTo>
                  <a:pt x="811661" y="1569039"/>
                </a:lnTo>
                <a:lnTo>
                  <a:pt x="687477" y="1627381"/>
                </a:lnTo>
                <a:lnTo>
                  <a:pt x="558249" y="1676135"/>
                </a:lnTo>
                <a:lnTo>
                  <a:pt x="424433" y="1714846"/>
                </a:lnTo>
                <a:lnTo>
                  <a:pt x="286483" y="1743060"/>
                </a:lnTo>
                <a:lnTo>
                  <a:pt x="144854" y="1760321"/>
                </a:lnTo>
                <a:lnTo>
                  <a:pt x="0" y="1766176"/>
                </a:lnTo>
                <a:lnTo>
                  <a:pt x="0" y="1946630"/>
                </a:lnTo>
                <a:lnTo>
                  <a:pt x="159653" y="1940177"/>
                </a:lnTo>
                <a:lnTo>
                  <a:pt x="315753" y="1921152"/>
                </a:lnTo>
                <a:lnTo>
                  <a:pt x="467797" y="1890056"/>
                </a:lnTo>
                <a:lnTo>
                  <a:pt x="615285" y="1847389"/>
                </a:lnTo>
                <a:lnTo>
                  <a:pt x="757715" y="1793654"/>
                </a:lnTo>
                <a:lnTo>
                  <a:pt x="894588" y="1729350"/>
                </a:lnTo>
                <a:lnTo>
                  <a:pt x="1025401" y="1654980"/>
                </a:lnTo>
                <a:lnTo>
                  <a:pt x="1149654" y="1571043"/>
                </a:lnTo>
                <a:lnTo>
                  <a:pt x="1266845" y="1478041"/>
                </a:lnTo>
                <a:lnTo>
                  <a:pt x="1376475" y="1376475"/>
                </a:lnTo>
                <a:lnTo>
                  <a:pt x="1478041" y="1266845"/>
                </a:lnTo>
                <a:lnTo>
                  <a:pt x="1571043" y="1149654"/>
                </a:lnTo>
                <a:lnTo>
                  <a:pt x="1654980" y="1025401"/>
                </a:lnTo>
                <a:lnTo>
                  <a:pt x="1729350" y="894588"/>
                </a:lnTo>
                <a:lnTo>
                  <a:pt x="1793654" y="757715"/>
                </a:lnTo>
                <a:lnTo>
                  <a:pt x="1847389" y="615285"/>
                </a:lnTo>
                <a:lnTo>
                  <a:pt x="1890056" y="467797"/>
                </a:lnTo>
                <a:lnTo>
                  <a:pt x="1921152" y="315753"/>
                </a:lnTo>
                <a:lnTo>
                  <a:pt x="1940177" y="159653"/>
                </a:lnTo>
                <a:lnTo>
                  <a:pt x="1946630" y="0"/>
                </a:lnTo>
                <a:close/>
              </a:path>
            </a:pathLst>
          </a:custGeom>
          <a:solidFill>
            <a:srgbClr val="412878"/>
          </a:solidFill>
        </p:spPr>
        <p:txBody>
          <a:bodyPr wrap="square" lIns="0" tIns="0" rIns="0" bIns="0" rtlCol="0"/>
          <a:lstStyle/>
          <a:p>
            <a:endParaRPr dirty="0"/>
          </a:p>
        </p:txBody>
      </p:sp>
      <p:sp>
        <p:nvSpPr>
          <p:cNvPr id="7" name="object 7"/>
          <p:cNvSpPr/>
          <p:nvPr/>
        </p:nvSpPr>
        <p:spPr>
          <a:xfrm>
            <a:off x="4614719" y="3711066"/>
            <a:ext cx="1946910" cy="1946910"/>
          </a:xfrm>
          <a:custGeom>
            <a:avLst/>
            <a:gdLst/>
            <a:ahLst/>
            <a:cxnLst/>
            <a:rect l="l" t="t" r="r" b="b"/>
            <a:pathLst>
              <a:path w="1946909" h="1946910">
                <a:moveTo>
                  <a:pt x="1946630" y="0"/>
                </a:moveTo>
                <a:lnTo>
                  <a:pt x="1940177" y="159653"/>
                </a:lnTo>
                <a:lnTo>
                  <a:pt x="1921152" y="315753"/>
                </a:lnTo>
                <a:lnTo>
                  <a:pt x="1890056" y="467797"/>
                </a:lnTo>
                <a:lnTo>
                  <a:pt x="1847389" y="615285"/>
                </a:lnTo>
                <a:lnTo>
                  <a:pt x="1793654" y="757715"/>
                </a:lnTo>
                <a:lnTo>
                  <a:pt x="1729350" y="894588"/>
                </a:lnTo>
                <a:lnTo>
                  <a:pt x="1654980" y="1025401"/>
                </a:lnTo>
                <a:lnTo>
                  <a:pt x="1571043" y="1149654"/>
                </a:lnTo>
                <a:lnTo>
                  <a:pt x="1478041" y="1266845"/>
                </a:lnTo>
                <a:lnTo>
                  <a:pt x="1376475" y="1376475"/>
                </a:lnTo>
                <a:lnTo>
                  <a:pt x="1266845" y="1478041"/>
                </a:lnTo>
                <a:lnTo>
                  <a:pt x="1149654" y="1571043"/>
                </a:lnTo>
                <a:lnTo>
                  <a:pt x="1025401" y="1654980"/>
                </a:lnTo>
                <a:lnTo>
                  <a:pt x="894588" y="1729350"/>
                </a:lnTo>
                <a:lnTo>
                  <a:pt x="757715" y="1793654"/>
                </a:lnTo>
                <a:lnTo>
                  <a:pt x="615285" y="1847389"/>
                </a:lnTo>
                <a:lnTo>
                  <a:pt x="467797" y="1890056"/>
                </a:lnTo>
                <a:lnTo>
                  <a:pt x="315753" y="1921152"/>
                </a:lnTo>
                <a:lnTo>
                  <a:pt x="159653" y="1940177"/>
                </a:lnTo>
                <a:lnTo>
                  <a:pt x="0" y="1946630"/>
                </a:lnTo>
                <a:lnTo>
                  <a:pt x="0" y="1766176"/>
                </a:lnTo>
                <a:lnTo>
                  <a:pt x="144854" y="1760321"/>
                </a:lnTo>
                <a:lnTo>
                  <a:pt x="286483" y="1743060"/>
                </a:lnTo>
                <a:lnTo>
                  <a:pt x="424433" y="1714846"/>
                </a:lnTo>
                <a:lnTo>
                  <a:pt x="558249" y="1676135"/>
                </a:lnTo>
                <a:lnTo>
                  <a:pt x="687477" y="1627381"/>
                </a:lnTo>
                <a:lnTo>
                  <a:pt x="811661" y="1569039"/>
                </a:lnTo>
                <a:lnTo>
                  <a:pt x="930348" y="1501563"/>
                </a:lnTo>
                <a:lnTo>
                  <a:pt x="1043082" y="1425407"/>
                </a:lnTo>
                <a:lnTo>
                  <a:pt x="1149410" y="1341027"/>
                </a:lnTo>
                <a:lnTo>
                  <a:pt x="1248876" y="1248876"/>
                </a:lnTo>
                <a:lnTo>
                  <a:pt x="1341027" y="1149410"/>
                </a:lnTo>
                <a:lnTo>
                  <a:pt x="1425407" y="1043082"/>
                </a:lnTo>
                <a:lnTo>
                  <a:pt x="1501563" y="930348"/>
                </a:lnTo>
                <a:lnTo>
                  <a:pt x="1569039" y="811661"/>
                </a:lnTo>
                <a:lnTo>
                  <a:pt x="1627381" y="687477"/>
                </a:lnTo>
                <a:lnTo>
                  <a:pt x="1676135" y="558249"/>
                </a:lnTo>
                <a:lnTo>
                  <a:pt x="1714846" y="424433"/>
                </a:lnTo>
                <a:lnTo>
                  <a:pt x="1743060" y="286483"/>
                </a:lnTo>
                <a:lnTo>
                  <a:pt x="1760321" y="144854"/>
                </a:lnTo>
                <a:lnTo>
                  <a:pt x="1766176" y="0"/>
                </a:lnTo>
                <a:lnTo>
                  <a:pt x="1946630" y="0"/>
                </a:lnTo>
                <a:close/>
              </a:path>
            </a:pathLst>
          </a:custGeom>
          <a:ln w="9525">
            <a:solidFill>
              <a:srgbClr val="6D51A1"/>
            </a:solidFill>
          </a:ln>
        </p:spPr>
        <p:txBody>
          <a:bodyPr wrap="square" lIns="0" tIns="0" rIns="0" bIns="0" rtlCol="0"/>
          <a:lstStyle/>
          <a:p>
            <a:endParaRPr dirty="0"/>
          </a:p>
        </p:txBody>
      </p:sp>
      <p:sp>
        <p:nvSpPr>
          <p:cNvPr id="8" name="object 8"/>
          <p:cNvSpPr/>
          <p:nvPr/>
        </p:nvSpPr>
        <p:spPr>
          <a:xfrm>
            <a:off x="4614722" y="1764440"/>
            <a:ext cx="1946910" cy="1946910"/>
          </a:xfrm>
          <a:custGeom>
            <a:avLst/>
            <a:gdLst/>
            <a:ahLst/>
            <a:cxnLst/>
            <a:rect l="l" t="t" r="r" b="b"/>
            <a:pathLst>
              <a:path w="1946909" h="1946910">
                <a:moveTo>
                  <a:pt x="0" y="0"/>
                </a:moveTo>
                <a:lnTo>
                  <a:pt x="0" y="180454"/>
                </a:lnTo>
                <a:lnTo>
                  <a:pt x="144854" y="186309"/>
                </a:lnTo>
                <a:lnTo>
                  <a:pt x="286483" y="203570"/>
                </a:lnTo>
                <a:lnTo>
                  <a:pt x="424433" y="231783"/>
                </a:lnTo>
                <a:lnTo>
                  <a:pt x="558249" y="270494"/>
                </a:lnTo>
                <a:lnTo>
                  <a:pt x="687477" y="319248"/>
                </a:lnTo>
                <a:lnTo>
                  <a:pt x="811661" y="377590"/>
                </a:lnTo>
                <a:lnTo>
                  <a:pt x="930348" y="445067"/>
                </a:lnTo>
                <a:lnTo>
                  <a:pt x="1043082" y="521222"/>
                </a:lnTo>
                <a:lnTo>
                  <a:pt x="1149410" y="605603"/>
                </a:lnTo>
                <a:lnTo>
                  <a:pt x="1248876" y="697753"/>
                </a:lnTo>
                <a:lnTo>
                  <a:pt x="1341027" y="797220"/>
                </a:lnTo>
                <a:lnTo>
                  <a:pt x="1425407" y="903548"/>
                </a:lnTo>
                <a:lnTo>
                  <a:pt x="1501563" y="1016282"/>
                </a:lnTo>
                <a:lnTo>
                  <a:pt x="1569039" y="1134969"/>
                </a:lnTo>
                <a:lnTo>
                  <a:pt x="1627381" y="1259153"/>
                </a:lnTo>
                <a:lnTo>
                  <a:pt x="1676135" y="1388380"/>
                </a:lnTo>
                <a:lnTo>
                  <a:pt x="1714846" y="1522196"/>
                </a:lnTo>
                <a:lnTo>
                  <a:pt x="1743060" y="1660146"/>
                </a:lnTo>
                <a:lnTo>
                  <a:pt x="1760321" y="1801776"/>
                </a:lnTo>
                <a:lnTo>
                  <a:pt x="1766176" y="1946630"/>
                </a:lnTo>
                <a:lnTo>
                  <a:pt x="1946630" y="1946630"/>
                </a:lnTo>
                <a:lnTo>
                  <a:pt x="1940177" y="1786976"/>
                </a:lnTo>
                <a:lnTo>
                  <a:pt x="1921152" y="1630877"/>
                </a:lnTo>
                <a:lnTo>
                  <a:pt x="1890056" y="1478833"/>
                </a:lnTo>
                <a:lnTo>
                  <a:pt x="1847389" y="1331345"/>
                </a:lnTo>
                <a:lnTo>
                  <a:pt x="1793654" y="1188914"/>
                </a:lnTo>
                <a:lnTo>
                  <a:pt x="1729350" y="1052042"/>
                </a:lnTo>
                <a:lnTo>
                  <a:pt x="1654980" y="921229"/>
                </a:lnTo>
                <a:lnTo>
                  <a:pt x="1571043" y="796976"/>
                </a:lnTo>
                <a:lnTo>
                  <a:pt x="1478041" y="679784"/>
                </a:lnTo>
                <a:lnTo>
                  <a:pt x="1376475" y="570155"/>
                </a:lnTo>
                <a:lnTo>
                  <a:pt x="1266845" y="468589"/>
                </a:lnTo>
                <a:lnTo>
                  <a:pt x="1149654" y="375587"/>
                </a:lnTo>
                <a:lnTo>
                  <a:pt x="1025401" y="291650"/>
                </a:lnTo>
                <a:lnTo>
                  <a:pt x="894588" y="217279"/>
                </a:lnTo>
                <a:lnTo>
                  <a:pt x="757715" y="152976"/>
                </a:lnTo>
                <a:lnTo>
                  <a:pt x="615285" y="99240"/>
                </a:lnTo>
                <a:lnTo>
                  <a:pt x="467797" y="56574"/>
                </a:lnTo>
                <a:lnTo>
                  <a:pt x="315753" y="25478"/>
                </a:lnTo>
                <a:lnTo>
                  <a:pt x="159653" y="6453"/>
                </a:lnTo>
                <a:lnTo>
                  <a:pt x="0" y="0"/>
                </a:lnTo>
                <a:close/>
              </a:path>
            </a:pathLst>
          </a:custGeom>
          <a:solidFill>
            <a:srgbClr val="412878"/>
          </a:solidFill>
        </p:spPr>
        <p:txBody>
          <a:bodyPr wrap="square" lIns="0" tIns="0" rIns="0" bIns="0" rtlCol="0"/>
          <a:lstStyle/>
          <a:p>
            <a:endParaRPr dirty="0"/>
          </a:p>
        </p:txBody>
      </p:sp>
      <p:sp>
        <p:nvSpPr>
          <p:cNvPr id="9" name="object 9"/>
          <p:cNvSpPr/>
          <p:nvPr/>
        </p:nvSpPr>
        <p:spPr>
          <a:xfrm>
            <a:off x="4614722" y="1764440"/>
            <a:ext cx="1946910" cy="1946910"/>
          </a:xfrm>
          <a:custGeom>
            <a:avLst/>
            <a:gdLst/>
            <a:ahLst/>
            <a:cxnLst/>
            <a:rect l="l" t="t" r="r" b="b"/>
            <a:pathLst>
              <a:path w="1946909" h="1946910">
                <a:moveTo>
                  <a:pt x="0" y="0"/>
                </a:moveTo>
                <a:lnTo>
                  <a:pt x="159653" y="6453"/>
                </a:lnTo>
                <a:lnTo>
                  <a:pt x="315753" y="25478"/>
                </a:lnTo>
                <a:lnTo>
                  <a:pt x="467797" y="56574"/>
                </a:lnTo>
                <a:lnTo>
                  <a:pt x="615285" y="99240"/>
                </a:lnTo>
                <a:lnTo>
                  <a:pt x="757715" y="152976"/>
                </a:lnTo>
                <a:lnTo>
                  <a:pt x="894588" y="217279"/>
                </a:lnTo>
                <a:lnTo>
                  <a:pt x="1025401" y="291650"/>
                </a:lnTo>
                <a:lnTo>
                  <a:pt x="1149654" y="375587"/>
                </a:lnTo>
                <a:lnTo>
                  <a:pt x="1266845" y="468589"/>
                </a:lnTo>
                <a:lnTo>
                  <a:pt x="1376475" y="570155"/>
                </a:lnTo>
                <a:lnTo>
                  <a:pt x="1478041" y="679784"/>
                </a:lnTo>
                <a:lnTo>
                  <a:pt x="1571043" y="796976"/>
                </a:lnTo>
                <a:lnTo>
                  <a:pt x="1654980" y="921229"/>
                </a:lnTo>
                <a:lnTo>
                  <a:pt x="1729350" y="1052042"/>
                </a:lnTo>
                <a:lnTo>
                  <a:pt x="1793654" y="1188914"/>
                </a:lnTo>
                <a:lnTo>
                  <a:pt x="1847389" y="1331345"/>
                </a:lnTo>
                <a:lnTo>
                  <a:pt x="1890056" y="1478833"/>
                </a:lnTo>
                <a:lnTo>
                  <a:pt x="1921152" y="1630877"/>
                </a:lnTo>
                <a:lnTo>
                  <a:pt x="1940177" y="1786976"/>
                </a:lnTo>
                <a:lnTo>
                  <a:pt x="1946630" y="1946630"/>
                </a:lnTo>
                <a:lnTo>
                  <a:pt x="1766176" y="1946630"/>
                </a:lnTo>
                <a:lnTo>
                  <a:pt x="1760321" y="1801776"/>
                </a:lnTo>
                <a:lnTo>
                  <a:pt x="1743060" y="1660146"/>
                </a:lnTo>
                <a:lnTo>
                  <a:pt x="1714846" y="1522196"/>
                </a:lnTo>
                <a:lnTo>
                  <a:pt x="1676135" y="1388380"/>
                </a:lnTo>
                <a:lnTo>
                  <a:pt x="1627381" y="1259153"/>
                </a:lnTo>
                <a:lnTo>
                  <a:pt x="1569039" y="1134969"/>
                </a:lnTo>
                <a:lnTo>
                  <a:pt x="1501563" y="1016282"/>
                </a:lnTo>
                <a:lnTo>
                  <a:pt x="1425407" y="903548"/>
                </a:lnTo>
                <a:lnTo>
                  <a:pt x="1341027" y="797220"/>
                </a:lnTo>
                <a:lnTo>
                  <a:pt x="1248876" y="697753"/>
                </a:lnTo>
                <a:lnTo>
                  <a:pt x="1149410" y="605603"/>
                </a:lnTo>
                <a:lnTo>
                  <a:pt x="1043082" y="521222"/>
                </a:lnTo>
                <a:lnTo>
                  <a:pt x="930348" y="445067"/>
                </a:lnTo>
                <a:lnTo>
                  <a:pt x="811661" y="377590"/>
                </a:lnTo>
                <a:lnTo>
                  <a:pt x="687477" y="319248"/>
                </a:lnTo>
                <a:lnTo>
                  <a:pt x="558249" y="270494"/>
                </a:lnTo>
                <a:lnTo>
                  <a:pt x="424433" y="231783"/>
                </a:lnTo>
                <a:lnTo>
                  <a:pt x="286483" y="203570"/>
                </a:lnTo>
                <a:lnTo>
                  <a:pt x="144854" y="186309"/>
                </a:lnTo>
                <a:lnTo>
                  <a:pt x="0" y="180454"/>
                </a:lnTo>
                <a:lnTo>
                  <a:pt x="0" y="0"/>
                </a:lnTo>
                <a:close/>
              </a:path>
            </a:pathLst>
          </a:custGeom>
          <a:ln w="9525">
            <a:solidFill>
              <a:srgbClr val="6D51A1"/>
            </a:solidFill>
          </a:ln>
        </p:spPr>
        <p:txBody>
          <a:bodyPr wrap="square" lIns="0" tIns="0" rIns="0" bIns="0" rtlCol="0"/>
          <a:lstStyle/>
          <a:p>
            <a:endParaRPr dirty="0"/>
          </a:p>
        </p:txBody>
      </p:sp>
      <p:sp>
        <p:nvSpPr>
          <p:cNvPr id="10" name="object 10"/>
          <p:cNvSpPr/>
          <p:nvPr/>
        </p:nvSpPr>
        <p:spPr>
          <a:xfrm>
            <a:off x="3719657" y="2801752"/>
            <a:ext cx="1790700" cy="1790700"/>
          </a:xfrm>
          <a:custGeom>
            <a:avLst/>
            <a:gdLst/>
            <a:ahLst/>
            <a:cxnLst/>
            <a:rect l="l" t="t" r="r" b="b"/>
            <a:pathLst>
              <a:path w="1790700" h="1790700">
                <a:moveTo>
                  <a:pt x="895172" y="0"/>
                </a:moveTo>
                <a:lnTo>
                  <a:pt x="821754" y="2967"/>
                </a:lnTo>
                <a:lnTo>
                  <a:pt x="749971" y="11716"/>
                </a:lnTo>
                <a:lnTo>
                  <a:pt x="680053" y="26015"/>
                </a:lnTo>
                <a:lnTo>
                  <a:pt x="612230" y="45635"/>
                </a:lnTo>
                <a:lnTo>
                  <a:pt x="546732" y="70345"/>
                </a:lnTo>
                <a:lnTo>
                  <a:pt x="483790" y="99915"/>
                </a:lnTo>
                <a:lnTo>
                  <a:pt x="423635" y="134115"/>
                </a:lnTo>
                <a:lnTo>
                  <a:pt x="366497" y="172713"/>
                </a:lnTo>
                <a:lnTo>
                  <a:pt x="312605" y="215481"/>
                </a:lnTo>
                <a:lnTo>
                  <a:pt x="262191" y="262186"/>
                </a:lnTo>
                <a:lnTo>
                  <a:pt x="215485" y="312600"/>
                </a:lnTo>
                <a:lnTo>
                  <a:pt x="172717" y="366491"/>
                </a:lnTo>
                <a:lnTo>
                  <a:pt x="134118" y="423629"/>
                </a:lnTo>
                <a:lnTo>
                  <a:pt x="99918" y="483785"/>
                </a:lnTo>
                <a:lnTo>
                  <a:pt x="70347" y="546727"/>
                </a:lnTo>
                <a:lnTo>
                  <a:pt x="45636" y="612225"/>
                </a:lnTo>
                <a:lnTo>
                  <a:pt x="26016" y="680049"/>
                </a:lnTo>
                <a:lnTo>
                  <a:pt x="11716" y="749968"/>
                </a:lnTo>
                <a:lnTo>
                  <a:pt x="2967" y="821753"/>
                </a:lnTo>
                <a:lnTo>
                  <a:pt x="0" y="895172"/>
                </a:lnTo>
                <a:lnTo>
                  <a:pt x="2967" y="968591"/>
                </a:lnTo>
                <a:lnTo>
                  <a:pt x="11716" y="1040375"/>
                </a:lnTo>
                <a:lnTo>
                  <a:pt x="26016" y="1110295"/>
                </a:lnTo>
                <a:lnTo>
                  <a:pt x="45636" y="1178119"/>
                </a:lnTo>
                <a:lnTo>
                  <a:pt x="70347" y="1243617"/>
                </a:lnTo>
                <a:lnTo>
                  <a:pt x="99918" y="1306559"/>
                </a:lnTo>
                <a:lnTo>
                  <a:pt x="134118" y="1366714"/>
                </a:lnTo>
                <a:lnTo>
                  <a:pt x="172717" y="1423852"/>
                </a:lnTo>
                <a:lnTo>
                  <a:pt x="215485" y="1477744"/>
                </a:lnTo>
                <a:lnTo>
                  <a:pt x="262191" y="1528157"/>
                </a:lnTo>
                <a:lnTo>
                  <a:pt x="312605" y="1574863"/>
                </a:lnTo>
                <a:lnTo>
                  <a:pt x="366497" y="1617630"/>
                </a:lnTo>
                <a:lnTo>
                  <a:pt x="423635" y="1656229"/>
                </a:lnTo>
                <a:lnTo>
                  <a:pt x="483790" y="1690428"/>
                </a:lnTo>
                <a:lnTo>
                  <a:pt x="546732" y="1719998"/>
                </a:lnTo>
                <a:lnTo>
                  <a:pt x="612230" y="1744708"/>
                </a:lnTo>
                <a:lnTo>
                  <a:pt x="680053" y="1764328"/>
                </a:lnTo>
                <a:lnTo>
                  <a:pt x="749971" y="1778628"/>
                </a:lnTo>
                <a:lnTo>
                  <a:pt x="821754" y="1787376"/>
                </a:lnTo>
                <a:lnTo>
                  <a:pt x="895172" y="1790344"/>
                </a:lnTo>
                <a:lnTo>
                  <a:pt x="968591" y="1787376"/>
                </a:lnTo>
                <a:lnTo>
                  <a:pt x="1040376" y="1778628"/>
                </a:lnTo>
                <a:lnTo>
                  <a:pt x="1110295" y="1764328"/>
                </a:lnTo>
                <a:lnTo>
                  <a:pt x="1178120" y="1744708"/>
                </a:lnTo>
                <a:lnTo>
                  <a:pt x="1243619" y="1719998"/>
                </a:lnTo>
                <a:lnTo>
                  <a:pt x="1306561" y="1690428"/>
                </a:lnTo>
                <a:lnTo>
                  <a:pt x="1366717" y="1656229"/>
                </a:lnTo>
                <a:lnTo>
                  <a:pt x="1423857" y="1617630"/>
                </a:lnTo>
                <a:lnTo>
                  <a:pt x="1477749" y="1574863"/>
                </a:lnTo>
                <a:lnTo>
                  <a:pt x="1528164" y="1528157"/>
                </a:lnTo>
                <a:lnTo>
                  <a:pt x="1574870" y="1477744"/>
                </a:lnTo>
                <a:lnTo>
                  <a:pt x="1617638" y="1423852"/>
                </a:lnTo>
                <a:lnTo>
                  <a:pt x="1656238" y="1366714"/>
                </a:lnTo>
                <a:lnTo>
                  <a:pt x="1690438" y="1306559"/>
                </a:lnTo>
                <a:lnTo>
                  <a:pt x="1720009" y="1243617"/>
                </a:lnTo>
                <a:lnTo>
                  <a:pt x="1744720" y="1178119"/>
                </a:lnTo>
                <a:lnTo>
                  <a:pt x="1764340" y="1110295"/>
                </a:lnTo>
                <a:lnTo>
                  <a:pt x="1778640" y="1040375"/>
                </a:lnTo>
                <a:lnTo>
                  <a:pt x="1787389" y="968591"/>
                </a:lnTo>
                <a:lnTo>
                  <a:pt x="1790357" y="895172"/>
                </a:lnTo>
                <a:lnTo>
                  <a:pt x="1787389" y="821753"/>
                </a:lnTo>
                <a:lnTo>
                  <a:pt x="1778640" y="749968"/>
                </a:lnTo>
                <a:lnTo>
                  <a:pt x="1764340" y="680049"/>
                </a:lnTo>
                <a:lnTo>
                  <a:pt x="1744720" y="612225"/>
                </a:lnTo>
                <a:lnTo>
                  <a:pt x="1720009" y="546727"/>
                </a:lnTo>
                <a:lnTo>
                  <a:pt x="1690438" y="483785"/>
                </a:lnTo>
                <a:lnTo>
                  <a:pt x="1656238" y="423629"/>
                </a:lnTo>
                <a:lnTo>
                  <a:pt x="1617638" y="366491"/>
                </a:lnTo>
                <a:lnTo>
                  <a:pt x="1574870" y="312600"/>
                </a:lnTo>
                <a:lnTo>
                  <a:pt x="1528164" y="262186"/>
                </a:lnTo>
                <a:lnTo>
                  <a:pt x="1477749" y="215481"/>
                </a:lnTo>
                <a:lnTo>
                  <a:pt x="1423857" y="172713"/>
                </a:lnTo>
                <a:lnTo>
                  <a:pt x="1366717" y="134115"/>
                </a:lnTo>
                <a:lnTo>
                  <a:pt x="1306561" y="99915"/>
                </a:lnTo>
                <a:lnTo>
                  <a:pt x="1243619" y="70345"/>
                </a:lnTo>
                <a:lnTo>
                  <a:pt x="1178120" y="45635"/>
                </a:lnTo>
                <a:lnTo>
                  <a:pt x="1110295" y="26015"/>
                </a:lnTo>
                <a:lnTo>
                  <a:pt x="1040376" y="11716"/>
                </a:lnTo>
                <a:lnTo>
                  <a:pt x="968591" y="2967"/>
                </a:lnTo>
                <a:lnTo>
                  <a:pt x="895172" y="0"/>
                </a:lnTo>
                <a:close/>
              </a:path>
            </a:pathLst>
          </a:custGeom>
          <a:solidFill>
            <a:srgbClr val="412878"/>
          </a:solidFill>
          <a:ln>
            <a:solidFill>
              <a:srgbClr val="412878"/>
            </a:solidFill>
          </a:ln>
        </p:spPr>
        <p:txBody>
          <a:bodyPr wrap="square" lIns="0" tIns="0" rIns="0" bIns="0" rtlCol="0"/>
          <a:lstStyle/>
          <a:p>
            <a:endParaRPr dirty="0"/>
          </a:p>
        </p:txBody>
      </p:sp>
      <p:sp>
        <p:nvSpPr>
          <p:cNvPr id="12" name="object 12"/>
          <p:cNvSpPr txBox="1"/>
          <p:nvPr/>
        </p:nvSpPr>
        <p:spPr>
          <a:xfrm>
            <a:off x="4115262" y="3112173"/>
            <a:ext cx="999490" cy="1194435"/>
          </a:xfrm>
          <a:prstGeom prst="rect">
            <a:avLst/>
          </a:prstGeom>
        </p:spPr>
        <p:txBody>
          <a:bodyPr vert="horz" wrap="square" lIns="0" tIns="0" rIns="0" bIns="0" rtlCol="0">
            <a:spAutoFit/>
          </a:bodyPr>
          <a:lstStyle/>
          <a:p>
            <a:pPr marL="12065" marR="5080" indent="-1905" algn="ctr">
              <a:lnSpc>
                <a:spcPct val="86200"/>
              </a:lnSpc>
            </a:pPr>
            <a:r>
              <a:rPr sz="3000" dirty="0">
                <a:solidFill>
                  <a:srgbClr val="FFFFFF"/>
                </a:solidFill>
                <a:latin typeface="Arial"/>
                <a:cs typeface="Arial"/>
              </a:rPr>
              <a:t>A</a:t>
            </a:r>
            <a:r>
              <a:rPr sz="3000" spc="-5" dirty="0">
                <a:solidFill>
                  <a:srgbClr val="FFFFFF"/>
                </a:solidFill>
                <a:latin typeface="Arial"/>
                <a:cs typeface="Arial"/>
              </a:rPr>
              <a:t>rea of </a:t>
            </a:r>
            <a:r>
              <a:rPr sz="3000" dirty="0">
                <a:solidFill>
                  <a:srgbClr val="FFFFFF"/>
                </a:solidFill>
                <a:latin typeface="Arial"/>
                <a:cs typeface="Arial"/>
              </a:rPr>
              <a:t>S</a:t>
            </a:r>
            <a:r>
              <a:rPr sz="3000" spc="-15" dirty="0">
                <a:solidFill>
                  <a:srgbClr val="FFFFFF"/>
                </a:solidFill>
                <a:latin typeface="Arial"/>
                <a:cs typeface="Arial"/>
              </a:rPr>
              <a:t>t</a:t>
            </a:r>
            <a:r>
              <a:rPr sz="3000" spc="-5" dirty="0">
                <a:solidFill>
                  <a:srgbClr val="FFFFFF"/>
                </a:solidFill>
                <a:latin typeface="Arial"/>
                <a:cs typeface="Arial"/>
              </a:rPr>
              <a:t>udy</a:t>
            </a:r>
            <a:endParaRPr sz="3000" dirty="0">
              <a:latin typeface="Arial"/>
              <a:cs typeface="Arial"/>
            </a:endParaRPr>
          </a:p>
        </p:txBody>
      </p:sp>
      <p:sp>
        <p:nvSpPr>
          <p:cNvPr id="13" name="object 13"/>
          <p:cNvSpPr/>
          <p:nvPr/>
        </p:nvSpPr>
        <p:spPr>
          <a:xfrm>
            <a:off x="4038600" y="1143000"/>
            <a:ext cx="1295400" cy="1281851"/>
          </a:xfrm>
          <a:custGeom>
            <a:avLst/>
            <a:gdLst/>
            <a:ahLst/>
            <a:cxnLst/>
            <a:rect l="l" t="t" r="r" b="b"/>
            <a:pathLst>
              <a:path w="1253489" h="1253489">
                <a:moveTo>
                  <a:pt x="626617" y="0"/>
                </a:moveTo>
                <a:lnTo>
                  <a:pt x="575225" y="2077"/>
                </a:lnTo>
                <a:lnTo>
                  <a:pt x="524976" y="8201"/>
                </a:lnTo>
                <a:lnTo>
                  <a:pt x="476033" y="18210"/>
                </a:lnTo>
                <a:lnTo>
                  <a:pt x="428556" y="31945"/>
                </a:lnTo>
                <a:lnTo>
                  <a:pt x="382708" y="49242"/>
                </a:lnTo>
                <a:lnTo>
                  <a:pt x="338649" y="69941"/>
                </a:lnTo>
                <a:lnTo>
                  <a:pt x="296540" y="93880"/>
                </a:lnTo>
                <a:lnTo>
                  <a:pt x="256544" y="120899"/>
                </a:lnTo>
                <a:lnTo>
                  <a:pt x="218820" y="150836"/>
                </a:lnTo>
                <a:lnTo>
                  <a:pt x="183530" y="183530"/>
                </a:lnTo>
                <a:lnTo>
                  <a:pt x="150836" y="218820"/>
                </a:lnTo>
                <a:lnTo>
                  <a:pt x="120899" y="256544"/>
                </a:lnTo>
                <a:lnTo>
                  <a:pt x="93880" y="296540"/>
                </a:lnTo>
                <a:lnTo>
                  <a:pt x="69941" y="338649"/>
                </a:lnTo>
                <a:lnTo>
                  <a:pt x="49242" y="382708"/>
                </a:lnTo>
                <a:lnTo>
                  <a:pt x="31945" y="428556"/>
                </a:lnTo>
                <a:lnTo>
                  <a:pt x="18210" y="476033"/>
                </a:lnTo>
                <a:lnTo>
                  <a:pt x="8201" y="524976"/>
                </a:lnTo>
                <a:lnTo>
                  <a:pt x="2077" y="575225"/>
                </a:lnTo>
                <a:lnTo>
                  <a:pt x="0" y="626617"/>
                </a:lnTo>
                <a:lnTo>
                  <a:pt x="2077" y="678010"/>
                </a:lnTo>
                <a:lnTo>
                  <a:pt x="8201" y="728259"/>
                </a:lnTo>
                <a:lnTo>
                  <a:pt x="18210" y="777202"/>
                </a:lnTo>
                <a:lnTo>
                  <a:pt x="31945" y="824679"/>
                </a:lnTo>
                <a:lnTo>
                  <a:pt x="49242" y="870527"/>
                </a:lnTo>
                <a:lnTo>
                  <a:pt x="69941" y="914586"/>
                </a:lnTo>
                <a:lnTo>
                  <a:pt x="93880" y="956695"/>
                </a:lnTo>
                <a:lnTo>
                  <a:pt x="120899" y="996691"/>
                </a:lnTo>
                <a:lnTo>
                  <a:pt x="150836" y="1034415"/>
                </a:lnTo>
                <a:lnTo>
                  <a:pt x="183530" y="1069705"/>
                </a:lnTo>
                <a:lnTo>
                  <a:pt x="218820" y="1102399"/>
                </a:lnTo>
                <a:lnTo>
                  <a:pt x="256544" y="1132336"/>
                </a:lnTo>
                <a:lnTo>
                  <a:pt x="296540" y="1159355"/>
                </a:lnTo>
                <a:lnTo>
                  <a:pt x="338649" y="1183294"/>
                </a:lnTo>
                <a:lnTo>
                  <a:pt x="382708" y="1203993"/>
                </a:lnTo>
                <a:lnTo>
                  <a:pt x="428556" y="1221290"/>
                </a:lnTo>
                <a:lnTo>
                  <a:pt x="476033" y="1235025"/>
                </a:lnTo>
                <a:lnTo>
                  <a:pt x="524976" y="1245034"/>
                </a:lnTo>
                <a:lnTo>
                  <a:pt x="575225" y="1251158"/>
                </a:lnTo>
                <a:lnTo>
                  <a:pt x="626617" y="1253236"/>
                </a:lnTo>
                <a:lnTo>
                  <a:pt x="678010" y="1251158"/>
                </a:lnTo>
                <a:lnTo>
                  <a:pt x="728259" y="1245034"/>
                </a:lnTo>
                <a:lnTo>
                  <a:pt x="777203" y="1235025"/>
                </a:lnTo>
                <a:lnTo>
                  <a:pt x="824680" y="1221290"/>
                </a:lnTo>
                <a:lnTo>
                  <a:pt x="870529" y="1203993"/>
                </a:lnTo>
                <a:lnTo>
                  <a:pt x="914589" y="1183294"/>
                </a:lnTo>
                <a:lnTo>
                  <a:pt x="956698" y="1159355"/>
                </a:lnTo>
                <a:lnTo>
                  <a:pt x="996696" y="1132336"/>
                </a:lnTo>
                <a:lnTo>
                  <a:pt x="1034421" y="1102399"/>
                </a:lnTo>
                <a:lnTo>
                  <a:pt x="1069711" y="1069705"/>
                </a:lnTo>
                <a:lnTo>
                  <a:pt x="1102406" y="1034415"/>
                </a:lnTo>
                <a:lnTo>
                  <a:pt x="1132344" y="996691"/>
                </a:lnTo>
                <a:lnTo>
                  <a:pt x="1159364" y="956695"/>
                </a:lnTo>
                <a:lnTo>
                  <a:pt x="1183304" y="914586"/>
                </a:lnTo>
                <a:lnTo>
                  <a:pt x="1204004" y="870527"/>
                </a:lnTo>
                <a:lnTo>
                  <a:pt x="1221302" y="824679"/>
                </a:lnTo>
                <a:lnTo>
                  <a:pt x="1235036" y="777202"/>
                </a:lnTo>
                <a:lnTo>
                  <a:pt x="1245047" y="728259"/>
                </a:lnTo>
                <a:lnTo>
                  <a:pt x="1251171" y="678010"/>
                </a:lnTo>
                <a:lnTo>
                  <a:pt x="1253248" y="626617"/>
                </a:lnTo>
                <a:lnTo>
                  <a:pt x="1251171" y="575225"/>
                </a:lnTo>
                <a:lnTo>
                  <a:pt x="1245047" y="524976"/>
                </a:lnTo>
                <a:lnTo>
                  <a:pt x="1235036" y="476033"/>
                </a:lnTo>
                <a:lnTo>
                  <a:pt x="1221302" y="428556"/>
                </a:lnTo>
                <a:lnTo>
                  <a:pt x="1204004" y="382708"/>
                </a:lnTo>
                <a:lnTo>
                  <a:pt x="1183304" y="338649"/>
                </a:lnTo>
                <a:lnTo>
                  <a:pt x="1159364" y="296540"/>
                </a:lnTo>
                <a:lnTo>
                  <a:pt x="1132344" y="256544"/>
                </a:lnTo>
                <a:lnTo>
                  <a:pt x="1102406" y="218820"/>
                </a:lnTo>
                <a:lnTo>
                  <a:pt x="1069711" y="183530"/>
                </a:lnTo>
                <a:lnTo>
                  <a:pt x="1034421" y="150836"/>
                </a:lnTo>
                <a:lnTo>
                  <a:pt x="996696" y="120899"/>
                </a:lnTo>
                <a:lnTo>
                  <a:pt x="956698" y="93880"/>
                </a:lnTo>
                <a:lnTo>
                  <a:pt x="914589" y="69941"/>
                </a:lnTo>
                <a:lnTo>
                  <a:pt x="870529" y="49242"/>
                </a:lnTo>
                <a:lnTo>
                  <a:pt x="824680" y="31945"/>
                </a:lnTo>
                <a:lnTo>
                  <a:pt x="777203" y="18210"/>
                </a:lnTo>
                <a:lnTo>
                  <a:pt x="728259" y="8201"/>
                </a:lnTo>
                <a:lnTo>
                  <a:pt x="678010" y="2077"/>
                </a:lnTo>
                <a:lnTo>
                  <a:pt x="626617" y="0"/>
                </a:lnTo>
                <a:close/>
              </a:path>
            </a:pathLst>
          </a:custGeom>
          <a:solidFill>
            <a:schemeClr val="bg1"/>
          </a:solidFill>
          <a:ln w="19050">
            <a:solidFill>
              <a:srgbClr val="412878"/>
            </a:solidFill>
          </a:ln>
        </p:spPr>
        <p:txBody>
          <a:bodyPr wrap="square" lIns="0" tIns="0" rIns="0" bIns="0" rtlCol="0"/>
          <a:lstStyle/>
          <a:p>
            <a:endParaRPr dirty="0"/>
          </a:p>
        </p:txBody>
      </p:sp>
      <p:sp>
        <p:nvSpPr>
          <p:cNvPr id="15" name="object 15"/>
          <p:cNvSpPr txBox="1"/>
          <p:nvPr/>
        </p:nvSpPr>
        <p:spPr>
          <a:xfrm>
            <a:off x="4197494" y="1411775"/>
            <a:ext cx="1044258" cy="564257"/>
          </a:xfrm>
          <a:prstGeom prst="rect">
            <a:avLst/>
          </a:prstGeom>
        </p:spPr>
        <p:txBody>
          <a:bodyPr vert="horz" wrap="square" lIns="0" tIns="0" rIns="0" bIns="0" rtlCol="0">
            <a:spAutoFit/>
          </a:bodyPr>
          <a:lstStyle/>
          <a:p>
            <a:pPr marL="157480" marR="5080" indent="-145415">
              <a:lnSpc>
                <a:spcPts val="1140"/>
              </a:lnSpc>
            </a:pPr>
            <a:r>
              <a:rPr sz="1200" spc="-5" dirty="0">
                <a:solidFill>
                  <a:srgbClr val="FFFFFF"/>
                </a:solidFill>
                <a:latin typeface="Arial"/>
                <a:cs typeface="Arial"/>
                <a:hlinkClick r:id="rId2" action="ppaction://hlinksldjump"/>
              </a:rPr>
              <a:t>1</a:t>
            </a:r>
            <a:r>
              <a:rPr sz="1200" dirty="0">
                <a:solidFill>
                  <a:srgbClr val="FFFFFF"/>
                </a:solidFill>
                <a:latin typeface="Arial"/>
                <a:cs typeface="Arial"/>
                <a:hlinkClick r:id="rId2" action="ppaction://hlinksldjump"/>
              </a:rPr>
              <a:t>: </a:t>
            </a:r>
            <a:r>
              <a:rPr sz="1200" spc="35" dirty="0">
                <a:solidFill>
                  <a:srgbClr val="FFFFFF"/>
                </a:solidFill>
                <a:latin typeface="Arial"/>
                <a:cs typeface="Arial"/>
                <a:hlinkClick r:id="rId2" action="ppaction://hlinksldjump"/>
              </a:rPr>
              <a:t>W</a:t>
            </a:r>
            <a:r>
              <a:rPr sz="1200" spc="-5" dirty="0">
                <a:solidFill>
                  <a:srgbClr val="FFFFFF"/>
                </a:solidFill>
                <a:latin typeface="Arial"/>
                <a:cs typeface="Arial"/>
                <a:hlinkClick r:id="rId2" action="ppaction://hlinksldjump"/>
              </a:rPr>
              <a:t>e</a:t>
            </a:r>
            <a:r>
              <a:rPr sz="1200" dirty="0">
                <a:solidFill>
                  <a:srgbClr val="FFFFFF"/>
                </a:solidFill>
                <a:latin typeface="Arial"/>
                <a:cs typeface="Arial"/>
                <a:hlinkClick r:id="rId2" action="ppaction://hlinksldjump"/>
              </a:rPr>
              <a:t>s</a:t>
            </a:r>
            <a:r>
              <a:rPr sz="1200" spc="-10" dirty="0">
                <a:solidFill>
                  <a:srgbClr val="FFFFFF"/>
                </a:solidFill>
                <a:latin typeface="Arial"/>
                <a:cs typeface="Arial"/>
                <a:hlinkClick r:id="rId2" action="ppaction://hlinksldjump"/>
              </a:rPr>
              <a:t>t</a:t>
            </a:r>
            <a:r>
              <a:rPr sz="1200" spc="-5" dirty="0">
                <a:solidFill>
                  <a:srgbClr val="FFFFFF"/>
                </a:solidFill>
                <a:latin typeface="Arial"/>
                <a:cs typeface="Arial"/>
                <a:hlinkClick r:id="rId2" action="ppaction://hlinksldjump"/>
              </a:rPr>
              <a:t>e</a:t>
            </a:r>
            <a:r>
              <a:rPr sz="1200" dirty="0">
                <a:solidFill>
                  <a:srgbClr val="FFFFFF"/>
                </a:solidFill>
                <a:latin typeface="Arial"/>
                <a:cs typeface="Arial"/>
                <a:hlinkClick r:id="rId2" action="ppaction://hlinksldjump"/>
              </a:rPr>
              <a:t>rn c</a:t>
            </a:r>
            <a:r>
              <a:rPr sz="1200" spc="-10" dirty="0">
                <a:solidFill>
                  <a:srgbClr val="FFFFFF"/>
                </a:solidFill>
                <a:latin typeface="Arial"/>
                <a:cs typeface="Arial"/>
                <a:hlinkClick r:id="rId2" action="ppaction://hlinksldjump"/>
              </a:rPr>
              <a:t>l</a:t>
            </a:r>
            <a:r>
              <a:rPr sz="1200" spc="-5" dirty="0">
                <a:solidFill>
                  <a:srgbClr val="FFFFFF"/>
                </a:solidFill>
                <a:latin typeface="Arial"/>
                <a:cs typeface="Arial"/>
                <a:hlinkClick r:id="rId2" action="ppaction://hlinksldjump"/>
              </a:rPr>
              <a:t>a</a:t>
            </a:r>
            <a:r>
              <a:rPr sz="1200" dirty="0">
                <a:solidFill>
                  <a:srgbClr val="FFFFFF"/>
                </a:solidFill>
                <a:latin typeface="Arial"/>
                <a:cs typeface="Arial"/>
                <a:hlinkClick r:id="rId2" action="ppaction://hlinksldjump"/>
              </a:rPr>
              <a:t>ss</a:t>
            </a:r>
            <a:r>
              <a:rPr sz="1200" spc="-10" dirty="0">
                <a:solidFill>
                  <a:srgbClr val="FFFFFF"/>
                </a:solidFill>
                <a:latin typeface="Arial"/>
                <a:cs typeface="Arial"/>
                <a:hlinkClick r:id="rId2" action="ppaction://hlinksldjump"/>
              </a:rPr>
              <a:t>i</a:t>
            </a:r>
            <a:r>
              <a:rPr sz="1200" dirty="0">
                <a:solidFill>
                  <a:srgbClr val="FFFFFF"/>
                </a:solidFill>
                <a:latin typeface="Arial"/>
                <a:cs typeface="Arial"/>
                <a:hlinkClick r:id="rId2" action="ppaction://hlinksldjump"/>
              </a:rPr>
              <a:t>c</a:t>
            </a:r>
            <a:r>
              <a:rPr sz="1200" spc="-5" dirty="0">
                <a:solidFill>
                  <a:srgbClr val="FFFFFF"/>
                </a:solidFill>
                <a:latin typeface="Arial"/>
                <a:cs typeface="Arial"/>
                <a:hlinkClick r:id="rId2" action="ppaction://hlinksldjump"/>
              </a:rPr>
              <a:t>a</a:t>
            </a:r>
            <a:r>
              <a:rPr sz="1200" dirty="0">
                <a:solidFill>
                  <a:srgbClr val="FFFFFF"/>
                </a:solidFill>
                <a:latin typeface="Arial"/>
                <a:cs typeface="Arial"/>
                <a:hlinkClick r:id="rId2" action="ppaction://hlinksldjump"/>
              </a:rPr>
              <a:t>l </a:t>
            </a:r>
            <a:r>
              <a:rPr sz="1200" spc="5" dirty="0">
                <a:solidFill>
                  <a:srgbClr val="FFFFFF"/>
                </a:solidFill>
                <a:latin typeface="Arial"/>
                <a:cs typeface="Arial"/>
                <a:hlinkClick r:id="rId2" action="ppaction://hlinksldjump"/>
              </a:rPr>
              <a:t>t</a:t>
            </a:r>
            <a:r>
              <a:rPr sz="1200" dirty="0">
                <a:solidFill>
                  <a:srgbClr val="FFFFFF"/>
                </a:solidFill>
                <a:latin typeface="Arial"/>
                <a:cs typeface="Arial"/>
                <a:hlinkClick r:id="rId2" action="ppaction://hlinksldjump"/>
              </a:rPr>
              <a:t>r</a:t>
            </a:r>
            <a:r>
              <a:rPr sz="1200" spc="-5" dirty="0">
                <a:solidFill>
                  <a:srgbClr val="FFFFFF"/>
                </a:solidFill>
                <a:latin typeface="Arial"/>
                <a:cs typeface="Arial"/>
                <a:hlinkClick r:id="rId2" action="ppaction://hlinksldjump"/>
              </a:rPr>
              <a:t>ad</a:t>
            </a:r>
            <a:r>
              <a:rPr sz="1200" spc="-10" dirty="0">
                <a:solidFill>
                  <a:srgbClr val="FFFFFF"/>
                </a:solidFill>
                <a:latin typeface="Arial"/>
                <a:cs typeface="Arial"/>
                <a:hlinkClick r:id="rId2" action="ppaction://hlinksldjump"/>
              </a:rPr>
              <a:t>i</a:t>
            </a:r>
            <a:r>
              <a:rPr sz="1200" spc="5" dirty="0">
                <a:solidFill>
                  <a:srgbClr val="FFFFFF"/>
                </a:solidFill>
                <a:latin typeface="Arial"/>
                <a:cs typeface="Arial"/>
                <a:hlinkClick r:id="rId2" action="ppaction://hlinksldjump"/>
              </a:rPr>
              <a:t>t</a:t>
            </a:r>
            <a:r>
              <a:rPr sz="1200" spc="-10" dirty="0">
                <a:solidFill>
                  <a:srgbClr val="FFFFFF"/>
                </a:solidFill>
                <a:latin typeface="Arial"/>
                <a:cs typeface="Arial"/>
                <a:hlinkClick r:id="rId2" action="ppaction://hlinksldjump"/>
              </a:rPr>
              <a:t>i</a:t>
            </a:r>
            <a:r>
              <a:rPr sz="1200" spc="-5" dirty="0">
                <a:solidFill>
                  <a:srgbClr val="FFFFFF"/>
                </a:solidFill>
                <a:latin typeface="Arial"/>
                <a:cs typeface="Arial"/>
                <a:hlinkClick r:id="rId2" action="ppaction://hlinksldjump"/>
              </a:rPr>
              <a:t>o</a:t>
            </a:r>
            <a:r>
              <a:rPr sz="1200" dirty="0">
                <a:solidFill>
                  <a:srgbClr val="FFFFFF"/>
                </a:solidFill>
                <a:latin typeface="Arial"/>
                <a:cs typeface="Arial"/>
                <a:hlinkClick r:id="rId2" action="ppaction://hlinksldjump"/>
              </a:rPr>
              <a:t>n </a:t>
            </a:r>
            <a:r>
              <a:rPr sz="1200" spc="-5" dirty="0" smtClean="0">
                <a:solidFill>
                  <a:srgbClr val="FFFFFF"/>
                </a:solidFill>
                <a:latin typeface="Arial"/>
                <a:cs typeface="Arial"/>
                <a:hlinkClick r:id="rId2" action="ppaction://hlinksldjump"/>
              </a:rPr>
              <a:t>1650</a:t>
            </a:r>
            <a:r>
              <a:rPr lang="en-GB" sz="1200" dirty="0" smtClean="0">
                <a:solidFill>
                  <a:srgbClr val="FFFFFF"/>
                </a:solidFill>
                <a:latin typeface="Arial"/>
                <a:cs typeface="Arial"/>
                <a:hlinkClick r:id="rId2" action="ppaction://hlinksldjump"/>
              </a:rPr>
              <a:t>–</a:t>
            </a:r>
            <a:r>
              <a:rPr sz="1200" spc="-5" dirty="0" smtClean="0">
                <a:solidFill>
                  <a:srgbClr val="FFFFFF"/>
                </a:solidFill>
                <a:latin typeface="Arial"/>
                <a:cs typeface="Arial"/>
                <a:hlinkClick r:id="rId2" action="ppaction://hlinksldjump"/>
              </a:rPr>
              <a:t>1910</a:t>
            </a:r>
            <a:endParaRPr sz="1200" dirty="0">
              <a:latin typeface="Arial"/>
              <a:cs typeface="Arial"/>
            </a:endParaRPr>
          </a:p>
        </p:txBody>
      </p:sp>
      <p:sp>
        <p:nvSpPr>
          <p:cNvPr id="16" name="object 16"/>
          <p:cNvSpPr/>
          <p:nvPr/>
        </p:nvSpPr>
        <p:spPr>
          <a:xfrm>
            <a:off x="5935048" y="3124578"/>
            <a:ext cx="1253490" cy="1253490"/>
          </a:xfrm>
          <a:custGeom>
            <a:avLst/>
            <a:gdLst/>
            <a:ahLst/>
            <a:cxnLst/>
            <a:rect l="l" t="t" r="r" b="b"/>
            <a:pathLst>
              <a:path w="1253490" h="1253489">
                <a:moveTo>
                  <a:pt x="626618" y="0"/>
                </a:moveTo>
                <a:lnTo>
                  <a:pt x="575225" y="2077"/>
                </a:lnTo>
                <a:lnTo>
                  <a:pt x="524976" y="8201"/>
                </a:lnTo>
                <a:lnTo>
                  <a:pt x="476033" y="18210"/>
                </a:lnTo>
                <a:lnTo>
                  <a:pt x="428556" y="31945"/>
                </a:lnTo>
                <a:lnTo>
                  <a:pt x="382708" y="49242"/>
                </a:lnTo>
                <a:lnTo>
                  <a:pt x="338649" y="69941"/>
                </a:lnTo>
                <a:lnTo>
                  <a:pt x="296540" y="93880"/>
                </a:lnTo>
                <a:lnTo>
                  <a:pt x="256544" y="120899"/>
                </a:lnTo>
                <a:lnTo>
                  <a:pt x="218820" y="150836"/>
                </a:lnTo>
                <a:lnTo>
                  <a:pt x="183530" y="183530"/>
                </a:lnTo>
                <a:lnTo>
                  <a:pt x="150836" y="218820"/>
                </a:lnTo>
                <a:lnTo>
                  <a:pt x="120899" y="256544"/>
                </a:lnTo>
                <a:lnTo>
                  <a:pt x="93880" y="296540"/>
                </a:lnTo>
                <a:lnTo>
                  <a:pt x="69941" y="338649"/>
                </a:lnTo>
                <a:lnTo>
                  <a:pt x="49242" y="382708"/>
                </a:lnTo>
                <a:lnTo>
                  <a:pt x="31945" y="428556"/>
                </a:lnTo>
                <a:lnTo>
                  <a:pt x="18210" y="476033"/>
                </a:lnTo>
                <a:lnTo>
                  <a:pt x="8201" y="524976"/>
                </a:lnTo>
                <a:lnTo>
                  <a:pt x="2077" y="575225"/>
                </a:lnTo>
                <a:lnTo>
                  <a:pt x="0" y="626618"/>
                </a:lnTo>
                <a:lnTo>
                  <a:pt x="2077" y="678010"/>
                </a:lnTo>
                <a:lnTo>
                  <a:pt x="8201" y="728259"/>
                </a:lnTo>
                <a:lnTo>
                  <a:pt x="18210" y="777202"/>
                </a:lnTo>
                <a:lnTo>
                  <a:pt x="31945" y="824679"/>
                </a:lnTo>
                <a:lnTo>
                  <a:pt x="49242" y="870527"/>
                </a:lnTo>
                <a:lnTo>
                  <a:pt x="69941" y="914586"/>
                </a:lnTo>
                <a:lnTo>
                  <a:pt x="93880" y="956695"/>
                </a:lnTo>
                <a:lnTo>
                  <a:pt x="120899" y="996691"/>
                </a:lnTo>
                <a:lnTo>
                  <a:pt x="150836" y="1034415"/>
                </a:lnTo>
                <a:lnTo>
                  <a:pt x="183530" y="1069705"/>
                </a:lnTo>
                <a:lnTo>
                  <a:pt x="218820" y="1102399"/>
                </a:lnTo>
                <a:lnTo>
                  <a:pt x="256544" y="1132336"/>
                </a:lnTo>
                <a:lnTo>
                  <a:pt x="296540" y="1159355"/>
                </a:lnTo>
                <a:lnTo>
                  <a:pt x="338649" y="1183294"/>
                </a:lnTo>
                <a:lnTo>
                  <a:pt x="382708" y="1203993"/>
                </a:lnTo>
                <a:lnTo>
                  <a:pt x="428556" y="1221290"/>
                </a:lnTo>
                <a:lnTo>
                  <a:pt x="476033" y="1235025"/>
                </a:lnTo>
                <a:lnTo>
                  <a:pt x="524976" y="1245034"/>
                </a:lnTo>
                <a:lnTo>
                  <a:pt x="575225" y="1251158"/>
                </a:lnTo>
                <a:lnTo>
                  <a:pt x="626618" y="1253236"/>
                </a:lnTo>
                <a:lnTo>
                  <a:pt x="678010" y="1251158"/>
                </a:lnTo>
                <a:lnTo>
                  <a:pt x="728259" y="1245034"/>
                </a:lnTo>
                <a:lnTo>
                  <a:pt x="777203" y="1235025"/>
                </a:lnTo>
                <a:lnTo>
                  <a:pt x="824680" y="1221290"/>
                </a:lnTo>
                <a:lnTo>
                  <a:pt x="870529" y="1203993"/>
                </a:lnTo>
                <a:lnTo>
                  <a:pt x="914589" y="1183294"/>
                </a:lnTo>
                <a:lnTo>
                  <a:pt x="956698" y="1159355"/>
                </a:lnTo>
                <a:lnTo>
                  <a:pt x="996696" y="1132336"/>
                </a:lnTo>
                <a:lnTo>
                  <a:pt x="1034421" y="1102399"/>
                </a:lnTo>
                <a:lnTo>
                  <a:pt x="1069711" y="1069705"/>
                </a:lnTo>
                <a:lnTo>
                  <a:pt x="1102406" y="1034415"/>
                </a:lnTo>
                <a:lnTo>
                  <a:pt x="1132344" y="996691"/>
                </a:lnTo>
                <a:lnTo>
                  <a:pt x="1159364" y="956695"/>
                </a:lnTo>
                <a:lnTo>
                  <a:pt x="1183304" y="914586"/>
                </a:lnTo>
                <a:lnTo>
                  <a:pt x="1204004" y="870527"/>
                </a:lnTo>
                <a:lnTo>
                  <a:pt x="1221302" y="824679"/>
                </a:lnTo>
                <a:lnTo>
                  <a:pt x="1235036" y="777202"/>
                </a:lnTo>
                <a:lnTo>
                  <a:pt x="1245047" y="728259"/>
                </a:lnTo>
                <a:lnTo>
                  <a:pt x="1251171" y="678010"/>
                </a:lnTo>
                <a:lnTo>
                  <a:pt x="1253248" y="626618"/>
                </a:lnTo>
                <a:lnTo>
                  <a:pt x="1251171" y="575225"/>
                </a:lnTo>
                <a:lnTo>
                  <a:pt x="1245047" y="524976"/>
                </a:lnTo>
                <a:lnTo>
                  <a:pt x="1235036" y="476033"/>
                </a:lnTo>
                <a:lnTo>
                  <a:pt x="1221302" y="428556"/>
                </a:lnTo>
                <a:lnTo>
                  <a:pt x="1204004" y="382708"/>
                </a:lnTo>
                <a:lnTo>
                  <a:pt x="1183304" y="338649"/>
                </a:lnTo>
                <a:lnTo>
                  <a:pt x="1159364" y="296540"/>
                </a:lnTo>
                <a:lnTo>
                  <a:pt x="1132344" y="256544"/>
                </a:lnTo>
                <a:lnTo>
                  <a:pt x="1102406" y="218820"/>
                </a:lnTo>
                <a:lnTo>
                  <a:pt x="1069711" y="183530"/>
                </a:lnTo>
                <a:lnTo>
                  <a:pt x="1034421" y="150836"/>
                </a:lnTo>
                <a:lnTo>
                  <a:pt x="996696" y="120899"/>
                </a:lnTo>
                <a:lnTo>
                  <a:pt x="956698" y="93880"/>
                </a:lnTo>
                <a:lnTo>
                  <a:pt x="914589" y="69941"/>
                </a:lnTo>
                <a:lnTo>
                  <a:pt x="870529" y="49242"/>
                </a:lnTo>
                <a:lnTo>
                  <a:pt x="824680" y="31945"/>
                </a:lnTo>
                <a:lnTo>
                  <a:pt x="777203" y="18210"/>
                </a:lnTo>
                <a:lnTo>
                  <a:pt x="728259" y="8201"/>
                </a:lnTo>
                <a:lnTo>
                  <a:pt x="678010" y="2077"/>
                </a:lnTo>
                <a:lnTo>
                  <a:pt x="626618" y="0"/>
                </a:lnTo>
                <a:close/>
              </a:path>
            </a:pathLst>
          </a:custGeom>
          <a:solidFill>
            <a:schemeClr val="bg1"/>
          </a:solidFill>
          <a:ln w="19050">
            <a:solidFill>
              <a:srgbClr val="412878"/>
            </a:solidFill>
          </a:ln>
        </p:spPr>
        <p:txBody>
          <a:bodyPr wrap="square" lIns="0" tIns="0" rIns="0" bIns="0" rtlCol="0"/>
          <a:lstStyle/>
          <a:p>
            <a:endParaRPr dirty="0"/>
          </a:p>
        </p:txBody>
      </p:sp>
      <p:sp>
        <p:nvSpPr>
          <p:cNvPr id="18" name="object 18"/>
          <p:cNvSpPr txBox="1"/>
          <p:nvPr/>
        </p:nvSpPr>
        <p:spPr>
          <a:xfrm>
            <a:off x="6190850" y="3551203"/>
            <a:ext cx="990600" cy="282129"/>
          </a:xfrm>
          <a:prstGeom prst="rect">
            <a:avLst/>
          </a:prstGeom>
        </p:spPr>
        <p:txBody>
          <a:bodyPr vert="horz" wrap="square" lIns="0" tIns="0" rIns="0" bIns="0" rtlCol="0">
            <a:spAutoFit/>
          </a:bodyPr>
          <a:lstStyle/>
          <a:p>
            <a:pPr marL="157480" marR="5080" indent="-145415">
              <a:lnSpc>
                <a:spcPts val="1140"/>
              </a:lnSpc>
            </a:pPr>
            <a:r>
              <a:rPr sz="1200" spc="-5" dirty="0">
                <a:solidFill>
                  <a:srgbClr val="FFFFFF"/>
                </a:solidFill>
                <a:latin typeface="Arial"/>
                <a:cs typeface="Arial"/>
                <a:hlinkClick r:id="rId3" action="ppaction://hlinksldjump"/>
              </a:rPr>
              <a:t>2</a:t>
            </a:r>
            <a:r>
              <a:rPr sz="1200" dirty="0">
                <a:solidFill>
                  <a:srgbClr val="FFFFFF"/>
                </a:solidFill>
                <a:latin typeface="Arial"/>
                <a:cs typeface="Arial"/>
                <a:hlinkClick r:id="rId3" action="ppaction://hlinksldjump"/>
              </a:rPr>
              <a:t>: </a:t>
            </a:r>
            <a:r>
              <a:rPr sz="1200" spc="-5" dirty="0">
                <a:solidFill>
                  <a:srgbClr val="FFFFFF"/>
                </a:solidFill>
                <a:latin typeface="Arial"/>
                <a:cs typeface="Arial"/>
                <a:hlinkClick r:id="rId3" action="ppaction://hlinksldjump"/>
              </a:rPr>
              <a:t>Popu</a:t>
            </a:r>
            <a:r>
              <a:rPr sz="1200" spc="-10" dirty="0">
                <a:solidFill>
                  <a:srgbClr val="FFFFFF"/>
                </a:solidFill>
                <a:latin typeface="Arial"/>
                <a:cs typeface="Arial"/>
                <a:hlinkClick r:id="rId3" action="ppaction://hlinksldjump"/>
              </a:rPr>
              <a:t>l</a:t>
            </a:r>
            <a:r>
              <a:rPr sz="1200" spc="-5" dirty="0">
                <a:solidFill>
                  <a:srgbClr val="FFFFFF"/>
                </a:solidFill>
                <a:latin typeface="Arial"/>
                <a:cs typeface="Arial"/>
                <a:hlinkClick r:id="rId3" action="ppaction://hlinksldjump"/>
              </a:rPr>
              <a:t>ar </a:t>
            </a:r>
            <a:r>
              <a:rPr sz="1200" dirty="0">
                <a:solidFill>
                  <a:srgbClr val="FFFFFF"/>
                </a:solidFill>
                <a:latin typeface="Arial"/>
                <a:cs typeface="Arial"/>
                <a:hlinkClick r:id="rId3" action="ppaction://hlinksldjump"/>
              </a:rPr>
              <a:t>m</a:t>
            </a:r>
            <a:r>
              <a:rPr sz="1200" spc="-5" dirty="0">
                <a:solidFill>
                  <a:srgbClr val="FFFFFF"/>
                </a:solidFill>
                <a:latin typeface="Arial"/>
                <a:cs typeface="Arial"/>
                <a:hlinkClick r:id="rId3" action="ppaction://hlinksldjump"/>
              </a:rPr>
              <a:t>u</a:t>
            </a:r>
            <a:r>
              <a:rPr sz="1200" dirty="0">
                <a:solidFill>
                  <a:srgbClr val="FFFFFF"/>
                </a:solidFill>
                <a:latin typeface="Arial"/>
                <a:cs typeface="Arial"/>
                <a:hlinkClick r:id="rId3" action="ppaction://hlinksldjump"/>
              </a:rPr>
              <a:t>s</a:t>
            </a:r>
            <a:r>
              <a:rPr sz="1200" spc="-10" dirty="0">
                <a:solidFill>
                  <a:srgbClr val="FFFFFF"/>
                </a:solidFill>
                <a:latin typeface="Arial"/>
                <a:cs typeface="Arial"/>
                <a:hlinkClick r:id="rId3" action="ppaction://hlinksldjump"/>
              </a:rPr>
              <a:t>i</a:t>
            </a:r>
            <a:r>
              <a:rPr sz="1200" dirty="0">
                <a:solidFill>
                  <a:srgbClr val="FFFFFF"/>
                </a:solidFill>
                <a:latin typeface="Arial"/>
                <a:cs typeface="Arial"/>
                <a:hlinkClick r:id="rId3" action="ppaction://hlinksldjump"/>
              </a:rPr>
              <a:t>c</a:t>
            </a:r>
            <a:endParaRPr sz="1200" dirty="0">
              <a:latin typeface="Arial"/>
              <a:cs typeface="Arial"/>
            </a:endParaRPr>
          </a:p>
        </p:txBody>
      </p:sp>
      <p:sp>
        <p:nvSpPr>
          <p:cNvPr id="20" name="object 20"/>
          <p:cNvSpPr/>
          <p:nvPr/>
        </p:nvSpPr>
        <p:spPr>
          <a:xfrm>
            <a:off x="3988262" y="4998364"/>
            <a:ext cx="1253490" cy="1253490"/>
          </a:xfrm>
          <a:custGeom>
            <a:avLst/>
            <a:gdLst/>
            <a:ahLst/>
            <a:cxnLst/>
            <a:rect l="l" t="t" r="r" b="b"/>
            <a:pathLst>
              <a:path w="1253489" h="1253489">
                <a:moveTo>
                  <a:pt x="0" y="626618"/>
                </a:moveTo>
                <a:lnTo>
                  <a:pt x="2077" y="575225"/>
                </a:lnTo>
                <a:lnTo>
                  <a:pt x="8201" y="524976"/>
                </a:lnTo>
                <a:lnTo>
                  <a:pt x="18210" y="476033"/>
                </a:lnTo>
                <a:lnTo>
                  <a:pt x="31945" y="428556"/>
                </a:lnTo>
                <a:lnTo>
                  <a:pt x="49242" y="382708"/>
                </a:lnTo>
                <a:lnTo>
                  <a:pt x="69941" y="338649"/>
                </a:lnTo>
                <a:lnTo>
                  <a:pt x="93880" y="296540"/>
                </a:lnTo>
                <a:lnTo>
                  <a:pt x="120899" y="256544"/>
                </a:lnTo>
                <a:lnTo>
                  <a:pt x="150836" y="218820"/>
                </a:lnTo>
                <a:lnTo>
                  <a:pt x="183530" y="183530"/>
                </a:lnTo>
                <a:lnTo>
                  <a:pt x="218820" y="150836"/>
                </a:lnTo>
                <a:lnTo>
                  <a:pt x="256544" y="120899"/>
                </a:lnTo>
                <a:lnTo>
                  <a:pt x="296540" y="93880"/>
                </a:lnTo>
                <a:lnTo>
                  <a:pt x="338649" y="69941"/>
                </a:lnTo>
                <a:lnTo>
                  <a:pt x="382708" y="49242"/>
                </a:lnTo>
                <a:lnTo>
                  <a:pt x="428556" y="31945"/>
                </a:lnTo>
                <a:lnTo>
                  <a:pt x="476033" y="18210"/>
                </a:lnTo>
                <a:lnTo>
                  <a:pt x="524976" y="8201"/>
                </a:lnTo>
                <a:lnTo>
                  <a:pt x="575225" y="2077"/>
                </a:lnTo>
                <a:lnTo>
                  <a:pt x="626618" y="0"/>
                </a:lnTo>
                <a:lnTo>
                  <a:pt x="678010" y="2077"/>
                </a:lnTo>
                <a:lnTo>
                  <a:pt x="728259" y="8201"/>
                </a:lnTo>
                <a:lnTo>
                  <a:pt x="777203" y="18210"/>
                </a:lnTo>
                <a:lnTo>
                  <a:pt x="824680" y="31945"/>
                </a:lnTo>
                <a:lnTo>
                  <a:pt x="870529" y="49242"/>
                </a:lnTo>
                <a:lnTo>
                  <a:pt x="914589" y="69941"/>
                </a:lnTo>
                <a:lnTo>
                  <a:pt x="956698" y="93880"/>
                </a:lnTo>
                <a:lnTo>
                  <a:pt x="996696" y="120899"/>
                </a:lnTo>
                <a:lnTo>
                  <a:pt x="1034421" y="150836"/>
                </a:lnTo>
                <a:lnTo>
                  <a:pt x="1069711" y="183530"/>
                </a:lnTo>
                <a:lnTo>
                  <a:pt x="1102406" y="218820"/>
                </a:lnTo>
                <a:lnTo>
                  <a:pt x="1132344" y="256544"/>
                </a:lnTo>
                <a:lnTo>
                  <a:pt x="1159364" y="296540"/>
                </a:lnTo>
                <a:lnTo>
                  <a:pt x="1183304" y="338649"/>
                </a:lnTo>
                <a:lnTo>
                  <a:pt x="1204004" y="382708"/>
                </a:lnTo>
                <a:lnTo>
                  <a:pt x="1221302" y="428556"/>
                </a:lnTo>
                <a:lnTo>
                  <a:pt x="1235036" y="476033"/>
                </a:lnTo>
                <a:lnTo>
                  <a:pt x="1245047" y="524976"/>
                </a:lnTo>
                <a:lnTo>
                  <a:pt x="1251171" y="575225"/>
                </a:lnTo>
                <a:lnTo>
                  <a:pt x="1253248" y="626618"/>
                </a:lnTo>
                <a:lnTo>
                  <a:pt x="1251171" y="678010"/>
                </a:lnTo>
                <a:lnTo>
                  <a:pt x="1245047" y="728259"/>
                </a:lnTo>
                <a:lnTo>
                  <a:pt x="1235036" y="777202"/>
                </a:lnTo>
                <a:lnTo>
                  <a:pt x="1221302" y="824679"/>
                </a:lnTo>
                <a:lnTo>
                  <a:pt x="1204004" y="870527"/>
                </a:lnTo>
                <a:lnTo>
                  <a:pt x="1183304" y="914586"/>
                </a:lnTo>
                <a:lnTo>
                  <a:pt x="1159364" y="956695"/>
                </a:lnTo>
                <a:lnTo>
                  <a:pt x="1132344" y="996691"/>
                </a:lnTo>
                <a:lnTo>
                  <a:pt x="1102406" y="1034415"/>
                </a:lnTo>
                <a:lnTo>
                  <a:pt x="1069711" y="1069705"/>
                </a:lnTo>
                <a:lnTo>
                  <a:pt x="1034421" y="1102399"/>
                </a:lnTo>
                <a:lnTo>
                  <a:pt x="996696" y="1132336"/>
                </a:lnTo>
                <a:lnTo>
                  <a:pt x="956698" y="1159355"/>
                </a:lnTo>
                <a:lnTo>
                  <a:pt x="914589" y="1183294"/>
                </a:lnTo>
                <a:lnTo>
                  <a:pt x="870529" y="1203993"/>
                </a:lnTo>
                <a:lnTo>
                  <a:pt x="824680" y="1221290"/>
                </a:lnTo>
                <a:lnTo>
                  <a:pt x="777203" y="1235025"/>
                </a:lnTo>
                <a:lnTo>
                  <a:pt x="728259" y="1245034"/>
                </a:lnTo>
                <a:lnTo>
                  <a:pt x="678010" y="1251158"/>
                </a:lnTo>
                <a:lnTo>
                  <a:pt x="626618" y="1253236"/>
                </a:lnTo>
                <a:lnTo>
                  <a:pt x="575225" y="1251158"/>
                </a:lnTo>
                <a:lnTo>
                  <a:pt x="524976" y="1245034"/>
                </a:lnTo>
                <a:lnTo>
                  <a:pt x="476033" y="1235025"/>
                </a:lnTo>
                <a:lnTo>
                  <a:pt x="428556" y="1221290"/>
                </a:lnTo>
                <a:lnTo>
                  <a:pt x="382708" y="1203993"/>
                </a:lnTo>
                <a:lnTo>
                  <a:pt x="338649" y="1183294"/>
                </a:lnTo>
                <a:lnTo>
                  <a:pt x="296540" y="1159355"/>
                </a:lnTo>
                <a:lnTo>
                  <a:pt x="256544" y="1132336"/>
                </a:lnTo>
                <a:lnTo>
                  <a:pt x="218820" y="1102399"/>
                </a:lnTo>
                <a:lnTo>
                  <a:pt x="183530" y="1069705"/>
                </a:lnTo>
                <a:lnTo>
                  <a:pt x="150836" y="1034415"/>
                </a:lnTo>
                <a:lnTo>
                  <a:pt x="120899" y="996691"/>
                </a:lnTo>
                <a:lnTo>
                  <a:pt x="93880" y="956695"/>
                </a:lnTo>
                <a:lnTo>
                  <a:pt x="69941" y="914586"/>
                </a:lnTo>
                <a:lnTo>
                  <a:pt x="49242" y="870527"/>
                </a:lnTo>
                <a:lnTo>
                  <a:pt x="31945" y="824679"/>
                </a:lnTo>
                <a:lnTo>
                  <a:pt x="18210" y="777202"/>
                </a:lnTo>
                <a:lnTo>
                  <a:pt x="8201" y="728259"/>
                </a:lnTo>
                <a:lnTo>
                  <a:pt x="2077" y="678010"/>
                </a:lnTo>
                <a:lnTo>
                  <a:pt x="0" y="626618"/>
                </a:lnTo>
                <a:close/>
              </a:path>
            </a:pathLst>
          </a:custGeom>
          <a:solidFill>
            <a:schemeClr val="bg1"/>
          </a:solidFill>
          <a:ln w="19050">
            <a:solidFill>
              <a:srgbClr val="412878"/>
            </a:solidFill>
          </a:ln>
        </p:spPr>
        <p:txBody>
          <a:bodyPr wrap="square" lIns="0" tIns="0" rIns="0" bIns="0" rtlCol="0"/>
          <a:lstStyle/>
          <a:p>
            <a:endParaRPr dirty="0"/>
          </a:p>
        </p:txBody>
      </p:sp>
      <p:sp>
        <p:nvSpPr>
          <p:cNvPr id="21" name="object 21"/>
          <p:cNvSpPr txBox="1"/>
          <p:nvPr/>
        </p:nvSpPr>
        <p:spPr>
          <a:xfrm>
            <a:off x="4115262" y="5505855"/>
            <a:ext cx="1203152" cy="282129"/>
          </a:xfrm>
          <a:prstGeom prst="rect">
            <a:avLst/>
          </a:prstGeom>
        </p:spPr>
        <p:txBody>
          <a:bodyPr vert="horz" wrap="square" lIns="0" tIns="0" rIns="0" bIns="0" rtlCol="0">
            <a:spAutoFit/>
          </a:bodyPr>
          <a:lstStyle/>
          <a:p>
            <a:pPr marL="194945" marR="5080" indent="-182880">
              <a:lnSpc>
                <a:spcPts val="1140"/>
              </a:lnSpc>
            </a:pPr>
            <a:r>
              <a:rPr sz="1200" spc="-5" dirty="0">
                <a:solidFill>
                  <a:srgbClr val="FFFFFF"/>
                </a:solidFill>
                <a:latin typeface="Arial"/>
                <a:cs typeface="Arial"/>
                <a:hlinkClick r:id="rId4" action="ppaction://hlinksldjump"/>
              </a:rPr>
              <a:t>3</a:t>
            </a:r>
            <a:r>
              <a:rPr sz="1200" dirty="0">
                <a:solidFill>
                  <a:srgbClr val="FFFFFF"/>
                </a:solidFill>
                <a:latin typeface="Arial"/>
                <a:cs typeface="Arial"/>
                <a:hlinkClick r:id="rId4" action="ppaction://hlinksldjump"/>
              </a:rPr>
              <a:t>: </a:t>
            </a:r>
            <a:r>
              <a:rPr lang="en-GB" sz="1200" dirty="0" smtClean="0">
                <a:solidFill>
                  <a:srgbClr val="FFFFFF"/>
                </a:solidFill>
                <a:latin typeface="Arial"/>
                <a:cs typeface="Arial"/>
                <a:hlinkClick r:id="rId4" action="ppaction://hlinksldjump"/>
              </a:rPr>
              <a:t>T</a:t>
            </a:r>
            <a:r>
              <a:rPr sz="1200" dirty="0" err="1" smtClean="0">
                <a:solidFill>
                  <a:srgbClr val="FFFFFF"/>
                </a:solidFill>
                <a:latin typeface="Arial"/>
                <a:cs typeface="Arial"/>
                <a:hlinkClick r:id="rId4" action="ppaction://hlinksldjump"/>
              </a:rPr>
              <a:t>r</a:t>
            </a:r>
            <a:r>
              <a:rPr sz="1200" spc="-5" dirty="0" err="1" smtClean="0">
                <a:solidFill>
                  <a:srgbClr val="FFFFFF"/>
                </a:solidFill>
                <a:latin typeface="Arial"/>
                <a:cs typeface="Arial"/>
                <a:hlinkClick r:id="rId4" action="ppaction://hlinksldjump"/>
              </a:rPr>
              <a:t>ad</a:t>
            </a:r>
            <a:r>
              <a:rPr sz="1200" spc="-10" dirty="0" err="1" smtClean="0">
                <a:solidFill>
                  <a:srgbClr val="FFFFFF"/>
                </a:solidFill>
                <a:latin typeface="Arial"/>
                <a:cs typeface="Arial"/>
                <a:hlinkClick r:id="rId4" action="ppaction://hlinksldjump"/>
              </a:rPr>
              <a:t>i</a:t>
            </a:r>
            <a:r>
              <a:rPr sz="1200" spc="5" dirty="0" err="1" smtClean="0">
                <a:solidFill>
                  <a:srgbClr val="FFFFFF"/>
                </a:solidFill>
                <a:latin typeface="Arial"/>
                <a:cs typeface="Arial"/>
                <a:hlinkClick r:id="rId4" action="ppaction://hlinksldjump"/>
              </a:rPr>
              <a:t>t</a:t>
            </a:r>
            <a:r>
              <a:rPr sz="1200" spc="-10" dirty="0" err="1" smtClean="0">
                <a:solidFill>
                  <a:srgbClr val="FFFFFF"/>
                </a:solidFill>
                <a:latin typeface="Arial"/>
                <a:cs typeface="Arial"/>
                <a:hlinkClick r:id="rId4" action="ppaction://hlinksldjump"/>
              </a:rPr>
              <a:t>i</a:t>
            </a:r>
            <a:r>
              <a:rPr sz="1200" spc="-5" dirty="0" err="1" smtClean="0">
                <a:solidFill>
                  <a:srgbClr val="FFFFFF"/>
                </a:solidFill>
                <a:latin typeface="Arial"/>
                <a:cs typeface="Arial"/>
                <a:hlinkClick r:id="rId4" action="ppaction://hlinksldjump"/>
              </a:rPr>
              <a:t>onal</a:t>
            </a:r>
            <a:r>
              <a:rPr sz="1200" spc="-5" dirty="0" smtClean="0">
                <a:solidFill>
                  <a:srgbClr val="FFFFFF"/>
                </a:solidFill>
                <a:latin typeface="Arial"/>
                <a:cs typeface="Arial"/>
                <a:hlinkClick r:id="rId4" action="ppaction://hlinksldjump"/>
              </a:rPr>
              <a:t> </a:t>
            </a:r>
            <a:r>
              <a:rPr sz="1200" dirty="0">
                <a:solidFill>
                  <a:srgbClr val="FFFFFF"/>
                </a:solidFill>
                <a:latin typeface="Arial"/>
                <a:cs typeface="Arial"/>
                <a:hlinkClick r:id="rId4" action="ppaction://hlinksldjump"/>
              </a:rPr>
              <a:t>m</a:t>
            </a:r>
            <a:r>
              <a:rPr sz="1200" spc="-5" dirty="0">
                <a:solidFill>
                  <a:srgbClr val="FFFFFF"/>
                </a:solidFill>
                <a:latin typeface="Arial"/>
                <a:cs typeface="Arial"/>
                <a:hlinkClick r:id="rId4" action="ppaction://hlinksldjump"/>
              </a:rPr>
              <a:t>u</a:t>
            </a:r>
            <a:r>
              <a:rPr sz="1200" dirty="0">
                <a:solidFill>
                  <a:srgbClr val="FFFFFF"/>
                </a:solidFill>
                <a:latin typeface="Arial"/>
                <a:cs typeface="Arial"/>
                <a:hlinkClick r:id="rId4" action="ppaction://hlinksldjump"/>
              </a:rPr>
              <a:t>s</a:t>
            </a:r>
            <a:r>
              <a:rPr sz="1200" spc="-10" dirty="0">
                <a:solidFill>
                  <a:srgbClr val="FFFFFF"/>
                </a:solidFill>
                <a:latin typeface="Arial"/>
                <a:cs typeface="Arial"/>
                <a:hlinkClick r:id="rId4" action="ppaction://hlinksldjump"/>
              </a:rPr>
              <a:t>i</a:t>
            </a:r>
            <a:r>
              <a:rPr sz="1200" dirty="0">
                <a:solidFill>
                  <a:srgbClr val="FFFFFF"/>
                </a:solidFill>
                <a:latin typeface="Arial"/>
                <a:cs typeface="Arial"/>
                <a:hlinkClick r:id="rId4" action="ppaction://hlinksldjump"/>
              </a:rPr>
              <a:t>c</a:t>
            </a:r>
            <a:endParaRPr sz="1200" dirty="0">
              <a:latin typeface="Arial"/>
              <a:cs typeface="Arial"/>
            </a:endParaRPr>
          </a:p>
        </p:txBody>
      </p:sp>
      <p:sp>
        <p:nvSpPr>
          <p:cNvPr id="22" name="object 22"/>
          <p:cNvSpPr/>
          <p:nvPr/>
        </p:nvSpPr>
        <p:spPr>
          <a:xfrm>
            <a:off x="2133764" y="3065523"/>
            <a:ext cx="1253490" cy="1253490"/>
          </a:xfrm>
          <a:custGeom>
            <a:avLst/>
            <a:gdLst/>
            <a:ahLst/>
            <a:cxnLst/>
            <a:rect l="l" t="t" r="r" b="b"/>
            <a:pathLst>
              <a:path w="1253489" h="1253489">
                <a:moveTo>
                  <a:pt x="626618" y="0"/>
                </a:moveTo>
                <a:lnTo>
                  <a:pt x="575225" y="2077"/>
                </a:lnTo>
                <a:lnTo>
                  <a:pt x="524976" y="8201"/>
                </a:lnTo>
                <a:lnTo>
                  <a:pt x="476033" y="18210"/>
                </a:lnTo>
                <a:lnTo>
                  <a:pt x="428556" y="31945"/>
                </a:lnTo>
                <a:lnTo>
                  <a:pt x="382708" y="49242"/>
                </a:lnTo>
                <a:lnTo>
                  <a:pt x="338649" y="69941"/>
                </a:lnTo>
                <a:lnTo>
                  <a:pt x="296540" y="93880"/>
                </a:lnTo>
                <a:lnTo>
                  <a:pt x="256544" y="120899"/>
                </a:lnTo>
                <a:lnTo>
                  <a:pt x="218820" y="150836"/>
                </a:lnTo>
                <a:lnTo>
                  <a:pt x="183530" y="183530"/>
                </a:lnTo>
                <a:lnTo>
                  <a:pt x="150836" y="218820"/>
                </a:lnTo>
                <a:lnTo>
                  <a:pt x="120899" y="256544"/>
                </a:lnTo>
                <a:lnTo>
                  <a:pt x="93880" y="296540"/>
                </a:lnTo>
                <a:lnTo>
                  <a:pt x="69941" y="338649"/>
                </a:lnTo>
                <a:lnTo>
                  <a:pt x="49242" y="382708"/>
                </a:lnTo>
                <a:lnTo>
                  <a:pt x="31945" y="428556"/>
                </a:lnTo>
                <a:lnTo>
                  <a:pt x="18210" y="476033"/>
                </a:lnTo>
                <a:lnTo>
                  <a:pt x="8201" y="524976"/>
                </a:lnTo>
                <a:lnTo>
                  <a:pt x="2077" y="575225"/>
                </a:lnTo>
                <a:lnTo>
                  <a:pt x="0" y="626618"/>
                </a:lnTo>
                <a:lnTo>
                  <a:pt x="2077" y="678010"/>
                </a:lnTo>
                <a:lnTo>
                  <a:pt x="8201" y="728259"/>
                </a:lnTo>
                <a:lnTo>
                  <a:pt x="18210" y="777202"/>
                </a:lnTo>
                <a:lnTo>
                  <a:pt x="31945" y="824679"/>
                </a:lnTo>
                <a:lnTo>
                  <a:pt x="49242" y="870527"/>
                </a:lnTo>
                <a:lnTo>
                  <a:pt x="69941" y="914586"/>
                </a:lnTo>
                <a:lnTo>
                  <a:pt x="93880" y="956695"/>
                </a:lnTo>
                <a:lnTo>
                  <a:pt x="120899" y="996691"/>
                </a:lnTo>
                <a:lnTo>
                  <a:pt x="150836" y="1034415"/>
                </a:lnTo>
                <a:lnTo>
                  <a:pt x="183530" y="1069705"/>
                </a:lnTo>
                <a:lnTo>
                  <a:pt x="218820" y="1102399"/>
                </a:lnTo>
                <a:lnTo>
                  <a:pt x="256544" y="1132336"/>
                </a:lnTo>
                <a:lnTo>
                  <a:pt x="296540" y="1159355"/>
                </a:lnTo>
                <a:lnTo>
                  <a:pt x="338649" y="1183294"/>
                </a:lnTo>
                <a:lnTo>
                  <a:pt x="382708" y="1203993"/>
                </a:lnTo>
                <a:lnTo>
                  <a:pt x="428556" y="1221290"/>
                </a:lnTo>
                <a:lnTo>
                  <a:pt x="476033" y="1235025"/>
                </a:lnTo>
                <a:lnTo>
                  <a:pt x="524976" y="1245034"/>
                </a:lnTo>
                <a:lnTo>
                  <a:pt x="575225" y="1251158"/>
                </a:lnTo>
                <a:lnTo>
                  <a:pt x="626618" y="1253236"/>
                </a:lnTo>
                <a:lnTo>
                  <a:pt x="678010" y="1251158"/>
                </a:lnTo>
                <a:lnTo>
                  <a:pt x="728259" y="1245034"/>
                </a:lnTo>
                <a:lnTo>
                  <a:pt x="777203" y="1235025"/>
                </a:lnTo>
                <a:lnTo>
                  <a:pt x="824680" y="1221290"/>
                </a:lnTo>
                <a:lnTo>
                  <a:pt x="870529" y="1203993"/>
                </a:lnTo>
                <a:lnTo>
                  <a:pt x="914589" y="1183294"/>
                </a:lnTo>
                <a:lnTo>
                  <a:pt x="956698" y="1159355"/>
                </a:lnTo>
                <a:lnTo>
                  <a:pt x="996696" y="1132336"/>
                </a:lnTo>
                <a:lnTo>
                  <a:pt x="1034421" y="1102399"/>
                </a:lnTo>
                <a:lnTo>
                  <a:pt x="1069711" y="1069705"/>
                </a:lnTo>
                <a:lnTo>
                  <a:pt x="1102406" y="1034415"/>
                </a:lnTo>
                <a:lnTo>
                  <a:pt x="1132344" y="996691"/>
                </a:lnTo>
                <a:lnTo>
                  <a:pt x="1159364" y="956695"/>
                </a:lnTo>
                <a:lnTo>
                  <a:pt x="1183304" y="914586"/>
                </a:lnTo>
                <a:lnTo>
                  <a:pt x="1204004" y="870527"/>
                </a:lnTo>
                <a:lnTo>
                  <a:pt x="1221302" y="824679"/>
                </a:lnTo>
                <a:lnTo>
                  <a:pt x="1235036" y="777202"/>
                </a:lnTo>
                <a:lnTo>
                  <a:pt x="1245047" y="728259"/>
                </a:lnTo>
                <a:lnTo>
                  <a:pt x="1251171" y="678010"/>
                </a:lnTo>
                <a:lnTo>
                  <a:pt x="1253248" y="626618"/>
                </a:lnTo>
                <a:lnTo>
                  <a:pt x="1251171" y="575225"/>
                </a:lnTo>
                <a:lnTo>
                  <a:pt x="1245047" y="524976"/>
                </a:lnTo>
                <a:lnTo>
                  <a:pt x="1235036" y="476033"/>
                </a:lnTo>
                <a:lnTo>
                  <a:pt x="1221302" y="428556"/>
                </a:lnTo>
                <a:lnTo>
                  <a:pt x="1204004" y="382708"/>
                </a:lnTo>
                <a:lnTo>
                  <a:pt x="1183304" y="338649"/>
                </a:lnTo>
                <a:lnTo>
                  <a:pt x="1159364" y="296540"/>
                </a:lnTo>
                <a:lnTo>
                  <a:pt x="1132344" y="256544"/>
                </a:lnTo>
                <a:lnTo>
                  <a:pt x="1102406" y="218820"/>
                </a:lnTo>
                <a:lnTo>
                  <a:pt x="1069711" y="183530"/>
                </a:lnTo>
                <a:lnTo>
                  <a:pt x="1034421" y="150836"/>
                </a:lnTo>
                <a:lnTo>
                  <a:pt x="996696" y="120899"/>
                </a:lnTo>
                <a:lnTo>
                  <a:pt x="956698" y="93880"/>
                </a:lnTo>
                <a:lnTo>
                  <a:pt x="914589" y="69941"/>
                </a:lnTo>
                <a:lnTo>
                  <a:pt x="870529" y="49242"/>
                </a:lnTo>
                <a:lnTo>
                  <a:pt x="824680" y="31945"/>
                </a:lnTo>
                <a:lnTo>
                  <a:pt x="777203" y="18210"/>
                </a:lnTo>
                <a:lnTo>
                  <a:pt x="728259" y="8201"/>
                </a:lnTo>
                <a:lnTo>
                  <a:pt x="678010" y="2077"/>
                </a:lnTo>
                <a:lnTo>
                  <a:pt x="626618" y="0"/>
                </a:lnTo>
                <a:close/>
              </a:path>
            </a:pathLst>
          </a:custGeom>
          <a:solidFill>
            <a:schemeClr val="bg1"/>
          </a:solidFill>
          <a:ln w="19050">
            <a:solidFill>
              <a:srgbClr val="412878"/>
            </a:solidFill>
          </a:ln>
        </p:spPr>
        <p:txBody>
          <a:bodyPr wrap="square" lIns="0" tIns="0" rIns="0" bIns="0" rtlCol="0"/>
          <a:lstStyle/>
          <a:p>
            <a:endParaRPr dirty="0"/>
          </a:p>
        </p:txBody>
      </p:sp>
      <p:sp>
        <p:nvSpPr>
          <p:cNvPr id="24" name="object 24"/>
          <p:cNvSpPr txBox="1"/>
          <p:nvPr/>
        </p:nvSpPr>
        <p:spPr>
          <a:xfrm>
            <a:off x="2318313" y="3410139"/>
            <a:ext cx="884391" cy="705321"/>
          </a:xfrm>
          <a:prstGeom prst="rect">
            <a:avLst/>
          </a:prstGeom>
        </p:spPr>
        <p:txBody>
          <a:bodyPr vert="horz" wrap="square" lIns="0" tIns="0" rIns="0" bIns="0" rtlCol="0">
            <a:spAutoFit/>
          </a:bodyPr>
          <a:lstStyle/>
          <a:p>
            <a:pPr marL="194945" marR="5080" indent="-182880">
              <a:lnSpc>
                <a:spcPts val="1140"/>
              </a:lnSpc>
            </a:pPr>
            <a:r>
              <a:rPr sz="1200" spc="-5" dirty="0">
                <a:solidFill>
                  <a:srgbClr val="FFFFFF"/>
                </a:solidFill>
                <a:latin typeface="Arial"/>
                <a:cs typeface="Arial"/>
                <a:hlinkClick r:id="rId5" action="ppaction://hlinksldjump"/>
              </a:rPr>
              <a:t>4</a:t>
            </a:r>
            <a:r>
              <a:rPr sz="1200" dirty="0">
                <a:solidFill>
                  <a:srgbClr val="FFFFFF"/>
                </a:solidFill>
                <a:latin typeface="Arial"/>
                <a:cs typeface="Arial"/>
                <a:hlinkClick r:id="rId5" action="ppaction://hlinksldjump"/>
              </a:rPr>
              <a:t>: </a:t>
            </a:r>
            <a:r>
              <a:rPr sz="1200" spc="25" dirty="0">
                <a:solidFill>
                  <a:srgbClr val="FFFFFF"/>
                </a:solidFill>
                <a:latin typeface="Arial"/>
                <a:cs typeface="Arial"/>
                <a:hlinkClick r:id="rId5" action="ppaction://hlinksldjump"/>
              </a:rPr>
              <a:t>W</a:t>
            </a:r>
            <a:r>
              <a:rPr sz="1200" spc="-5" dirty="0">
                <a:solidFill>
                  <a:srgbClr val="FFFFFF"/>
                </a:solidFill>
                <a:latin typeface="Arial"/>
                <a:cs typeface="Arial"/>
                <a:hlinkClick r:id="rId5" action="ppaction://hlinksldjump"/>
              </a:rPr>
              <a:t>e</a:t>
            </a:r>
            <a:r>
              <a:rPr sz="1200" dirty="0">
                <a:solidFill>
                  <a:srgbClr val="FFFFFF"/>
                </a:solidFill>
                <a:latin typeface="Arial"/>
                <a:cs typeface="Arial"/>
                <a:hlinkClick r:id="rId5" action="ppaction://hlinksldjump"/>
              </a:rPr>
              <a:t>s</a:t>
            </a:r>
            <a:r>
              <a:rPr sz="1200" spc="5" dirty="0">
                <a:solidFill>
                  <a:srgbClr val="FFFFFF"/>
                </a:solidFill>
                <a:latin typeface="Arial"/>
                <a:cs typeface="Arial"/>
                <a:hlinkClick r:id="rId5" action="ppaction://hlinksldjump"/>
              </a:rPr>
              <a:t>t</a:t>
            </a:r>
            <a:r>
              <a:rPr sz="1200" spc="-5" dirty="0">
                <a:solidFill>
                  <a:srgbClr val="FFFFFF"/>
                </a:solidFill>
                <a:latin typeface="Arial"/>
                <a:cs typeface="Arial"/>
                <a:hlinkClick r:id="rId5" action="ppaction://hlinksldjump"/>
              </a:rPr>
              <a:t>e</a:t>
            </a:r>
            <a:r>
              <a:rPr sz="1200" spc="-10" dirty="0">
                <a:solidFill>
                  <a:srgbClr val="FFFFFF"/>
                </a:solidFill>
                <a:latin typeface="Arial"/>
                <a:cs typeface="Arial"/>
                <a:hlinkClick r:id="rId5" action="ppaction://hlinksldjump"/>
              </a:rPr>
              <a:t>r</a:t>
            </a:r>
            <a:r>
              <a:rPr sz="1200" dirty="0">
                <a:solidFill>
                  <a:srgbClr val="FFFFFF"/>
                </a:solidFill>
                <a:latin typeface="Arial"/>
                <a:cs typeface="Arial"/>
                <a:hlinkClick r:id="rId5" action="ppaction://hlinksldjump"/>
              </a:rPr>
              <a:t>n c</a:t>
            </a:r>
            <a:r>
              <a:rPr sz="1200" spc="-10" dirty="0">
                <a:solidFill>
                  <a:srgbClr val="FFFFFF"/>
                </a:solidFill>
                <a:latin typeface="Arial"/>
                <a:cs typeface="Arial"/>
                <a:hlinkClick r:id="rId5" action="ppaction://hlinksldjump"/>
              </a:rPr>
              <a:t>l</a:t>
            </a:r>
            <a:r>
              <a:rPr sz="1200" spc="-5" dirty="0">
                <a:solidFill>
                  <a:srgbClr val="FFFFFF"/>
                </a:solidFill>
                <a:latin typeface="Arial"/>
                <a:cs typeface="Arial"/>
                <a:hlinkClick r:id="rId5" action="ppaction://hlinksldjump"/>
              </a:rPr>
              <a:t>a</a:t>
            </a:r>
            <a:r>
              <a:rPr sz="1200" dirty="0">
                <a:solidFill>
                  <a:srgbClr val="FFFFFF"/>
                </a:solidFill>
                <a:latin typeface="Arial"/>
                <a:cs typeface="Arial"/>
                <a:hlinkClick r:id="rId5" action="ppaction://hlinksldjump"/>
              </a:rPr>
              <a:t>ss</a:t>
            </a:r>
            <a:r>
              <a:rPr sz="1200" spc="-10" dirty="0">
                <a:solidFill>
                  <a:srgbClr val="FFFFFF"/>
                </a:solidFill>
                <a:latin typeface="Arial"/>
                <a:cs typeface="Arial"/>
                <a:hlinkClick r:id="rId5" action="ppaction://hlinksldjump"/>
              </a:rPr>
              <a:t>i</a:t>
            </a:r>
            <a:r>
              <a:rPr sz="1200" dirty="0">
                <a:solidFill>
                  <a:srgbClr val="FFFFFF"/>
                </a:solidFill>
                <a:latin typeface="Arial"/>
                <a:cs typeface="Arial"/>
                <a:hlinkClick r:id="rId5" action="ppaction://hlinksldjump"/>
              </a:rPr>
              <a:t>c</a:t>
            </a:r>
            <a:r>
              <a:rPr sz="1200" spc="-5" dirty="0">
                <a:solidFill>
                  <a:srgbClr val="FFFFFF"/>
                </a:solidFill>
                <a:latin typeface="Arial"/>
                <a:cs typeface="Arial"/>
                <a:hlinkClick r:id="rId5" action="ppaction://hlinksldjump"/>
              </a:rPr>
              <a:t>a</a:t>
            </a:r>
            <a:r>
              <a:rPr sz="1200" dirty="0">
                <a:solidFill>
                  <a:srgbClr val="FFFFFF"/>
                </a:solidFill>
                <a:latin typeface="Arial"/>
                <a:cs typeface="Arial"/>
                <a:hlinkClick r:id="rId5" action="ppaction://hlinksldjump"/>
              </a:rPr>
              <a:t>l </a:t>
            </a:r>
            <a:r>
              <a:rPr sz="1200" spc="5" dirty="0">
                <a:solidFill>
                  <a:srgbClr val="FFFFFF"/>
                </a:solidFill>
                <a:latin typeface="Arial"/>
                <a:cs typeface="Arial"/>
                <a:hlinkClick r:id="rId5" action="ppaction://hlinksldjump"/>
              </a:rPr>
              <a:t>t</a:t>
            </a:r>
            <a:r>
              <a:rPr sz="1200" dirty="0">
                <a:solidFill>
                  <a:srgbClr val="FFFFFF"/>
                </a:solidFill>
                <a:latin typeface="Arial"/>
                <a:cs typeface="Arial"/>
                <a:hlinkClick r:id="rId5" action="ppaction://hlinksldjump"/>
              </a:rPr>
              <a:t>r</a:t>
            </a:r>
            <a:r>
              <a:rPr sz="1200" spc="-5" dirty="0">
                <a:solidFill>
                  <a:srgbClr val="FFFFFF"/>
                </a:solidFill>
                <a:latin typeface="Arial"/>
                <a:cs typeface="Arial"/>
                <a:hlinkClick r:id="rId5" action="ppaction://hlinksldjump"/>
              </a:rPr>
              <a:t>ad</a:t>
            </a:r>
            <a:r>
              <a:rPr sz="1200" spc="-10" dirty="0">
                <a:solidFill>
                  <a:srgbClr val="FFFFFF"/>
                </a:solidFill>
                <a:latin typeface="Arial"/>
                <a:cs typeface="Arial"/>
                <a:hlinkClick r:id="rId5" action="ppaction://hlinksldjump"/>
              </a:rPr>
              <a:t>i</a:t>
            </a:r>
            <a:r>
              <a:rPr sz="1200" spc="5" dirty="0">
                <a:solidFill>
                  <a:srgbClr val="FFFFFF"/>
                </a:solidFill>
                <a:latin typeface="Arial"/>
                <a:cs typeface="Arial"/>
                <a:hlinkClick r:id="rId5" action="ppaction://hlinksldjump"/>
              </a:rPr>
              <a:t>t</a:t>
            </a:r>
            <a:r>
              <a:rPr sz="1200" spc="-10" dirty="0">
                <a:solidFill>
                  <a:srgbClr val="FFFFFF"/>
                </a:solidFill>
                <a:latin typeface="Arial"/>
                <a:cs typeface="Arial"/>
                <a:hlinkClick r:id="rId5" action="ppaction://hlinksldjump"/>
              </a:rPr>
              <a:t>i</a:t>
            </a:r>
            <a:r>
              <a:rPr sz="1200" spc="-5" dirty="0">
                <a:solidFill>
                  <a:srgbClr val="FFFFFF"/>
                </a:solidFill>
                <a:latin typeface="Arial"/>
                <a:cs typeface="Arial"/>
                <a:hlinkClick r:id="rId5" action="ppaction://hlinksldjump"/>
              </a:rPr>
              <a:t>o</a:t>
            </a:r>
            <a:r>
              <a:rPr sz="1200" dirty="0">
                <a:solidFill>
                  <a:srgbClr val="FFFFFF"/>
                </a:solidFill>
                <a:latin typeface="Arial"/>
                <a:cs typeface="Arial"/>
                <a:hlinkClick r:id="rId5" action="ppaction://hlinksldjump"/>
              </a:rPr>
              <a:t>n s</a:t>
            </a:r>
            <a:r>
              <a:rPr sz="1200" spc="-10" dirty="0">
                <a:solidFill>
                  <a:srgbClr val="FFFFFF"/>
                </a:solidFill>
                <a:latin typeface="Arial"/>
                <a:cs typeface="Arial"/>
                <a:hlinkClick r:id="rId5" action="ppaction://hlinksldjump"/>
              </a:rPr>
              <a:t>i</a:t>
            </a:r>
            <a:r>
              <a:rPr sz="1200" spc="-5" dirty="0">
                <a:solidFill>
                  <a:srgbClr val="FFFFFF"/>
                </a:solidFill>
                <a:latin typeface="Arial"/>
                <a:cs typeface="Arial"/>
                <a:hlinkClick r:id="rId5" action="ppaction://hlinksldjump"/>
              </a:rPr>
              <a:t>n</a:t>
            </a:r>
            <a:r>
              <a:rPr sz="1200" dirty="0">
                <a:solidFill>
                  <a:srgbClr val="FFFFFF"/>
                </a:solidFill>
                <a:latin typeface="Arial"/>
                <a:cs typeface="Arial"/>
                <a:hlinkClick r:id="rId5" action="ppaction://hlinksldjump"/>
              </a:rPr>
              <a:t>ce </a:t>
            </a:r>
            <a:r>
              <a:rPr lang="en-GB" sz="1200" dirty="0" smtClean="0">
                <a:solidFill>
                  <a:srgbClr val="FFFFFF"/>
                </a:solidFill>
                <a:latin typeface="Arial"/>
                <a:cs typeface="Arial"/>
                <a:hlinkClick r:id="rId5" action="ppaction://hlinksldjump"/>
              </a:rPr>
              <a:t>1</a:t>
            </a:r>
            <a:r>
              <a:rPr sz="1200" spc="-5" dirty="0" smtClean="0">
                <a:solidFill>
                  <a:srgbClr val="FFFFFF"/>
                </a:solidFill>
                <a:latin typeface="Arial"/>
                <a:cs typeface="Arial"/>
                <a:hlinkClick r:id="rId5" action="ppaction://hlinksldjump"/>
              </a:rPr>
              <a:t>910</a:t>
            </a:r>
            <a:endParaRPr sz="1200" dirty="0">
              <a:latin typeface="Arial"/>
              <a:cs typeface="Arial"/>
            </a:endParaRPr>
          </a:p>
        </p:txBody>
      </p:sp>
      <p:sp>
        <p:nvSpPr>
          <p:cNvPr id="26" name="object 26"/>
          <p:cNvSpPr/>
          <p:nvPr/>
        </p:nvSpPr>
        <p:spPr>
          <a:xfrm>
            <a:off x="8100144" y="5657976"/>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28" name="object 28"/>
          <p:cNvSpPr txBox="1"/>
          <p:nvPr/>
        </p:nvSpPr>
        <p:spPr>
          <a:xfrm>
            <a:off x="8298212" y="5787984"/>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6" action="ppaction://hlinksldjump"/>
              </a:rPr>
              <a:t>H</a:t>
            </a:r>
            <a:r>
              <a:rPr sz="1100" dirty="0">
                <a:solidFill>
                  <a:srgbClr val="FFFFFF"/>
                </a:solidFill>
                <a:latin typeface="Arial"/>
                <a:cs typeface="Arial"/>
                <a:hlinkClick r:id="rId6" action="ppaction://hlinksldjump"/>
              </a:rPr>
              <a:t>o</a:t>
            </a:r>
            <a:r>
              <a:rPr sz="1100" spc="5" dirty="0">
                <a:solidFill>
                  <a:srgbClr val="FFFFFF"/>
                </a:solidFill>
                <a:latin typeface="Arial"/>
                <a:cs typeface="Arial"/>
                <a:hlinkClick r:id="rId6" action="ppaction://hlinksldjump"/>
              </a:rPr>
              <a:t>m</a:t>
            </a:r>
            <a:r>
              <a:rPr sz="1100" dirty="0">
                <a:solidFill>
                  <a:srgbClr val="FFFFFF"/>
                </a:solidFill>
                <a:latin typeface="Arial"/>
                <a:cs typeface="Arial"/>
                <a:hlinkClick r:id="rId6" action="ppaction://hlinksldjump"/>
              </a:rPr>
              <a:t>e</a:t>
            </a:r>
            <a:endParaRPr sz="1100" dirty="0">
              <a:latin typeface="Arial"/>
              <a:cs typeface="Arial"/>
            </a:endParaRPr>
          </a:p>
        </p:txBody>
      </p:sp>
      <p:sp>
        <p:nvSpPr>
          <p:cNvPr id="30" name="object 30"/>
          <p:cNvSpPr/>
          <p:nvPr/>
        </p:nvSpPr>
        <p:spPr>
          <a:xfrm>
            <a:off x="593053" y="5574054"/>
            <a:ext cx="900000" cy="504000"/>
          </a:xfrm>
          <a:custGeom>
            <a:avLst/>
            <a:gdLst/>
            <a:ahLst/>
            <a:cxnLst/>
            <a:rect l="l" t="t" r="r" b="b"/>
            <a:pathLst>
              <a:path w="1017269" h="725170">
                <a:moveTo>
                  <a:pt x="1016660" y="0"/>
                </a:moveTo>
                <a:lnTo>
                  <a:pt x="120853" y="0"/>
                </a:lnTo>
                <a:lnTo>
                  <a:pt x="114088" y="186"/>
                </a:lnTo>
                <a:lnTo>
                  <a:pt x="72610" y="10013"/>
                </a:lnTo>
                <a:lnTo>
                  <a:pt x="38079" y="32796"/>
                </a:lnTo>
                <a:lnTo>
                  <a:pt x="13250" y="65778"/>
                </a:lnTo>
                <a:lnTo>
                  <a:pt x="879" y="106201"/>
                </a:lnTo>
                <a:lnTo>
                  <a:pt x="0" y="120853"/>
                </a:lnTo>
                <a:lnTo>
                  <a:pt x="0" y="725119"/>
                </a:lnTo>
                <a:lnTo>
                  <a:pt x="902571" y="724933"/>
                </a:lnTo>
                <a:lnTo>
                  <a:pt x="944050" y="715106"/>
                </a:lnTo>
                <a:lnTo>
                  <a:pt x="978581" y="692322"/>
                </a:lnTo>
                <a:lnTo>
                  <a:pt x="1003409" y="659340"/>
                </a:lnTo>
                <a:lnTo>
                  <a:pt x="1015781" y="618917"/>
                </a:lnTo>
                <a:lnTo>
                  <a:pt x="1016660" y="604266"/>
                </a:lnTo>
                <a:lnTo>
                  <a:pt x="1016660" y="0"/>
                </a:lnTo>
                <a:close/>
              </a:path>
            </a:pathLst>
          </a:custGeom>
          <a:noFill/>
          <a:ln w="19050">
            <a:solidFill>
              <a:srgbClr val="412878"/>
            </a:solidFill>
          </a:ln>
        </p:spPr>
        <p:txBody>
          <a:bodyPr wrap="square" lIns="0" tIns="0" rIns="0" bIns="0" rtlCol="0"/>
          <a:lstStyle/>
          <a:p>
            <a:endParaRPr dirty="0"/>
          </a:p>
        </p:txBody>
      </p:sp>
      <p:sp>
        <p:nvSpPr>
          <p:cNvPr id="32" name="object 32"/>
          <p:cNvSpPr txBox="1"/>
          <p:nvPr/>
        </p:nvSpPr>
        <p:spPr>
          <a:xfrm>
            <a:off x="750652" y="5649332"/>
            <a:ext cx="593725" cy="333375"/>
          </a:xfrm>
          <a:prstGeom prst="rect">
            <a:avLst/>
          </a:prstGeom>
        </p:spPr>
        <p:txBody>
          <a:bodyPr vert="horz" wrap="square" lIns="0" tIns="0" rIns="0" bIns="0" rtlCol="0">
            <a:spAutoFit/>
          </a:bodyPr>
          <a:lstStyle/>
          <a:p>
            <a:pPr marL="12700" marR="5080" indent="48260">
              <a:lnSpc>
                <a:spcPct val="100000"/>
              </a:lnSpc>
            </a:pPr>
            <a:r>
              <a:rPr sz="1100" spc="-20" dirty="0">
                <a:solidFill>
                  <a:srgbClr val="FFFFFF"/>
                </a:solidFill>
                <a:latin typeface="Arial"/>
                <a:cs typeface="Arial"/>
                <a:hlinkClick r:id="rId7" action="ppaction://hlinksldjump"/>
              </a:rPr>
              <a:t>M</a:t>
            </a:r>
            <a:r>
              <a:rPr sz="1100" spc="-5" dirty="0">
                <a:solidFill>
                  <a:srgbClr val="FFFFFF"/>
                </a:solidFill>
                <a:latin typeface="Arial"/>
                <a:cs typeface="Arial"/>
                <a:hlinkClick r:id="rId7" action="ppaction://hlinksldjump"/>
              </a:rPr>
              <a:t>u</a:t>
            </a:r>
            <a:r>
              <a:rPr sz="1100" dirty="0">
                <a:solidFill>
                  <a:srgbClr val="FFFFFF"/>
                </a:solidFill>
                <a:latin typeface="Arial"/>
                <a:cs typeface="Arial"/>
                <a:hlinkClick r:id="rId7" action="ppaction://hlinksldjump"/>
              </a:rPr>
              <a:t>s</a:t>
            </a:r>
            <a:r>
              <a:rPr sz="1100" spc="-10" dirty="0">
                <a:solidFill>
                  <a:srgbClr val="FFFFFF"/>
                </a:solidFill>
                <a:latin typeface="Arial"/>
                <a:cs typeface="Arial"/>
                <a:hlinkClick r:id="rId7" action="ppaction://hlinksldjump"/>
              </a:rPr>
              <a:t>i</a:t>
            </a:r>
            <a:r>
              <a:rPr sz="1100" dirty="0">
                <a:solidFill>
                  <a:srgbClr val="FFFFFF"/>
                </a:solidFill>
                <a:latin typeface="Arial"/>
                <a:cs typeface="Arial"/>
                <a:hlinkClick r:id="rId7" action="ppaction://hlinksldjump"/>
              </a:rPr>
              <a:t>c</a:t>
            </a:r>
            <a:r>
              <a:rPr sz="1100" spc="-5" dirty="0">
                <a:solidFill>
                  <a:srgbClr val="FFFFFF"/>
                </a:solidFill>
                <a:latin typeface="Arial"/>
                <a:cs typeface="Arial"/>
                <a:hlinkClick r:id="rId7" action="ppaction://hlinksldjump"/>
              </a:rPr>
              <a:t>a</a:t>
            </a:r>
            <a:r>
              <a:rPr sz="1100" dirty="0">
                <a:solidFill>
                  <a:srgbClr val="FFFFFF"/>
                </a:solidFill>
                <a:latin typeface="Arial"/>
                <a:cs typeface="Arial"/>
                <a:hlinkClick r:id="rId7" action="ppaction://hlinksldjump"/>
              </a:rPr>
              <a:t>l </a:t>
            </a:r>
            <a:r>
              <a:rPr sz="1100" spc="-5" dirty="0">
                <a:solidFill>
                  <a:srgbClr val="FFFFFF"/>
                </a:solidFill>
                <a:latin typeface="Arial"/>
                <a:cs typeface="Arial"/>
                <a:hlinkClick r:id="rId7" action="ppaction://hlinksldjump"/>
              </a:rPr>
              <a:t>e</a:t>
            </a:r>
            <a:r>
              <a:rPr sz="1100" spc="-10" dirty="0">
                <a:solidFill>
                  <a:srgbClr val="FFFFFF"/>
                </a:solidFill>
                <a:latin typeface="Arial"/>
                <a:cs typeface="Arial"/>
                <a:hlinkClick r:id="rId7" action="ppaction://hlinksldjump"/>
              </a:rPr>
              <a:t>l</a:t>
            </a:r>
            <a:r>
              <a:rPr sz="1100" spc="-5" dirty="0">
                <a:solidFill>
                  <a:srgbClr val="FFFFFF"/>
                </a:solidFill>
                <a:latin typeface="Arial"/>
                <a:cs typeface="Arial"/>
                <a:hlinkClick r:id="rId7" action="ppaction://hlinksldjump"/>
              </a:rPr>
              <a:t>e</a:t>
            </a:r>
            <a:r>
              <a:rPr sz="1100" dirty="0">
                <a:solidFill>
                  <a:srgbClr val="FFFFFF"/>
                </a:solidFill>
                <a:latin typeface="Arial"/>
                <a:cs typeface="Arial"/>
                <a:hlinkClick r:id="rId7" action="ppaction://hlinksldjump"/>
              </a:rPr>
              <a:t>m</a:t>
            </a:r>
            <a:r>
              <a:rPr sz="1100" spc="-5" dirty="0">
                <a:solidFill>
                  <a:srgbClr val="FFFFFF"/>
                </a:solidFill>
                <a:latin typeface="Arial"/>
                <a:cs typeface="Arial"/>
                <a:hlinkClick r:id="rId7" action="ppaction://hlinksldjump"/>
              </a:rPr>
              <a:t>en</a:t>
            </a:r>
            <a:r>
              <a:rPr sz="1100" spc="5" dirty="0">
                <a:solidFill>
                  <a:srgbClr val="FFFFFF"/>
                </a:solidFill>
                <a:latin typeface="Arial"/>
                <a:cs typeface="Arial"/>
                <a:hlinkClick r:id="rId7" action="ppaction://hlinksldjump"/>
              </a:rPr>
              <a:t>t</a:t>
            </a:r>
            <a:r>
              <a:rPr sz="1100" dirty="0">
                <a:solidFill>
                  <a:srgbClr val="FFFFFF"/>
                </a:solidFill>
                <a:latin typeface="Arial"/>
                <a:cs typeface="Arial"/>
                <a:hlinkClick r:id="rId7" action="ppaction://hlinksldjump"/>
              </a:rPr>
              <a:t>s</a:t>
            </a:r>
            <a:endParaRPr sz="1100" dirty="0">
              <a:latin typeface="Arial"/>
              <a:cs typeface="Arial"/>
            </a:endParaRPr>
          </a:p>
        </p:txBody>
      </p:sp>
      <p:sp>
        <p:nvSpPr>
          <p:cNvPr id="34" name="object 34"/>
          <p:cNvSpPr/>
          <p:nvPr/>
        </p:nvSpPr>
        <p:spPr>
          <a:xfrm>
            <a:off x="8114431" y="5048634"/>
            <a:ext cx="720000" cy="504000"/>
          </a:xfrm>
          <a:custGeom>
            <a:avLst/>
            <a:gdLst/>
            <a:ahLst/>
            <a:cxnLst/>
            <a:rect l="l" t="t" r="r" b="b"/>
            <a:pathLst>
              <a:path w="981075" h="605154">
                <a:moveTo>
                  <a:pt x="980630" y="0"/>
                </a:moveTo>
                <a:lnTo>
                  <a:pt x="100812" y="0"/>
                </a:lnTo>
                <a:lnTo>
                  <a:pt x="97462" y="54"/>
                </a:lnTo>
                <a:lnTo>
                  <a:pt x="56245" y="10361"/>
                </a:lnTo>
                <a:lnTo>
                  <a:pt x="23804" y="35748"/>
                </a:lnTo>
                <a:lnTo>
                  <a:pt x="4102" y="72254"/>
                </a:lnTo>
                <a:lnTo>
                  <a:pt x="0" y="100812"/>
                </a:lnTo>
                <a:lnTo>
                  <a:pt x="0" y="604837"/>
                </a:lnTo>
                <a:lnTo>
                  <a:pt x="883170" y="604783"/>
                </a:lnTo>
                <a:lnTo>
                  <a:pt x="924388" y="594479"/>
                </a:lnTo>
                <a:lnTo>
                  <a:pt x="956828" y="569092"/>
                </a:lnTo>
                <a:lnTo>
                  <a:pt x="976528" y="532584"/>
                </a:lnTo>
                <a:lnTo>
                  <a:pt x="980630" y="504024"/>
                </a:lnTo>
                <a:lnTo>
                  <a:pt x="980630" y="0"/>
                </a:lnTo>
                <a:close/>
              </a:path>
            </a:pathLst>
          </a:custGeom>
          <a:noFill/>
          <a:ln w="19050">
            <a:solidFill>
              <a:srgbClr val="412878"/>
            </a:solidFill>
          </a:ln>
        </p:spPr>
        <p:txBody>
          <a:bodyPr wrap="square" lIns="0" tIns="0" rIns="0" bIns="0" rtlCol="0"/>
          <a:lstStyle/>
          <a:p>
            <a:endParaRPr dirty="0"/>
          </a:p>
        </p:txBody>
      </p:sp>
      <p:sp>
        <p:nvSpPr>
          <p:cNvPr id="36" name="object 36"/>
          <p:cNvSpPr txBox="1"/>
          <p:nvPr/>
        </p:nvSpPr>
        <p:spPr>
          <a:xfrm>
            <a:off x="8196256" y="5215996"/>
            <a:ext cx="63817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8" action="ppaction://hlinksldjump"/>
              </a:rPr>
              <a:t>C</a:t>
            </a:r>
            <a:r>
              <a:rPr sz="1100" dirty="0">
                <a:solidFill>
                  <a:srgbClr val="FFFFFF"/>
                </a:solidFill>
                <a:latin typeface="Arial"/>
                <a:cs typeface="Arial"/>
                <a:hlinkClick r:id="rId8" action="ppaction://hlinksldjump"/>
              </a:rPr>
              <a:t>on</a:t>
            </a:r>
            <a:r>
              <a:rPr sz="1100" spc="-5" dirty="0">
                <a:solidFill>
                  <a:srgbClr val="FFFFFF"/>
                </a:solidFill>
                <a:latin typeface="Arial"/>
                <a:cs typeface="Arial"/>
                <a:hlinkClick r:id="rId8" action="ppaction://hlinksldjump"/>
              </a:rPr>
              <a:t>t</a:t>
            </a:r>
            <a:r>
              <a:rPr sz="1100" dirty="0">
                <a:solidFill>
                  <a:srgbClr val="FFFFFF"/>
                </a:solidFill>
                <a:latin typeface="Arial"/>
                <a:cs typeface="Arial"/>
                <a:hlinkClick r:id="rId8" action="ppaction://hlinksldjump"/>
              </a:rPr>
              <a:t>en</a:t>
            </a:r>
            <a:r>
              <a:rPr sz="1100" spc="-5" dirty="0">
                <a:solidFill>
                  <a:srgbClr val="FFFFFF"/>
                </a:solidFill>
                <a:latin typeface="Arial"/>
                <a:cs typeface="Arial"/>
                <a:hlinkClick r:id="rId8" action="ppaction://hlinksldjump"/>
              </a:rPr>
              <a:t>t</a:t>
            </a:r>
            <a:r>
              <a:rPr sz="1100" dirty="0">
                <a:solidFill>
                  <a:srgbClr val="FFFFFF"/>
                </a:solidFill>
                <a:latin typeface="Arial"/>
                <a:cs typeface="Arial"/>
                <a:hlinkClick r:id="rId8" action="ppaction://hlinksldjump"/>
              </a:rPr>
              <a:t>s</a:t>
            </a:r>
            <a:endParaRPr sz="1100" dirty="0">
              <a:latin typeface="Arial"/>
              <a:cs typeface="Arial"/>
            </a:endParaRPr>
          </a:p>
        </p:txBody>
      </p:sp>
      <p:sp>
        <p:nvSpPr>
          <p:cNvPr id="37" name="object 37"/>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3</a:t>
            </a:fld>
            <a:r>
              <a:rPr dirty="0"/>
              <a:t> </a:t>
            </a:r>
            <a:r>
              <a:rPr spc="-5" dirty="0"/>
              <a:t>o</a:t>
            </a:r>
            <a:r>
              <a:rPr dirty="0"/>
              <a:t>f</a:t>
            </a:r>
            <a:r>
              <a:rPr spc="10" dirty="0"/>
              <a:t> </a:t>
            </a:r>
            <a:r>
              <a:rPr lang="en-GB" dirty="0" smtClean="0"/>
              <a:t>132</a:t>
            </a:r>
            <a:endParaRPr dirty="0"/>
          </a:p>
        </p:txBody>
      </p:sp>
      <p:sp>
        <p:nvSpPr>
          <p:cNvPr id="38" name="object 38"/>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Beethoven – Symphony No.6 ‘Pastoral’</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3400" y="5731135"/>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solidFill>
            <a:schemeClr val="bg1">
              <a:alpha val="50196"/>
            </a:schemeClr>
          </a:solidFill>
          <a:ln w="19050">
            <a:solidFill>
              <a:srgbClr val="412878"/>
            </a:solidFill>
          </a:ln>
        </p:spPr>
        <p:txBody>
          <a:bodyPr wrap="square" lIns="0" tIns="0" rIns="0" bIns="0" rtlCol="0"/>
          <a:lstStyle/>
          <a:p>
            <a:endParaRPr/>
          </a:p>
        </p:txBody>
      </p:sp>
      <p:sp>
        <p:nvSpPr>
          <p:cNvPr id="13" name="object 13"/>
          <p:cNvSpPr txBox="1"/>
          <p:nvPr/>
        </p:nvSpPr>
        <p:spPr>
          <a:xfrm>
            <a:off x="8296547" y="5898495"/>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30</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3815665269"/>
              </p:ext>
            </p:extLst>
          </p:nvPr>
        </p:nvGraphicFramePr>
        <p:xfrm>
          <a:off x="228600" y="1066800"/>
          <a:ext cx="7848600" cy="3840480"/>
        </p:xfrm>
        <a:graphic>
          <a:graphicData uri="http://schemas.openxmlformats.org/drawingml/2006/table">
            <a:tbl>
              <a:tblPr firstRow="1" bandRow="1">
                <a:tableStyleId>{5C22544A-7EE6-4342-B048-85BDC9FD1C3A}</a:tableStyleId>
              </a:tblPr>
              <a:tblGrid>
                <a:gridCol w="990600"/>
                <a:gridCol w="1524000"/>
                <a:gridCol w="5334000"/>
              </a:tblGrid>
              <a:tr h="937800">
                <a:tc rowSpan="3">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Third movement: </a:t>
                      </a:r>
                    </a:p>
                    <a:p>
                      <a:pPr algn="ctr"/>
                      <a:r>
                        <a:rPr lang="en-GB" sz="2400" b="0" baseline="0" dirty="0" smtClean="0">
                          <a:solidFill>
                            <a:schemeClr val="bg1"/>
                          </a:solidFill>
                          <a:latin typeface="AQA Chevin Pro Light" panose="020F0303030000060003" pitchFamily="34" charset="0"/>
                          <a:cs typeface="Arial" panose="020B0604020202020204" pitchFamily="34" charset="0"/>
                        </a:rPr>
                        <a:t>Peasants’ merrymaking</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spcAft>
                          <a:spcPts val="0"/>
                        </a:spcAft>
                      </a:pPr>
                      <a:r>
                        <a:rPr lang="en-GB" sz="1800" b="0" dirty="0" smtClean="0">
                          <a:solidFill>
                            <a:srgbClr val="4B4B4B"/>
                          </a:solidFill>
                          <a:effectLst/>
                          <a:latin typeface="Arial" panose="020B0604020202020204" pitchFamily="34" charset="0"/>
                          <a:ea typeface="+mn-ea"/>
                          <a:cs typeface="Arial" panose="020B0604020202020204" pitchFamily="34" charset="0"/>
                        </a:rPr>
                        <a:t>Allegro (Fast)</a:t>
                      </a:r>
                    </a:p>
                    <a:p>
                      <a:pPr marL="0">
                        <a:spcAft>
                          <a:spcPts val="0"/>
                        </a:spcAft>
                      </a:pPr>
                      <a:r>
                        <a:rPr lang="en-GB" sz="1800" b="0" dirty="0" smtClean="0">
                          <a:solidFill>
                            <a:srgbClr val="4B4B4B"/>
                          </a:solidFill>
                          <a:effectLst/>
                          <a:latin typeface="Arial" panose="020B0604020202020204" pitchFamily="34" charset="0"/>
                          <a:ea typeface="+mn-ea"/>
                          <a:cs typeface="Arial" panose="020B0604020202020204" pitchFamily="34" charset="0"/>
                        </a:rPr>
                        <a:t>3/4 with second section in 2/4 - Simple Time</a:t>
                      </a:r>
                    </a:p>
                    <a:p>
                      <a:pPr marL="0">
                        <a:spcAft>
                          <a:spcPts val="0"/>
                        </a:spcAft>
                      </a:pPr>
                      <a:r>
                        <a:rPr lang="en-GB" sz="1800" b="0" dirty="0" smtClean="0">
                          <a:solidFill>
                            <a:srgbClr val="4B4B4B"/>
                          </a:solidFill>
                          <a:effectLst/>
                          <a:latin typeface="Arial" panose="020B0604020202020204" pitchFamily="34" charset="0"/>
                          <a:ea typeface="+mn-ea"/>
                          <a:cs typeface="Arial" panose="020B0604020202020204" pitchFamily="34" charset="0"/>
                        </a:rPr>
                        <a:t>Opens with steady crotchets</a:t>
                      </a:r>
                    </a:p>
                    <a:p>
                      <a:pPr marL="0">
                        <a:spcAft>
                          <a:spcPts val="0"/>
                        </a:spcAft>
                      </a:pPr>
                      <a:r>
                        <a:rPr lang="en-GB" sz="1800" b="0" dirty="0" smtClean="0">
                          <a:solidFill>
                            <a:srgbClr val="4B4B4B"/>
                          </a:solidFill>
                          <a:effectLst/>
                          <a:latin typeface="Arial" panose="020B0604020202020204" pitchFamily="34" charset="0"/>
                          <a:ea typeface="+mn-ea"/>
                          <a:cs typeface="Arial" panose="020B0604020202020204" pitchFamily="34" charset="0"/>
                        </a:rPr>
                        <a:t>Second phrases varies note lengths</a:t>
                      </a:r>
                    </a:p>
                    <a:p>
                      <a:pPr marL="0">
                        <a:spcAft>
                          <a:spcPts val="0"/>
                        </a:spcAft>
                      </a:pPr>
                      <a:r>
                        <a:rPr lang="en-GB" sz="1800" b="0" dirty="0" smtClean="0">
                          <a:solidFill>
                            <a:srgbClr val="4B4B4B"/>
                          </a:solidFill>
                          <a:effectLst/>
                          <a:latin typeface="Arial" panose="020B0604020202020204" pitchFamily="34" charset="0"/>
                          <a:ea typeface="+mn-ea"/>
                          <a:cs typeface="Arial" panose="020B0604020202020204" pitchFamily="34" charset="0"/>
                        </a:rPr>
                        <a:t>Some use of syncopation later, notably just before letter A, where the oboe seems to come in a beat late</a:t>
                      </a:r>
                    </a:p>
                    <a:p>
                      <a:pPr marL="0">
                        <a:spcAft>
                          <a:spcPts val="0"/>
                        </a:spcAft>
                      </a:pPr>
                      <a:r>
                        <a:rPr lang="en-GB" sz="1800" b="0" dirty="0" smtClean="0">
                          <a:solidFill>
                            <a:srgbClr val="4B4B4B"/>
                          </a:solidFill>
                          <a:effectLst/>
                          <a:latin typeface="Arial" panose="020B0604020202020204" pitchFamily="34" charset="0"/>
                          <a:ea typeface="+mn-ea"/>
                          <a:cs typeface="Arial" panose="020B0604020202020204" pitchFamily="34" charset="0"/>
                        </a:rPr>
                        <a:t>Final section marked Presto (Very fast)</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6591">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Much use of staccato and contrast with legato phrases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1019">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Classical period </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Symphony/orchestral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3400" y="5174512"/>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solidFill>
            <a:schemeClr val="bg1">
              <a:alpha val="50196"/>
            </a:schemeClr>
          </a:solid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8"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13772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Beethoven – Symphony No.6 ‘Pastoral’</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3401" y="5657294"/>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296548" y="5808149"/>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1993216029"/>
              </p:ext>
            </p:extLst>
          </p:nvPr>
        </p:nvGraphicFramePr>
        <p:xfrm>
          <a:off x="228600" y="1066800"/>
          <a:ext cx="7848600" cy="3413760"/>
        </p:xfrm>
        <a:graphic>
          <a:graphicData uri="http://schemas.openxmlformats.org/drawingml/2006/table">
            <a:tbl>
              <a:tblPr firstRow="1" bandRow="1">
                <a:tableStyleId>{5C22544A-7EE6-4342-B048-85BDC9FD1C3A}</a:tableStyleId>
              </a:tblPr>
              <a:tblGrid>
                <a:gridCol w="838200"/>
                <a:gridCol w="1235911"/>
                <a:gridCol w="5774489"/>
              </a:tblGrid>
              <a:tr h="533400">
                <a:tc rowSpan="3">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Fourth movement: Thunderstorm</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Rising diminished fifth in 1st violins</a:t>
                      </a:r>
                    </a:p>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Moto </a:t>
                      </a:r>
                      <a:r>
                        <a:rPr lang="en-GB" sz="1800" b="0" dirty="0" err="1" smtClean="0">
                          <a:solidFill>
                            <a:srgbClr val="4B4B4B"/>
                          </a:solidFill>
                          <a:effectLst/>
                          <a:latin typeface="Arial" panose="020B0604020202020204" pitchFamily="34" charset="0"/>
                          <a:ea typeface="+mn-ea"/>
                          <a:cs typeface="Arial" panose="020B0604020202020204" pitchFamily="34" charset="0"/>
                        </a:rPr>
                        <a:t>perpetuo</a:t>
                      </a:r>
                      <a:r>
                        <a:rPr lang="en-GB" sz="1800" b="0" dirty="0" smtClean="0">
                          <a:solidFill>
                            <a:srgbClr val="4B4B4B"/>
                          </a:solidFill>
                          <a:effectLst/>
                          <a:latin typeface="Arial" panose="020B0604020202020204" pitchFamily="34" charset="0"/>
                          <a:ea typeface="+mn-ea"/>
                          <a:cs typeface="Arial" panose="020B0604020202020204" pitchFamily="34" charset="0"/>
                        </a:rPr>
                        <a:t>-style quavers in 2nd violins</a:t>
                      </a:r>
                    </a:p>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Falling triadic melody to depict lightning bolt</a:t>
                      </a:r>
                    </a:p>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Wide leaps in some melodic ideas</a:t>
                      </a:r>
                    </a:p>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Rising C major scale to link into the Fifth movement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533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Use of dissonance - diminished sevenths </a:t>
                      </a:r>
                    </a:p>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Thunder and lightning: sudden explosion of F minor (at letter C (bar 22); falling triad of F minor across two octaves to depict lightning bolt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620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dirty="0" smtClean="0">
                          <a:solidFill>
                            <a:srgbClr val="4B4B4B"/>
                          </a:solidFill>
                          <a:effectLst/>
                          <a:latin typeface="Arial" panose="020B0604020202020204" pitchFamily="34" charset="0"/>
                          <a:ea typeface="+mn-ea"/>
                          <a:cs typeface="Arial" panose="020B0604020202020204" pitchFamily="34" charset="0"/>
                        </a:rPr>
                        <a:t>Db minor (flat </a:t>
                      </a:r>
                      <a:r>
                        <a:rPr lang="en-GB" sz="1800" b="0" dirty="0" err="1" smtClean="0">
                          <a:solidFill>
                            <a:srgbClr val="4B4B4B"/>
                          </a:solidFill>
                          <a:effectLst/>
                          <a:latin typeface="Arial" panose="020B0604020202020204" pitchFamily="34" charset="0"/>
                          <a:ea typeface="+mn-ea"/>
                          <a:cs typeface="Arial" panose="020B0604020202020204" pitchFamily="34" charset="0"/>
                        </a:rPr>
                        <a:t>submediant</a:t>
                      </a:r>
                      <a:r>
                        <a:rPr lang="en-GB" sz="1800" b="0" dirty="0" smtClean="0">
                          <a:solidFill>
                            <a:srgbClr val="4B4B4B"/>
                          </a:solidFill>
                          <a:effectLst/>
                          <a:latin typeface="Arial" panose="020B0604020202020204" pitchFamily="34" charset="0"/>
                          <a:ea typeface="+mn-ea"/>
                          <a:cs typeface="Arial" panose="020B0604020202020204" pitchFamily="34" charset="0"/>
                        </a:rPr>
                        <a:t> of preceding movement’s F major)</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3400" y="5085907"/>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8" action="ppaction://hlinksldjump"/>
              </a:rPr>
              <a:t>Areas of Study</a:t>
            </a:r>
            <a:endParaRPr sz="11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7"/>
          </p:nvPr>
        </p:nvSpPr>
        <p:spPr>
          <a:xfrm>
            <a:off x="514600" y="6418819"/>
            <a:ext cx="555625" cy="123111"/>
          </a:xfrm>
        </p:spPr>
        <p:txBody>
          <a:bodyPr/>
          <a:lstStyle/>
          <a:p>
            <a:pPr marL="25400">
              <a:lnSpc>
                <a:spcPct val="100000"/>
              </a:lnSpc>
            </a:pPr>
            <a:fld id="{81D60167-4931-47E6-BA6A-407CBD079E47}" type="slidenum">
              <a:rPr lang="en-GB" smtClean="0"/>
              <a:t>31</a:t>
            </a:fld>
            <a:r>
              <a:rPr lang="en-GB" dirty="0" smtClean="0"/>
              <a:t> </a:t>
            </a:r>
            <a:r>
              <a:rPr lang="en-GB" spc="-5" dirty="0" smtClean="0"/>
              <a:t>o</a:t>
            </a:r>
            <a:r>
              <a:rPr lang="en-GB" dirty="0" smtClean="0"/>
              <a:t>f</a:t>
            </a:r>
            <a:r>
              <a:rPr lang="en-GB" spc="10" dirty="0" smtClean="0"/>
              <a:t> </a:t>
            </a:r>
            <a:r>
              <a:rPr lang="en-GB" dirty="0" smtClean="0"/>
              <a:t>132</a:t>
            </a:r>
            <a:endParaRPr lang="en-GB" dirty="0"/>
          </a:p>
        </p:txBody>
      </p:sp>
    </p:spTree>
    <p:extLst>
      <p:ext uri="{BB962C8B-B14F-4D97-AF65-F5344CB8AC3E}">
        <p14:creationId xmlns:p14="http://schemas.microsoft.com/office/powerpoint/2010/main" val="11459369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Beethoven – Symphony No.6 ‘Pastoral’</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3401" y="5657294"/>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296548" y="5815237"/>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32</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131258027"/>
              </p:ext>
            </p:extLst>
          </p:nvPr>
        </p:nvGraphicFramePr>
        <p:xfrm>
          <a:off x="228600" y="1066800"/>
          <a:ext cx="7848600" cy="4389120"/>
        </p:xfrm>
        <a:graphic>
          <a:graphicData uri="http://schemas.openxmlformats.org/drawingml/2006/table">
            <a:tbl>
              <a:tblPr firstRow="1" bandRow="1">
                <a:tableStyleId>{5C22544A-7EE6-4342-B048-85BDC9FD1C3A}</a:tableStyleId>
              </a:tblPr>
              <a:tblGrid>
                <a:gridCol w="685872"/>
                <a:gridCol w="1388239"/>
                <a:gridCol w="5774489"/>
              </a:tblGrid>
              <a:tr h="322283">
                <a:tc rowSpan="4">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Fourth movement: Thunderstorm</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Free form: the form follows the subject, the programme: storm builds, beginning with raindrops and rumbling low strings; storm bursts with thunder and lightning; storm gradually recedes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18763">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Use of </a:t>
                      </a:r>
                      <a:r>
                        <a:rPr lang="en-GB" sz="1800" b="0" dirty="0" err="1" smtClean="0">
                          <a:solidFill>
                            <a:srgbClr val="4B4B4B"/>
                          </a:solidFill>
                          <a:effectLst/>
                          <a:latin typeface="Arial" panose="020B0604020202020204" pitchFamily="34" charset="0"/>
                          <a:ea typeface="+mn-ea"/>
                          <a:cs typeface="Arial" panose="020B0604020202020204" pitchFamily="34" charset="0"/>
                        </a:rPr>
                        <a:t>arco</a:t>
                      </a:r>
                      <a:r>
                        <a:rPr lang="en-GB" sz="1800" b="0" dirty="0" smtClean="0">
                          <a:solidFill>
                            <a:srgbClr val="4B4B4B"/>
                          </a:solidFill>
                          <a:effectLst/>
                          <a:latin typeface="Arial" panose="020B0604020202020204" pitchFamily="34" charset="0"/>
                          <a:ea typeface="+mn-ea"/>
                          <a:cs typeface="Arial" panose="020B0604020202020204" pitchFamily="34" charset="0"/>
                        </a:rPr>
                        <a:t> in strings</a:t>
                      </a:r>
                    </a:p>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Some use of </a:t>
                      </a:r>
                      <a:r>
                        <a:rPr lang="en-GB" sz="1800" b="0" dirty="0" err="1" smtClean="0">
                          <a:solidFill>
                            <a:srgbClr val="4B4B4B"/>
                          </a:solidFill>
                          <a:effectLst/>
                          <a:latin typeface="Arial" panose="020B0604020202020204" pitchFamily="34" charset="0"/>
                          <a:ea typeface="+mn-ea"/>
                          <a:cs typeface="Arial" panose="020B0604020202020204" pitchFamily="34" charset="0"/>
                        </a:rPr>
                        <a:t>tremolando</a:t>
                      </a:r>
                      <a:r>
                        <a:rPr lang="en-GB" sz="1800" b="0" dirty="0" smtClean="0">
                          <a:solidFill>
                            <a:srgbClr val="4B4B4B"/>
                          </a:solidFill>
                          <a:effectLst/>
                          <a:latin typeface="Arial" panose="020B0604020202020204" pitchFamily="34" charset="0"/>
                          <a:ea typeface="+mn-ea"/>
                          <a:cs typeface="Arial" panose="020B0604020202020204" pitchFamily="34" charset="0"/>
                        </a:rPr>
                        <a:t> in the cellos/basses</a:t>
                      </a:r>
                    </a:p>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Use of contrast of strings and woodwind</a:t>
                      </a:r>
                    </a:p>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Use of the high-pitched piccolo</a:t>
                      </a:r>
                    </a:p>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Contrast of low and high pitches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0179">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Dynamics</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Generally quiet first section (3/4; generally loud second section (2/4))</a:t>
                      </a:r>
                    </a:p>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Use of crescendo and diminuendo</a:t>
                      </a:r>
                    </a:p>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Contrasts of dynamics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6909">
                <a:tc vMerge="1">
                  <a:txBody>
                    <a:bodyPr/>
                    <a:lstStyle/>
                    <a:p>
                      <a:endParaRPr lang="en-GB"/>
                    </a:p>
                  </a:txBody>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Much use of melody and accompaniment</a:t>
                      </a:r>
                    </a:p>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Use of homophonic passages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3400" y="5085907"/>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9"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28446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Beethoven – Symphony No.6 ‘Pastoral’</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3401" y="5657294"/>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296548" y="5801061"/>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33</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628654423"/>
              </p:ext>
            </p:extLst>
          </p:nvPr>
        </p:nvGraphicFramePr>
        <p:xfrm>
          <a:off x="228600" y="1066800"/>
          <a:ext cx="7848600" cy="3017520"/>
        </p:xfrm>
        <a:graphic>
          <a:graphicData uri="http://schemas.openxmlformats.org/drawingml/2006/table">
            <a:tbl>
              <a:tblPr firstRow="1" bandRow="1">
                <a:tableStyleId>{5C22544A-7EE6-4342-B048-85BDC9FD1C3A}</a:tableStyleId>
              </a:tblPr>
              <a:tblGrid>
                <a:gridCol w="838200"/>
                <a:gridCol w="1371600"/>
                <a:gridCol w="5638800"/>
              </a:tblGrid>
              <a:tr h="439477">
                <a:tc rowSpan="3">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Fourth movement: Thunderstorm</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Allegro (Fast)</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C – Common time – 4/4</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Quintuplet semiquavers played against semiquavers at letter C</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7372">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Much use of staccato and contrast with legato phrases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Use of </a:t>
                      </a:r>
                      <a:r>
                        <a:rPr lang="en-US" sz="1800" b="0" dirty="0" err="1" smtClean="0">
                          <a:solidFill>
                            <a:srgbClr val="4B4B4B"/>
                          </a:solidFill>
                          <a:effectLst/>
                          <a:latin typeface="Arial" panose="020B0604020202020204" pitchFamily="34" charset="0"/>
                          <a:ea typeface="+mn-ea"/>
                          <a:cs typeface="Arial" panose="020B0604020202020204" pitchFamily="34" charset="0"/>
                        </a:rPr>
                        <a:t>tremolando</a:t>
                      </a:r>
                      <a:endParaRPr lang="en-US" sz="1800" b="0" dirty="0" smtClean="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9388">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Classical period </a:t>
                      </a:r>
                    </a:p>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Symphony/orchestral</a:t>
                      </a:r>
                    </a:p>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Programme music/storm music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3400" y="5085907"/>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8"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80082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Beethoven – Symphony No.6 ‘Pastoral’</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38572" y="5664976"/>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296547" y="5822422"/>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34</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482614003"/>
              </p:ext>
            </p:extLst>
          </p:nvPr>
        </p:nvGraphicFramePr>
        <p:xfrm>
          <a:off x="228600" y="1082855"/>
          <a:ext cx="7848600" cy="4340374"/>
        </p:xfrm>
        <a:graphic>
          <a:graphicData uri="http://schemas.openxmlformats.org/drawingml/2006/table">
            <a:tbl>
              <a:tblPr firstRow="1" bandRow="1">
                <a:tableStyleId>{5C22544A-7EE6-4342-B048-85BDC9FD1C3A}</a:tableStyleId>
              </a:tblPr>
              <a:tblGrid>
                <a:gridCol w="914400"/>
                <a:gridCol w="1159711"/>
                <a:gridCol w="5774489"/>
              </a:tblGrid>
              <a:tr h="566568">
                <a:tc rowSpan="5">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Fifth movement: Happy and thankful feelings after the storm</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Triad-based melody</a:t>
                      </a:r>
                    </a:p>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Use of ornamentation, including trills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1392">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Introduction over a drone-like use of open fifths in violas then cellos</a:t>
                      </a:r>
                    </a:p>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Use of sustained chords</a:t>
                      </a:r>
                    </a:p>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Use of pedal notes, including inverted pedal</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845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dirty="0" smtClean="0">
                          <a:solidFill>
                            <a:srgbClr val="4B4B4B"/>
                          </a:solidFill>
                          <a:effectLst/>
                          <a:latin typeface="Arial" panose="020B0604020202020204" pitchFamily="34" charset="0"/>
                          <a:ea typeface="+mn-ea"/>
                          <a:cs typeface="Arial" panose="020B0604020202020204" pitchFamily="34" charset="0"/>
                        </a:rPr>
                        <a:t>F major</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9533">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Variations form but with two additional themes introduced, one by 1st violins, the other by clarinets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50825">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Use of </a:t>
                      </a:r>
                      <a:r>
                        <a:rPr lang="en-GB" sz="1800" b="0" dirty="0" err="1" smtClean="0">
                          <a:solidFill>
                            <a:srgbClr val="4B4B4B"/>
                          </a:solidFill>
                          <a:effectLst/>
                          <a:latin typeface="Arial" panose="020B0604020202020204" pitchFamily="34" charset="0"/>
                          <a:ea typeface="+mn-ea"/>
                          <a:cs typeface="Arial" panose="020B0604020202020204" pitchFamily="34" charset="0"/>
                        </a:rPr>
                        <a:t>arco</a:t>
                      </a:r>
                      <a:r>
                        <a:rPr lang="en-GB" sz="1800" b="0" dirty="0" smtClean="0">
                          <a:solidFill>
                            <a:srgbClr val="4B4B4B"/>
                          </a:solidFill>
                          <a:effectLst/>
                          <a:latin typeface="Arial" panose="020B0604020202020204" pitchFamily="34" charset="0"/>
                          <a:ea typeface="+mn-ea"/>
                          <a:cs typeface="Arial" panose="020B0604020202020204" pitchFamily="34" charset="0"/>
                        </a:rPr>
                        <a:t> and pizzicato</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Some use of </a:t>
                      </a:r>
                      <a:r>
                        <a:rPr lang="en-GB" sz="1800" b="0" dirty="0" err="1" smtClean="0">
                          <a:solidFill>
                            <a:srgbClr val="4B4B4B"/>
                          </a:solidFill>
                          <a:effectLst/>
                          <a:latin typeface="Arial" panose="020B0604020202020204" pitchFamily="34" charset="0"/>
                          <a:ea typeface="+mn-ea"/>
                          <a:cs typeface="Arial" panose="020B0604020202020204" pitchFamily="34" charset="0"/>
                        </a:rPr>
                        <a:t>tremolando</a:t>
                      </a:r>
                      <a:r>
                        <a:rPr lang="en-GB" sz="1800" b="0" dirty="0" smtClean="0">
                          <a:solidFill>
                            <a:srgbClr val="4B4B4B"/>
                          </a:solidFill>
                          <a:effectLst/>
                          <a:latin typeface="Arial" panose="020B0604020202020204" pitchFamily="34" charset="0"/>
                          <a:ea typeface="+mn-ea"/>
                          <a:cs typeface="Arial" panose="020B0604020202020204" pitchFamily="34" charset="0"/>
                        </a:rPr>
                        <a:t> in the cellos/basses</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Use of contrast of strings and woodwind</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Use of the high-pitched piccolo</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Contrast of low and high pitches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3400"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0"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87582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Beethoven – Symphony No.6 ‘Pastoral’</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38572" y="5664976"/>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296547" y="5828076"/>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35</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2336157059"/>
              </p:ext>
            </p:extLst>
          </p:nvPr>
        </p:nvGraphicFramePr>
        <p:xfrm>
          <a:off x="228600" y="1092976"/>
          <a:ext cx="7848600" cy="4404359"/>
        </p:xfrm>
        <a:graphic>
          <a:graphicData uri="http://schemas.openxmlformats.org/drawingml/2006/table">
            <a:tbl>
              <a:tblPr firstRow="1" bandRow="1">
                <a:tableStyleId>{5C22544A-7EE6-4342-B048-85BDC9FD1C3A}</a:tableStyleId>
              </a:tblPr>
              <a:tblGrid>
                <a:gridCol w="838200"/>
                <a:gridCol w="1371600"/>
                <a:gridCol w="5638800"/>
              </a:tblGrid>
              <a:tr h="1295399">
                <a:tc rowSpan="5">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Fifth movement: Happy and thankful feelings after the storm</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Dynamics</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Variable dynamics: opens quietly – sense of relief after the storm</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Range of dynamics, including crescendo and diminuendo</a:t>
                      </a:r>
                      <a:endParaRPr lang="en-GB" sz="1800" b="0" dirty="0" smtClean="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1715">
                <a:tc vMerge="1">
                  <a:txBody>
                    <a:bodyPr/>
                    <a:lstStyle/>
                    <a:p>
                      <a:endParaRPr lang="en-GB"/>
                    </a:p>
                  </a:txBody>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Much use of melody and accompaniment</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845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Allegro (Fast)</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6/8 - Compound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121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Much use of staccato and contrast with legato phrases</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Use of </a:t>
                      </a:r>
                      <a:r>
                        <a:rPr lang="en-GB" sz="1800" b="0" dirty="0" err="1" smtClean="0">
                          <a:solidFill>
                            <a:srgbClr val="4B4B4B"/>
                          </a:solidFill>
                          <a:effectLst/>
                          <a:latin typeface="Arial" panose="020B0604020202020204" pitchFamily="34" charset="0"/>
                          <a:ea typeface="+mn-ea"/>
                          <a:cs typeface="Arial" panose="020B0604020202020204" pitchFamily="34" charset="0"/>
                        </a:rPr>
                        <a:t>tremolando</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71150">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Classical period </a:t>
                      </a:r>
                    </a:p>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Symphony/orchestral</a:t>
                      </a:r>
                    </a:p>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effectLst/>
                          <a:latin typeface="Arial" panose="020B0604020202020204" pitchFamily="34" charset="0"/>
                          <a:ea typeface="+mn-ea"/>
                          <a:cs typeface="Arial" panose="020B0604020202020204" pitchFamily="34" charset="0"/>
                        </a:rPr>
                        <a:t>Programme music </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3400"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0"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99838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Handel – Messiah</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dirty="0"/>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dirty="0"/>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dirty="0"/>
          </a:p>
        </p:txBody>
      </p:sp>
      <p:sp>
        <p:nvSpPr>
          <p:cNvPr id="11" name="object 11"/>
          <p:cNvSpPr/>
          <p:nvPr/>
        </p:nvSpPr>
        <p:spPr>
          <a:xfrm>
            <a:off x="8149380" y="56388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13" name="object 13"/>
          <p:cNvSpPr txBox="1"/>
          <p:nvPr/>
        </p:nvSpPr>
        <p:spPr>
          <a:xfrm>
            <a:off x="8292527" y="5801900"/>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36</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3345129476"/>
              </p:ext>
            </p:extLst>
          </p:nvPr>
        </p:nvGraphicFramePr>
        <p:xfrm>
          <a:off x="228600" y="1224820"/>
          <a:ext cx="7848600" cy="4754880"/>
        </p:xfrm>
        <a:graphic>
          <a:graphicData uri="http://schemas.openxmlformats.org/drawingml/2006/table">
            <a:tbl>
              <a:tblPr firstRow="1" bandRow="1">
                <a:tableStyleId>{5C22544A-7EE6-4342-B048-85BDC9FD1C3A}</a:tableStyleId>
              </a:tblPr>
              <a:tblGrid>
                <a:gridCol w="533400"/>
                <a:gridCol w="1540711"/>
                <a:gridCol w="5774489"/>
              </a:tblGrid>
              <a:tr h="381000">
                <a:tc rowSpan="4">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The Trumpet Shall Sound</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The opening rising arpeggio – a fanfare-like triadic figure – followed by a rising </a:t>
                      </a:r>
                      <a:r>
                        <a:rPr lang="en-US" sz="1800" b="0" dirty="0" err="1" smtClean="0">
                          <a:solidFill>
                            <a:srgbClr val="4B4B4B"/>
                          </a:solidFill>
                          <a:effectLst/>
                          <a:latin typeface="Arial" panose="020B0604020202020204" pitchFamily="34" charset="0"/>
                          <a:ea typeface="+mn-ea"/>
                          <a:cs typeface="Arial" panose="020B0604020202020204" pitchFamily="34" charset="0"/>
                        </a:rPr>
                        <a:t>scalic</a:t>
                      </a:r>
                      <a:r>
                        <a:rPr lang="en-US" sz="1800" b="0" dirty="0" smtClean="0">
                          <a:solidFill>
                            <a:srgbClr val="4B4B4B"/>
                          </a:solidFill>
                          <a:effectLst/>
                          <a:latin typeface="Arial" panose="020B0604020202020204" pitchFamily="34" charset="0"/>
                          <a:ea typeface="+mn-ea"/>
                          <a:cs typeface="Arial" panose="020B0604020202020204" pitchFamily="34" charset="0"/>
                        </a:rPr>
                        <a:t> pattern in the trumpet is imitated by the bass voice; there are long melismatic phrases and much use of sequence</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10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The majority is based on primary and secondary chords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Perfect, Imperfect and one very noticeable Interrupted cadence before the central section</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947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D major for the first section, modulating to A major</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Middle section in B minor, relative minor with some use of sequential modulation</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283">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Da capo aria (Ternary Form): the tradition in Handel’s time was that the soloist would embellish/decorate the melody on the repeat of the first section</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The trumpet provides the introduction and coda for the first section</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49380" y="5092995"/>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9"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5222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Handel – Messiah</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dirty="0"/>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dirty="0"/>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dirty="0"/>
          </a:p>
        </p:txBody>
      </p:sp>
      <p:sp>
        <p:nvSpPr>
          <p:cNvPr id="11" name="object 11"/>
          <p:cNvSpPr/>
          <p:nvPr/>
        </p:nvSpPr>
        <p:spPr>
          <a:xfrm>
            <a:off x="8149380" y="56388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13" name="object 13"/>
          <p:cNvSpPr txBox="1"/>
          <p:nvPr/>
        </p:nvSpPr>
        <p:spPr>
          <a:xfrm>
            <a:off x="8292527" y="5784247"/>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37</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1407984542"/>
              </p:ext>
            </p:extLst>
          </p:nvPr>
        </p:nvGraphicFramePr>
        <p:xfrm>
          <a:off x="228600" y="1079213"/>
          <a:ext cx="7848600" cy="3749040"/>
        </p:xfrm>
        <a:graphic>
          <a:graphicData uri="http://schemas.openxmlformats.org/drawingml/2006/table">
            <a:tbl>
              <a:tblPr firstRow="1" bandRow="1">
                <a:tableStyleId>{5C22544A-7EE6-4342-B048-85BDC9FD1C3A}</a:tableStyleId>
              </a:tblPr>
              <a:tblGrid>
                <a:gridCol w="533400"/>
                <a:gridCol w="1540711"/>
                <a:gridCol w="5774489"/>
              </a:tblGrid>
              <a:tr h="444443">
                <a:tc rowSpan="3">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The Trumpet Shall Sound</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Handel’s original scoring was for trumpets, kettledrums, strings and continuo: this aria features the trumpet as soloist (or obbligato); later orchestrations with oboes and bassoon, the latter as part of the continuo; modern performances often add to these resources</a:t>
                      </a:r>
                      <a:endParaRPr lang="en-GB" sz="1800" b="0" dirty="0" smtClean="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486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Dynamics</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f – forte (loud); generally quieter for the middle section, beginning “For this corruptible must put on incorruption.”</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6909">
                <a:tc vMerge="1">
                  <a:txBody>
                    <a:bodyPr/>
                    <a:lstStyle/>
                    <a:p>
                      <a:endParaRPr lang="en-GB"/>
                    </a:p>
                  </a:txBody>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Melody and accompaniment</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Contrapuntal/polyphonic</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Some antiphonal-style writing with patterns passed between trumpet/bass soloist and trumpet/strings</a:t>
                      </a:r>
                      <a:endParaRPr lang="en-GB" sz="1800" b="0" dirty="0" smtClean="0">
                        <a:solidFill>
                          <a:srgbClr val="4B4B4B"/>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49380" y="5092995"/>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8"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8284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Handel – Messiah</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dirty="0"/>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dirty="0"/>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dirty="0"/>
          </a:p>
        </p:txBody>
      </p:sp>
      <p:sp>
        <p:nvSpPr>
          <p:cNvPr id="11" name="object 11"/>
          <p:cNvSpPr/>
          <p:nvPr/>
        </p:nvSpPr>
        <p:spPr>
          <a:xfrm>
            <a:off x="8149380" y="56388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13" name="object 13"/>
          <p:cNvSpPr txBox="1"/>
          <p:nvPr/>
        </p:nvSpPr>
        <p:spPr>
          <a:xfrm>
            <a:off x="8292527" y="5801900"/>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38</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3370551157"/>
              </p:ext>
            </p:extLst>
          </p:nvPr>
        </p:nvGraphicFramePr>
        <p:xfrm>
          <a:off x="228600" y="1066800"/>
          <a:ext cx="7848600" cy="5212080"/>
        </p:xfrm>
        <a:graphic>
          <a:graphicData uri="http://schemas.openxmlformats.org/drawingml/2006/table">
            <a:tbl>
              <a:tblPr firstRow="1" bandRow="1">
                <a:tableStyleId>{5C22544A-7EE6-4342-B048-85BDC9FD1C3A}</a:tableStyleId>
              </a:tblPr>
              <a:tblGrid>
                <a:gridCol w="609600"/>
                <a:gridCol w="1524000"/>
                <a:gridCol w="5715000"/>
              </a:tblGrid>
              <a:tr h="439477">
                <a:tc rowSpan="3">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The Trumpet Shall Sound</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err="1" smtClean="0">
                          <a:solidFill>
                            <a:srgbClr val="4B4B4B"/>
                          </a:solidFill>
                          <a:effectLst/>
                          <a:latin typeface="Arial" panose="020B0604020202020204" pitchFamily="34" charset="0"/>
                          <a:ea typeface="+mn-ea"/>
                          <a:cs typeface="Arial" panose="020B0604020202020204" pitchFamily="34" charset="0"/>
                        </a:rPr>
                        <a:t>Pomposo</a:t>
                      </a:r>
                      <a:r>
                        <a:rPr lang="en-US" sz="1800" b="0" dirty="0" smtClean="0">
                          <a:solidFill>
                            <a:srgbClr val="4B4B4B"/>
                          </a:solidFill>
                          <a:effectLst/>
                          <a:latin typeface="Arial" panose="020B0604020202020204" pitchFamily="34" charset="0"/>
                          <a:ea typeface="+mn-ea"/>
                          <a:cs typeface="Arial" panose="020B0604020202020204" pitchFamily="34" charset="0"/>
                        </a:rPr>
                        <a:t>, ma non allegro (</a:t>
                      </a:r>
                      <a:r>
                        <a:rPr lang="en-US" sz="1800" b="0" dirty="0" err="1" smtClean="0">
                          <a:solidFill>
                            <a:srgbClr val="4B4B4B"/>
                          </a:solidFill>
                          <a:effectLst/>
                          <a:latin typeface="Arial" panose="020B0604020202020204" pitchFamily="34" charset="0"/>
                          <a:ea typeface="+mn-ea"/>
                          <a:cs typeface="Arial" panose="020B0604020202020204" pitchFamily="34" charset="0"/>
                        </a:rPr>
                        <a:t>Pomposo</a:t>
                      </a:r>
                      <a:r>
                        <a:rPr lang="en-US" sz="1800" b="0" dirty="0" smtClean="0">
                          <a:solidFill>
                            <a:srgbClr val="4B4B4B"/>
                          </a:solidFill>
                          <a:effectLst/>
                          <a:latin typeface="Arial" panose="020B0604020202020204" pitchFamily="34" charset="0"/>
                          <a:ea typeface="+mn-ea"/>
                          <a:cs typeface="Arial" panose="020B0604020202020204" pitchFamily="34" charset="0"/>
                        </a:rPr>
                        <a:t> translates as ‘pompously’, ‘imposingly’ or ‘in a ceremonial manner’; ma non allegro - but not fast).</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3/4</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Marked use of dotted rhythms dotted quaver/semiquaver; dotted crotchet/quaver. Example of </a:t>
                      </a:r>
                      <a:r>
                        <a:rPr lang="en-US" sz="1800" b="0" dirty="0" err="1" smtClean="0">
                          <a:solidFill>
                            <a:srgbClr val="4B4B4B"/>
                          </a:solidFill>
                          <a:effectLst/>
                          <a:latin typeface="Arial" panose="020B0604020202020204" pitchFamily="34" charset="0"/>
                          <a:ea typeface="+mn-ea"/>
                          <a:cs typeface="Arial" panose="020B0604020202020204" pitchFamily="34" charset="0"/>
                        </a:rPr>
                        <a:t>hemiola</a:t>
                      </a:r>
                      <a:r>
                        <a:rPr lang="en-US" sz="1800" b="0" dirty="0" smtClean="0">
                          <a:solidFill>
                            <a:srgbClr val="4B4B4B"/>
                          </a:solidFill>
                          <a:effectLst/>
                          <a:latin typeface="Arial" panose="020B0604020202020204" pitchFamily="34" charset="0"/>
                          <a:ea typeface="+mn-ea"/>
                          <a:cs typeface="Arial" panose="020B0604020202020204" pitchFamily="34" charset="0"/>
                        </a:rPr>
                        <a:t> rhythm at the end of the trumpet’s introduction.</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Long phrases of quavers or dotted quaver/semiquaver rhythms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7244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Short phrases and long, melismatic settings of words/syllables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Fanfare-like opening</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Articulation: detached in fanfare-like figures; more legato style for melismatic settings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9388">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Baroque</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Oratorio</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Aria</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49380" y="5092995"/>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8"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66132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533400"/>
            <a:ext cx="8089399" cy="400110"/>
          </a:xfrm>
          <a:prstGeom prst="rect">
            <a:avLst/>
          </a:prstGeom>
        </p:spPr>
        <p:txBody>
          <a:bodyPr vert="horz" wrap="square" lIns="0" tIns="0" rIns="0" bIns="0" rtlCol="0">
            <a:spAutoFit/>
          </a:bodyPr>
          <a:lstStyle/>
          <a:p>
            <a:pPr marL="12700">
              <a:lnSpc>
                <a:spcPct val="100000"/>
              </a:lnSpc>
            </a:pPr>
            <a:r>
              <a:rPr lang="en-GB" spc="-5" dirty="0" err="1" smtClean="0">
                <a:solidFill>
                  <a:srgbClr val="412878"/>
                </a:solidFill>
                <a:latin typeface="AQA Chevin Pro Light" panose="020F0303030000060003" pitchFamily="34" charset="0"/>
                <a:cs typeface="Arial" panose="020B0604020202020204" pitchFamily="34" charset="0"/>
              </a:rPr>
              <a:t>AoS</a:t>
            </a:r>
            <a:r>
              <a:rPr lang="en-GB" spc="-5" dirty="0" smtClean="0">
                <a:solidFill>
                  <a:srgbClr val="412878"/>
                </a:solidFill>
                <a:latin typeface="AQA Chevin Pro Light" panose="020F0303030000060003" pitchFamily="34" charset="0"/>
                <a:cs typeface="Arial" panose="020B0604020202020204" pitchFamily="34" charset="0"/>
              </a:rPr>
              <a:t> 2: Popular music</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dirty="0"/>
          </a:p>
        </p:txBody>
      </p:sp>
      <p:sp>
        <p:nvSpPr>
          <p:cNvPr id="7" name="object 7"/>
          <p:cNvSpPr/>
          <p:nvPr/>
        </p:nvSpPr>
        <p:spPr>
          <a:xfrm>
            <a:off x="-559309" y="1926335"/>
            <a:ext cx="3671315" cy="565398"/>
          </a:xfrm>
          <a:prstGeom prst="rect">
            <a:avLst/>
          </a:prstGeom>
          <a:blipFill>
            <a:blip r:embed="rId3" cstate="print"/>
            <a:stretch>
              <a:fillRect/>
            </a:stretch>
          </a:blipFill>
        </p:spPr>
        <p:txBody>
          <a:bodyPr wrap="square" lIns="0" tIns="0" rIns="0" bIns="0" rtlCol="0"/>
          <a:lstStyle/>
          <a:p>
            <a:endParaRPr dirty="0"/>
          </a:p>
        </p:txBody>
      </p:sp>
      <p:sp>
        <p:nvSpPr>
          <p:cNvPr id="11" name="object 11"/>
          <p:cNvSpPr/>
          <p:nvPr/>
        </p:nvSpPr>
        <p:spPr>
          <a:xfrm>
            <a:off x="8065064" y="56388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13" name="object 13"/>
          <p:cNvSpPr txBox="1"/>
          <p:nvPr/>
        </p:nvSpPr>
        <p:spPr>
          <a:xfrm>
            <a:off x="8208211" y="5806161"/>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39</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7" name="Table 16"/>
          <p:cNvGraphicFramePr>
            <a:graphicFrameLocks noGrp="1"/>
          </p:cNvGraphicFramePr>
          <p:nvPr>
            <p:extLst>
              <p:ext uri="{D42A27DB-BD31-4B8C-83A1-F6EECF244321}">
                <p14:modId xmlns:p14="http://schemas.microsoft.com/office/powerpoint/2010/main" val="1895224850"/>
              </p:ext>
            </p:extLst>
          </p:nvPr>
        </p:nvGraphicFramePr>
        <p:xfrm>
          <a:off x="228600" y="1143000"/>
          <a:ext cx="7543800" cy="4043620"/>
        </p:xfrm>
        <a:graphic>
          <a:graphicData uri="http://schemas.openxmlformats.org/drawingml/2006/table">
            <a:tbl>
              <a:tblPr firstRow="1" bandRow="1">
                <a:tableStyleId>{2D5ABB26-0587-4C30-8999-92F81FD0307C}</a:tableStyleId>
              </a:tblPr>
              <a:tblGrid>
                <a:gridCol w="5029200"/>
                <a:gridCol w="2514600"/>
              </a:tblGrid>
              <a:tr h="265175">
                <a:tc>
                  <a:txBody>
                    <a:bodyPr/>
                    <a:lstStyle/>
                    <a:p>
                      <a:pPr algn="ctr"/>
                      <a:r>
                        <a:rPr lang="en-GB" sz="1800" b="1" dirty="0" smtClean="0">
                          <a:solidFill>
                            <a:schemeClr val="bg1"/>
                          </a:solidFill>
                          <a:latin typeface="AQA Chevin Pro Light" panose="020F0303030000060003" pitchFamily="34" charset="0"/>
                          <a:cs typeface="Arial" panose="020B0604020202020204" pitchFamily="34" charset="0"/>
                        </a:rPr>
                        <a:t>Suggested listening</a:t>
                      </a:r>
                      <a:endParaRPr lang="en-GB" sz="1800" b="1" dirty="0">
                        <a:solidFill>
                          <a:schemeClr val="bg1"/>
                        </a:solidFill>
                        <a:latin typeface="AQA Chevin Pro Light" panose="020F03030300000600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algn="ctr"/>
                      <a:r>
                        <a:rPr lang="en-GB" sz="1800" b="1" dirty="0" smtClean="0">
                          <a:solidFill>
                            <a:schemeClr val="bg1"/>
                          </a:solidFill>
                          <a:latin typeface="AQA Chevin Pro Light" panose="020F0303030000060003" pitchFamily="34" charset="0"/>
                          <a:cs typeface="Arial" panose="020B0604020202020204" pitchFamily="34" charset="0"/>
                        </a:rPr>
                        <a:t>Examples</a:t>
                      </a:r>
                      <a:endParaRPr lang="en-GB" sz="1800" b="1" dirty="0">
                        <a:solidFill>
                          <a:schemeClr val="bg1"/>
                        </a:solidFill>
                        <a:latin typeface="AQA Chevin Pro Light" panose="020F03030300000600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r>
              <a:tr h="339942">
                <a:tc>
                  <a:txBody>
                    <a:bodyPr/>
                    <a:lstStyle/>
                    <a:p>
                      <a:r>
                        <a:rPr lang="en-GB" sz="1800" b="1" dirty="0" smtClean="0">
                          <a:solidFill>
                            <a:srgbClr val="4B4B4B"/>
                          </a:solidFill>
                          <a:latin typeface="Arial" pitchFamily="34" charset="0"/>
                          <a:cs typeface="Arial" pitchFamily="34" charset="0"/>
                        </a:rPr>
                        <a:t>Bernstein </a:t>
                      </a:r>
                      <a:r>
                        <a:rPr lang="en-US" sz="1800" b="0" dirty="0" smtClean="0">
                          <a:solidFill>
                            <a:srgbClr val="4B4B4B"/>
                          </a:solidFill>
                          <a:effectLst/>
                          <a:latin typeface="Arial" panose="020B0604020202020204" pitchFamily="34" charset="0"/>
                          <a:ea typeface="+mn-ea"/>
                          <a:cs typeface="Arial" panose="020B0604020202020204" pitchFamily="34" charset="0"/>
                        </a:rPr>
                        <a:t>–</a:t>
                      </a:r>
                      <a:r>
                        <a:rPr lang="en-GB" sz="1800" dirty="0" smtClean="0">
                          <a:solidFill>
                            <a:srgbClr val="4B4B4B"/>
                          </a:solidFill>
                          <a:latin typeface="Arial" pitchFamily="34" charset="0"/>
                          <a:cs typeface="Arial" pitchFamily="34" charset="0"/>
                        </a:rPr>
                        <a:t> West</a:t>
                      </a:r>
                      <a:r>
                        <a:rPr lang="en-GB" sz="1800" baseline="0" dirty="0" smtClean="0">
                          <a:solidFill>
                            <a:srgbClr val="4B4B4B"/>
                          </a:solidFill>
                          <a:latin typeface="Arial" pitchFamily="34" charset="0"/>
                          <a:cs typeface="Arial" pitchFamily="34" charset="0"/>
                        </a:rPr>
                        <a:t> Side Story – 2 contrasting pieces</a:t>
                      </a:r>
                      <a:endParaRPr lang="en-GB" sz="1800" dirty="0">
                        <a:solidFill>
                          <a:srgbClr val="4B4B4B"/>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hlinkClick r:id="rId5" action="ppaction://hlinksldjump"/>
                        </a:rPr>
                        <a:t>Bernstein</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9942">
                <a:tc>
                  <a:txBody>
                    <a:bodyPr/>
                    <a:lstStyle/>
                    <a:p>
                      <a:r>
                        <a:rPr lang="en-GB" sz="1800" b="1" dirty="0" smtClean="0">
                          <a:solidFill>
                            <a:srgbClr val="4B4B4B"/>
                          </a:solidFill>
                          <a:latin typeface="Arial" pitchFamily="34" charset="0"/>
                          <a:cs typeface="Arial" pitchFamily="34" charset="0"/>
                        </a:rPr>
                        <a:t>The Beatles </a:t>
                      </a:r>
                      <a:r>
                        <a:rPr lang="en-GB" sz="1800" dirty="0" smtClean="0">
                          <a:solidFill>
                            <a:srgbClr val="4B4B4B"/>
                          </a:solidFill>
                          <a:latin typeface="Arial" pitchFamily="34" charset="0"/>
                          <a:cs typeface="Arial" pitchFamily="34" charset="0"/>
                        </a:rPr>
                        <a:t>– </a:t>
                      </a:r>
                      <a:r>
                        <a:rPr lang="en-GB" sz="1800" dirty="0" err="1" smtClean="0">
                          <a:solidFill>
                            <a:srgbClr val="4B4B4B"/>
                          </a:solidFill>
                          <a:latin typeface="Arial" pitchFamily="34" charset="0"/>
                          <a:cs typeface="Arial" pitchFamily="34" charset="0"/>
                        </a:rPr>
                        <a:t>Sgt.</a:t>
                      </a:r>
                      <a:r>
                        <a:rPr lang="en-GB" sz="1800" dirty="0" smtClean="0">
                          <a:solidFill>
                            <a:srgbClr val="4B4B4B"/>
                          </a:solidFill>
                          <a:latin typeface="Arial" pitchFamily="34" charset="0"/>
                          <a:cs typeface="Arial" pitchFamily="34" charset="0"/>
                        </a:rPr>
                        <a:t> Pepper’s Lonely Hearts Club Band</a:t>
                      </a:r>
                      <a:endParaRPr lang="en-GB" sz="1800" dirty="0">
                        <a:solidFill>
                          <a:srgbClr val="4B4B4B"/>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hlinkClick r:id="rId6" action="ppaction://hlinksldjump"/>
                        </a:rPr>
                        <a:t>The Beatles</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1000">
                <a:tc>
                  <a:txBody>
                    <a:bodyPr/>
                    <a:lstStyle/>
                    <a:p>
                      <a:r>
                        <a:rPr lang="en-GB" sz="1800" b="1" dirty="0" smtClean="0">
                          <a:solidFill>
                            <a:srgbClr val="4B4B4B"/>
                          </a:solidFill>
                          <a:latin typeface="Arial" pitchFamily="34" charset="0"/>
                          <a:cs typeface="Arial" pitchFamily="34" charset="0"/>
                        </a:rPr>
                        <a:t>Led Zeppelin </a:t>
                      </a:r>
                      <a:r>
                        <a:rPr lang="en-GB" sz="1800" dirty="0" smtClean="0">
                          <a:solidFill>
                            <a:srgbClr val="4B4B4B"/>
                          </a:solidFill>
                          <a:latin typeface="Arial" pitchFamily="34" charset="0"/>
                          <a:cs typeface="Arial" pitchFamily="34" charset="0"/>
                        </a:rPr>
                        <a:t>– Led Zeppelin IV</a:t>
                      </a:r>
                      <a:endParaRPr lang="en-GB" sz="1800" dirty="0">
                        <a:solidFill>
                          <a:srgbClr val="4B4B4B"/>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hlinkClick r:id="rId7" action="ppaction://hlinksldjump"/>
                        </a:rPr>
                        <a:t>Led</a:t>
                      </a:r>
                      <a:r>
                        <a:rPr lang="en-GB" sz="1800" baseline="0" dirty="0" smtClean="0">
                          <a:solidFill>
                            <a:srgbClr val="4B4B4B"/>
                          </a:solidFill>
                          <a:latin typeface="Arial" panose="020B0604020202020204" pitchFamily="34" charset="0"/>
                          <a:cs typeface="Arial" panose="020B0604020202020204" pitchFamily="34" charset="0"/>
                          <a:hlinkClick r:id="rId7" action="ppaction://hlinksldjump"/>
                        </a:rPr>
                        <a:t> Zeppelin</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8270">
                <a:tc>
                  <a:txBody>
                    <a:bodyPr/>
                    <a:lstStyle/>
                    <a:p>
                      <a:r>
                        <a:rPr lang="en-GB" sz="1800" b="1" dirty="0" smtClean="0">
                          <a:solidFill>
                            <a:srgbClr val="4B4B4B"/>
                          </a:solidFill>
                          <a:latin typeface="Arial" pitchFamily="34" charset="0"/>
                          <a:cs typeface="Arial" pitchFamily="34" charset="0"/>
                        </a:rPr>
                        <a:t>Pink Floyd </a:t>
                      </a:r>
                      <a:r>
                        <a:rPr lang="en-GB" sz="1800" dirty="0" smtClean="0">
                          <a:solidFill>
                            <a:srgbClr val="4B4B4B"/>
                          </a:solidFill>
                          <a:latin typeface="Arial" pitchFamily="34" charset="0"/>
                          <a:cs typeface="Arial" pitchFamily="34" charset="0"/>
                        </a:rPr>
                        <a:t>– Dark Side of the Moon</a:t>
                      </a:r>
                      <a:endParaRPr lang="en-GB" sz="1800" dirty="0">
                        <a:solidFill>
                          <a:srgbClr val="4B4B4B"/>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hlinkClick r:id="rId8" action="ppaction://hlinksldjump"/>
                        </a:rPr>
                        <a:t>Pink Floyd</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8270">
                <a:tc>
                  <a:txBody>
                    <a:bodyPr/>
                    <a:lstStyle/>
                    <a:p>
                      <a:r>
                        <a:rPr lang="en-GB" sz="1800" b="1" dirty="0" smtClean="0">
                          <a:solidFill>
                            <a:srgbClr val="4B4B4B"/>
                          </a:solidFill>
                          <a:latin typeface="Arial" pitchFamily="34" charset="0"/>
                          <a:cs typeface="Arial" pitchFamily="34" charset="0"/>
                        </a:rPr>
                        <a:t>John Williams </a:t>
                      </a:r>
                      <a:r>
                        <a:rPr lang="en-GB" sz="1800" dirty="0" smtClean="0">
                          <a:solidFill>
                            <a:srgbClr val="4B4B4B"/>
                          </a:solidFill>
                          <a:latin typeface="Arial" pitchFamily="34" charset="0"/>
                          <a:cs typeface="Arial" pitchFamily="34" charset="0"/>
                        </a:rPr>
                        <a:t>– Star Wars: main</a:t>
                      </a:r>
                      <a:r>
                        <a:rPr lang="en-GB" sz="1800" baseline="0" dirty="0" smtClean="0">
                          <a:solidFill>
                            <a:srgbClr val="4B4B4B"/>
                          </a:solidFill>
                          <a:latin typeface="Arial" pitchFamily="34" charset="0"/>
                          <a:cs typeface="Arial" pitchFamily="34" charset="0"/>
                        </a:rPr>
                        <a:t> Theme and Darth Vader’s March</a:t>
                      </a:r>
                      <a:endParaRPr lang="en-GB" sz="1800" dirty="0">
                        <a:solidFill>
                          <a:srgbClr val="4B4B4B"/>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hlinkClick r:id="rId9" action="ppaction://hlinksldjump"/>
                        </a:rPr>
                        <a:t>John Williams</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8270">
                <a:tc>
                  <a:txBody>
                    <a:bodyPr/>
                    <a:lstStyle/>
                    <a:p>
                      <a:r>
                        <a:rPr lang="en-GB" sz="1800" b="1" dirty="0" smtClean="0">
                          <a:solidFill>
                            <a:srgbClr val="4B4B4B"/>
                          </a:solidFill>
                          <a:latin typeface="Arial" pitchFamily="34" charset="0"/>
                          <a:cs typeface="Arial" pitchFamily="34" charset="0"/>
                        </a:rPr>
                        <a:t>Harry </a:t>
                      </a:r>
                      <a:r>
                        <a:rPr lang="en-GB" sz="1800" b="1" dirty="0" err="1" smtClean="0">
                          <a:solidFill>
                            <a:srgbClr val="4B4B4B"/>
                          </a:solidFill>
                          <a:latin typeface="Arial" pitchFamily="34" charset="0"/>
                          <a:cs typeface="Arial" pitchFamily="34" charset="0"/>
                        </a:rPr>
                        <a:t>Gregson</a:t>
                      </a:r>
                      <a:r>
                        <a:rPr lang="en-GB" sz="1800" b="1" dirty="0" smtClean="0">
                          <a:solidFill>
                            <a:srgbClr val="4B4B4B"/>
                          </a:solidFill>
                          <a:latin typeface="Arial" pitchFamily="34" charset="0"/>
                          <a:cs typeface="Arial" pitchFamily="34" charset="0"/>
                        </a:rPr>
                        <a:t>-Williams </a:t>
                      </a:r>
                      <a:r>
                        <a:rPr lang="en-GB" sz="1800" dirty="0" smtClean="0">
                          <a:solidFill>
                            <a:srgbClr val="4B4B4B"/>
                          </a:solidFill>
                          <a:latin typeface="Arial" pitchFamily="34" charset="0"/>
                          <a:cs typeface="Arial" pitchFamily="34" charset="0"/>
                        </a:rPr>
                        <a:t>– Metal Gear Solid 4 – Guns of the Patriots</a:t>
                      </a:r>
                      <a:endParaRPr lang="en-GB" sz="1800" dirty="0">
                        <a:solidFill>
                          <a:srgbClr val="4B4B4B"/>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hlinkClick r:id="rId10" action="ppaction://hlinksldjump"/>
                        </a:rPr>
                        <a:t>Harry </a:t>
                      </a:r>
                      <a:r>
                        <a:rPr lang="en-GB" sz="1800" dirty="0" err="1" smtClean="0">
                          <a:solidFill>
                            <a:srgbClr val="4B4B4B"/>
                          </a:solidFill>
                          <a:latin typeface="Arial" panose="020B0604020202020204" pitchFamily="34" charset="0"/>
                          <a:cs typeface="Arial" panose="020B0604020202020204" pitchFamily="34" charset="0"/>
                          <a:hlinkClick r:id="rId10" action="ppaction://hlinksldjump"/>
                        </a:rPr>
                        <a:t>Gregson</a:t>
                      </a:r>
                      <a:r>
                        <a:rPr lang="en-GB" sz="1800" dirty="0" smtClean="0">
                          <a:solidFill>
                            <a:srgbClr val="4B4B4B"/>
                          </a:solidFill>
                          <a:latin typeface="Arial" panose="020B0604020202020204" pitchFamily="34" charset="0"/>
                          <a:cs typeface="Arial" panose="020B0604020202020204" pitchFamily="34" charset="0"/>
                          <a:hlinkClick r:id="rId10" action="ppaction://hlinksldjump"/>
                        </a:rPr>
                        <a:t>-Williams</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8270">
                <a:tc>
                  <a:txBody>
                    <a:bodyPr/>
                    <a:lstStyle/>
                    <a:p>
                      <a:r>
                        <a:rPr lang="en-GB" sz="1800" b="1" dirty="0" smtClean="0">
                          <a:solidFill>
                            <a:srgbClr val="4B4B4B"/>
                          </a:solidFill>
                          <a:latin typeface="Arial" pitchFamily="34" charset="0"/>
                          <a:cs typeface="Arial" pitchFamily="34" charset="0"/>
                        </a:rPr>
                        <a:t>Alan Menken </a:t>
                      </a:r>
                      <a:r>
                        <a:rPr lang="en-GB" sz="1800" dirty="0" smtClean="0">
                          <a:solidFill>
                            <a:srgbClr val="4B4B4B"/>
                          </a:solidFill>
                          <a:latin typeface="Arial" pitchFamily="34" charset="0"/>
                          <a:cs typeface="Arial" pitchFamily="34" charset="0"/>
                        </a:rPr>
                        <a:t>– The Little Shop of Horrors</a:t>
                      </a:r>
                      <a:endParaRPr lang="en-GB" sz="1800" dirty="0">
                        <a:solidFill>
                          <a:srgbClr val="4B4B4B"/>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hlinkClick r:id="rId11" action="ppaction://hlinksldjump"/>
                        </a:rPr>
                        <a:t>Alan Menken</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8" name="object 35"/>
          <p:cNvSpPr/>
          <p:nvPr/>
        </p:nvSpPr>
        <p:spPr>
          <a:xfrm>
            <a:off x="8065064"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2"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519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1891" y="457200"/>
            <a:ext cx="8089399" cy="400110"/>
          </a:xfrm>
          <a:prstGeom prst="rect">
            <a:avLst/>
          </a:prstGeom>
        </p:spPr>
        <p:txBody>
          <a:bodyPr vert="horz" wrap="square" lIns="0" tIns="0" rIns="0" bIns="0" rtlCol="0">
            <a:spAutoFit/>
          </a:bodyPr>
          <a:lstStyle/>
          <a:p>
            <a:pPr marL="12700">
              <a:lnSpc>
                <a:spcPct val="100000"/>
              </a:lnSpc>
            </a:pPr>
            <a:r>
              <a:rPr lang="en-GB" spc="-5" dirty="0" err="1" smtClean="0">
                <a:solidFill>
                  <a:srgbClr val="412878"/>
                </a:solidFill>
              </a:rPr>
              <a:t>AoS</a:t>
            </a:r>
            <a:r>
              <a:rPr lang="en-GB" spc="-5" dirty="0" smtClean="0">
                <a:solidFill>
                  <a:srgbClr val="412878"/>
                </a:solidFill>
              </a:rPr>
              <a:t> 1: Western classical tradition 1650–1910</a:t>
            </a:r>
            <a:endParaRPr dirty="0">
              <a:solidFill>
                <a:srgbClr val="412878"/>
              </a:solidFill>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dirty="0"/>
          </a:p>
        </p:txBody>
      </p:sp>
      <p:sp>
        <p:nvSpPr>
          <p:cNvPr id="7" name="object 7"/>
          <p:cNvSpPr/>
          <p:nvPr/>
        </p:nvSpPr>
        <p:spPr>
          <a:xfrm>
            <a:off x="-559309" y="1926335"/>
            <a:ext cx="3671315" cy="565398"/>
          </a:xfrm>
          <a:prstGeom prst="rect">
            <a:avLst/>
          </a:prstGeom>
          <a:blipFill>
            <a:blip r:embed="rId3" cstate="print"/>
            <a:stretch>
              <a:fillRect/>
            </a:stretch>
          </a:blipFill>
        </p:spPr>
        <p:txBody>
          <a:bodyPr wrap="square" lIns="0" tIns="0" rIns="0" bIns="0" rtlCol="0"/>
          <a:lstStyle/>
          <a:p>
            <a:endParaRPr dirty="0"/>
          </a:p>
        </p:txBody>
      </p:sp>
      <p:sp>
        <p:nvSpPr>
          <p:cNvPr id="11" name="object 11"/>
          <p:cNvSpPr/>
          <p:nvPr/>
        </p:nvSpPr>
        <p:spPr>
          <a:xfrm>
            <a:off x="8155064" y="57150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3" name="object 13"/>
          <p:cNvSpPr txBox="1"/>
          <p:nvPr/>
        </p:nvSpPr>
        <p:spPr>
          <a:xfrm>
            <a:off x="8298212" y="5828076"/>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4</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7" name="Table 16"/>
          <p:cNvGraphicFramePr>
            <a:graphicFrameLocks noGrp="1"/>
          </p:cNvGraphicFramePr>
          <p:nvPr>
            <p:extLst>
              <p:ext uri="{D42A27DB-BD31-4B8C-83A1-F6EECF244321}">
                <p14:modId xmlns:p14="http://schemas.microsoft.com/office/powerpoint/2010/main" val="2852082793"/>
              </p:ext>
            </p:extLst>
          </p:nvPr>
        </p:nvGraphicFramePr>
        <p:xfrm>
          <a:off x="228600" y="1143000"/>
          <a:ext cx="7239000" cy="3581400"/>
        </p:xfrm>
        <a:graphic>
          <a:graphicData uri="http://schemas.openxmlformats.org/drawingml/2006/table">
            <a:tbl>
              <a:tblPr firstRow="1" bandRow="1">
                <a:tableStyleId>{2D5ABB26-0587-4C30-8999-92F81FD0307C}</a:tableStyleId>
              </a:tblPr>
              <a:tblGrid>
                <a:gridCol w="4826000"/>
                <a:gridCol w="2413000"/>
              </a:tblGrid>
              <a:tr h="152400">
                <a:tc>
                  <a:txBody>
                    <a:bodyPr/>
                    <a:lstStyle/>
                    <a:p>
                      <a:pPr algn="ctr"/>
                      <a:r>
                        <a:rPr lang="en-GB" sz="1800" b="1" dirty="0" smtClean="0">
                          <a:solidFill>
                            <a:schemeClr val="bg1"/>
                          </a:solidFill>
                          <a:latin typeface="AQA Chevin Pro Light" panose="020F0303030000060003" pitchFamily="34" charset="0"/>
                          <a:cs typeface="Arial" panose="020B0604020202020204" pitchFamily="34" charset="0"/>
                        </a:rPr>
                        <a:t>Suggested listening</a:t>
                      </a:r>
                      <a:endParaRPr lang="en-GB" sz="1800" b="1" dirty="0">
                        <a:solidFill>
                          <a:schemeClr val="bg1"/>
                        </a:solidFill>
                        <a:latin typeface="AQA Chevin Pro Light" panose="020F03030300000600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algn="ctr"/>
                      <a:r>
                        <a:rPr lang="en-GB" sz="1800" b="1" dirty="0" smtClean="0">
                          <a:solidFill>
                            <a:schemeClr val="bg1"/>
                          </a:solidFill>
                          <a:latin typeface="AQA Chevin Pro Light" panose="020F0303030000060003" pitchFamily="34" charset="0"/>
                          <a:cs typeface="Arial" panose="020B0604020202020204" pitchFamily="34" charset="0"/>
                        </a:rPr>
                        <a:t>Examples</a:t>
                      </a:r>
                      <a:endParaRPr lang="en-GB" sz="1800" b="1" dirty="0">
                        <a:solidFill>
                          <a:schemeClr val="bg1"/>
                        </a:solidFill>
                        <a:latin typeface="AQA Chevin Pro Light" panose="020F03030300000600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r>
              <a:tr h="339942">
                <a:tc>
                  <a:txBody>
                    <a:bodyPr/>
                    <a:lstStyle/>
                    <a:p>
                      <a:r>
                        <a:rPr lang="en-GB" sz="1800" b="1" dirty="0" smtClean="0">
                          <a:solidFill>
                            <a:srgbClr val="4B4B4B"/>
                          </a:solidFill>
                          <a:latin typeface="Arial" panose="020B0604020202020204" pitchFamily="34" charset="0"/>
                          <a:cs typeface="Arial" panose="020B0604020202020204" pitchFamily="34" charset="0"/>
                        </a:rPr>
                        <a:t>Handel</a:t>
                      </a:r>
                      <a:r>
                        <a:rPr lang="en-GB" sz="1800" dirty="0" smtClean="0">
                          <a:solidFill>
                            <a:srgbClr val="4B4B4B"/>
                          </a:solidFill>
                          <a:latin typeface="Arial" panose="020B0604020202020204" pitchFamily="34" charset="0"/>
                          <a:cs typeface="Arial" panose="020B0604020202020204" pitchFamily="34" charset="0"/>
                        </a:rPr>
                        <a:t> – Messiah</a:t>
                      </a:r>
                      <a:r>
                        <a:rPr lang="en-GB" sz="1800" baseline="0" dirty="0" smtClean="0">
                          <a:solidFill>
                            <a:srgbClr val="4B4B4B"/>
                          </a:solidFill>
                          <a:latin typeface="Arial" panose="020B0604020202020204" pitchFamily="34" charset="0"/>
                          <a:cs typeface="Arial" panose="020B0604020202020204" pitchFamily="34" charset="0"/>
                        </a:rPr>
                        <a:t> “The Trumpet Shall Sound”</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hlinkClick r:id="rId5" action="ppaction://hlinksldjump"/>
                        </a:rPr>
                        <a:t>Handel</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r>
              <a:tr h="339942">
                <a:tc>
                  <a:txBody>
                    <a:bodyPr/>
                    <a:lstStyle/>
                    <a:p>
                      <a:r>
                        <a:rPr lang="en-GB" sz="1800" b="1" dirty="0" smtClean="0">
                          <a:solidFill>
                            <a:srgbClr val="4B4B4B"/>
                          </a:solidFill>
                          <a:latin typeface="Arial" panose="020B0604020202020204" pitchFamily="34" charset="0"/>
                          <a:cs typeface="Arial" panose="020B0604020202020204" pitchFamily="34" charset="0"/>
                        </a:rPr>
                        <a:t>Haydn</a:t>
                      </a:r>
                      <a:r>
                        <a:rPr lang="en-GB" sz="1800" dirty="0" smtClean="0">
                          <a:solidFill>
                            <a:srgbClr val="4B4B4B"/>
                          </a:solidFill>
                          <a:latin typeface="Arial" panose="020B0604020202020204" pitchFamily="34" charset="0"/>
                          <a:cs typeface="Arial" panose="020B0604020202020204" pitchFamily="34" charset="0"/>
                        </a:rPr>
                        <a:t> – Symphony No. 103 </a:t>
                      </a:r>
                      <a:r>
                        <a:rPr lang="en-GB" sz="1800" baseline="0" dirty="0" smtClean="0">
                          <a:solidFill>
                            <a:srgbClr val="4B4B4B"/>
                          </a:solidFill>
                          <a:latin typeface="Arial" panose="020B0604020202020204" pitchFamily="34" charset="0"/>
                          <a:cs typeface="Arial" panose="020B0604020202020204" pitchFamily="34" charset="0"/>
                        </a:rPr>
                        <a:t>“</a:t>
                      </a:r>
                      <a:r>
                        <a:rPr lang="en-GB" sz="1800" baseline="0" dirty="0" err="1" smtClean="0">
                          <a:solidFill>
                            <a:srgbClr val="4B4B4B"/>
                          </a:solidFill>
                          <a:latin typeface="Arial" panose="020B0604020202020204" pitchFamily="34" charset="0"/>
                          <a:cs typeface="Arial" panose="020B0604020202020204" pitchFamily="34" charset="0"/>
                        </a:rPr>
                        <a:t>Paukenwirbel</a:t>
                      </a:r>
                      <a:r>
                        <a:rPr lang="en-GB" sz="1800" baseline="0" dirty="0" smtClean="0">
                          <a:solidFill>
                            <a:srgbClr val="4B4B4B"/>
                          </a:solidFill>
                          <a:latin typeface="Arial" panose="020B0604020202020204" pitchFamily="34" charset="0"/>
                          <a:cs typeface="Arial" panose="020B0604020202020204" pitchFamily="34" charset="0"/>
                        </a:rPr>
                        <a:t>”</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rPr>
                        <a:t>Haydn</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r>
              <a:tr h="381000">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1" dirty="0" smtClean="0">
                          <a:solidFill>
                            <a:srgbClr val="4B4B4B"/>
                          </a:solidFill>
                          <a:latin typeface="Arial" panose="020B0604020202020204" pitchFamily="34" charset="0"/>
                          <a:cs typeface="Arial" panose="020B0604020202020204" pitchFamily="34" charset="0"/>
                        </a:rPr>
                        <a:t>Mozart</a:t>
                      </a:r>
                      <a:r>
                        <a:rPr lang="en-GB" sz="1800" b="1" baseline="0" dirty="0" smtClean="0">
                          <a:solidFill>
                            <a:srgbClr val="4B4B4B"/>
                          </a:solidFill>
                          <a:latin typeface="Arial" panose="020B0604020202020204" pitchFamily="34" charset="0"/>
                          <a:cs typeface="Arial" panose="020B0604020202020204" pitchFamily="34" charset="0"/>
                        </a:rPr>
                        <a:t> – </a:t>
                      </a:r>
                      <a:r>
                        <a:rPr lang="en-GB" sz="1800" b="0" baseline="0" dirty="0" smtClean="0">
                          <a:solidFill>
                            <a:srgbClr val="4B4B4B"/>
                          </a:solidFill>
                          <a:latin typeface="Arial" panose="020B0604020202020204" pitchFamily="34" charset="0"/>
                          <a:cs typeface="Arial" panose="020B0604020202020204" pitchFamily="34" charset="0"/>
                        </a:rPr>
                        <a:t>Clarinet Concerto in A Major</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hlinkClick r:id="rId6" action="ppaction://hlinksldjump"/>
                        </a:rPr>
                        <a:t>Mozart</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r>
              <a:tr h="368270">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1" dirty="0" smtClean="0">
                          <a:solidFill>
                            <a:srgbClr val="4B4B4B"/>
                          </a:solidFill>
                          <a:latin typeface="Arial" panose="020B0604020202020204" pitchFamily="34" charset="0"/>
                          <a:cs typeface="Arial" panose="020B0604020202020204" pitchFamily="34" charset="0"/>
                        </a:rPr>
                        <a:t>Beethoven</a:t>
                      </a:r>
                      <a:r>
                        <a:rPr lang="en-GB" sz="1800" dirty="0" smtClean="0">
                          <a:solidFill>
                            <a:srgbClr val="4B4B4B"/>
                          </a:solidFill>
                          <a:latin typeface="Arial" panose="020B0604020202020204" pitchFamily="34" charset="0"/>
                          <a:cs typeface="Arial" panose="020B0604020202020204" pitchFamily="34" charset="0"/>
                        </a:rPr>
                        <a:t> – </a:t>
                      </a:r>
                      <a:r>
                        <a:rPr lang="en-GB" sz="1800" spc="-5" dirty="0" smtClean="0">
                          <a:solidFill>
                            <a:srgbClr val="4B4B4B"/>
                          </a:solidFill>
                          <a:latin typeface="Arial" panose="020B0604020202020204" pitchFamily="34" charset="0"/>
                          <a:cs typeface="Arial" panose="020B0604020202020204" pitchFamily="34" charset="0"/>
                        </a:rPr>
                        <a:t>S</a:t>
                      </a:r>
                      <a:r>
                        <a:rPr lang="en-GB" sz="1800" spc="-15" dirty="0" smtClean="0">
                          <a:solidFill>
                            <a:srgbClr val="4B4B4B"/>
                          </a:solidFill>
                          <a:latin typeface="Arial" panose="020B0604020202020204" pitchFamily="34" charset="0"/>
                          <a:cs typeface="Arial" panose="020B0604020202020204" pitchFamily="34" charset="0"/>
                        </a:rPr>
                        <a:t>y</a:t>
                      </a:r>
                      <a:r>
                        <a:rPr lang="en-GB" sz="1800" dirty="0" smtClean="0">
                          <a:solidFill>
                            <a:srgbClr val="4B4B4B"/>
                          </a:solidFill>
                          <a:latin typeface="Arial" panose="020B0604020202020204" pitchFamily="34" charset="0"/>
                          <a:cs typeface="Arial" panose="020B0604020202020204" pitchFamily="34" charset="0"/>
                        </a:rPr>
                        <a:t>m</a:t>
                      </a:r>
                      <a:r>
                        <a:rPr lang="en-GB" sz="1800" spc="-5" dirty="0" smtClean="0">
                          <a:solidFill>
                            <a:srgbClr val="4B4B4B"/>
                          </a:solidFill>
                          <a:latin typeface="Arial" panose="020B0604020202020204" pitchFamily="34" charset="0"/>
                          <a:cs typeface="Arial" panose="020B0604020202020204" pitchFamily="34" charset="0"/>
                        </a:rPr>
                        <a:t>phon</a:t>
                      </a:r>
                      <a:r>
                        <a:rPr lang="en-GB" sz="1800" dirty="0" smtClean="0">
                          <a:solidFill>
                            <a:srgbClr val="4B4B4B"/>
                          </a:solidFill>
                          <a:latin typeface="Arial" panose="020B0604020202020204" pitchFamily="34" charset="0"/>
                          <a:cs typeface="Arial" panose="020B0604020202020204" pitchFamily="34" charset="0"/>
                        </a:rPr>
                        <a:t>y</a:t>
                      </a:r>
                      <a:r>
                        <a:rPr lang="en-GB" sz="1800" spc="-10" dirty="0" smtClean="0">
                          <a:solidFill>
                            <a:srgbClr val="4B4B4B"/>
                          </a:solidFill>
                          <a:latin typeface="Arial" panose="020B0604020202020204" pitchFamily="34" charset="0"/>
                          <a:cs typeface="Arial" panose="020B0604020202020204" pitchFamily="34" charset="0"/>
                        </a:rPr>
                        <a:t> N</a:t>
                      </a:r>
                      <a:r>
                        <a:rPr lang="en-GB" sz="1800" spc="-5" dirty="0" smtClean="0">
                          <a:solidFill>
                            <a:srgbClr val="4B4B4B"/>
                          </a:solidFill>
                          <a:latin typeface="Arial" panose="020B0604020202020204" pitchFamily="34" charset="0"/>
                          <a:cs typeface="Arial" panose="020B0604020202020204" pitchFamily="34" charset="0"/>
                        </a:rPr>
                        <a:t>o</a:t>
                      </a:r>
                      <a:r>
                        <a:rPr lang="en-GB" sz="1800"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6</a:t>
                      </a:r>
                      <a:r>
                        <a:rPr lang="en-GB" sz="1800" dirty="0" smtClean="0">
                          <a:solidFill>
                            <a:srgbClr val="4B4B4B"/>
                          </a:solidFill>
                          <a:latin typeface="Arial" panose="020B0604020202020204" pitchFamily="34" charset="0"/>
                          <a:cs typeface="Arial" panose="020B0604020202020204" pitchFamily="34" charset="0"/>
                        </a:rPr>
                        <a:t>,</a:t>
                      </a:r>
                      <a:r>
                        <a:rPr lang="en-GB" sz="1800" spc="-15"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Pa</a:t>
                      </a:r>
                      <a:r>
                        <a:rPr lang="en-GB" sz="1800" dirty="0" smtClean="0">
                          <a:solidFill>
                            <a:srgbClr val="4B4B4B"/>
                          </a:solidFill>
                          <a:latin typeface="Arial" panose="020B0604020202020204" pitchFamily="34" charset="0"/>
                          <a:cs typeface="Arial" panose="020B0604020202020204" pitchFamily="34" charset="0"/>
                        </a:rPr>
                        <a:t>s</a:t>
                      </a:r>
                      <a:r>
                        <a:rPr lang="en-GB" sz="1800" spc="5" dirty="0" smtClean="0">
                          <a:solidFill>
                            <a:srgbClr val="4B4B4B"/>
                          </a:solidFill>
                          <a:latin typeface="Arial" panose="020B0604020202020204" pitchFamily="34" charset="0"/>
                          <a:cs typeface="Arial" panose="020B0604020202020204" pitchFamily="34" charset="0"/>
                        </a:rPr>
                        <a:t>t</a:t>
                      </a:r>
                      <a:r>
                        <a:rPr lang="en-GB" sz="1800" spc="-5" dirty="0" smtClean="0">
                          <a:solidFill>
                            <a:srgbClr val="4B4B4B"/>
                          </a:solidFill>
                          <a:latin typeface="Arial" panose="020B0604020202020204" pitchFamily="34" charset="0"/>
                          <a:cs typeface="Arial" panose="020B0604020202020204" pitchFamily="34" charset="0"/>
                        </a:rPr>
                        <a:t>o</a:t>
                      </a:r>
                      <a:r>
                        <a:rPr lang="en-GB" sz="1800" dirty="0" smtClean="0">
                          <a:solidFill>
                            <a:srgbClr val="4B4B4B"/>
                          </a:solidFill>
                          <a:latin typeface="Arial" panose="020B0604020202020204" pitchFamily="34" charset="0"/>
                          <a:cs typeface="Arial" panose="020B0604020202020204" pitchFamily="34" charset="0"/>
                        </a:rPr>
                        <a:t>r</a:t>
                      </a:r>
                      <a:r>
                        <a:rPr lang="en-GB" sz="1800" spc="-5" dirty="0" smtClean="0">
                          <a:solidFill>
                            <a:srgbClr val="4B4B4B"/>
                          </a:solidFill>
                          <a:latin typeface="Arial" panose="020B0604020202020204" pitchFamily="34" charset="0"/>
                          <a:cs typeface="Arial" panose="020B0604020202020204" pitchFamily="34" charset="0"/>
                        </a:rPr>
                        <a:t>a</a:t>
                      </a:r>
                      <a:r>
                        <a:rPr lang="en-GB" sz="1800" spc="-10" dirty="0" smtClean="0">
                          <a:solidFill>
                            <a:srgbClr val="4B4B4B"/>
                          </a:solidFill>
                          <a:latin typeface="Arial" panose="020B0604020202020204" pitchFamily="34" charset="0"/>
                          <a:cs typeface="Arial" panose="020B0604020202020204" pitchFamily="34" charset="0"/>
                        </a:rPr>
                        <a:t>l</a:t>
                      </a:r>
                      <a:r>
                        <a:rPr lang="en-GB" sz="1800" dirty="0" smtClean="0">
                          <a:solidFill>
                            <a:srgbClr val="4B4B4B"/>
                          </a:solidFill>
                          <a:latin typeface="Arial" panose="020B0604020202020204" pitchFamily="34" charset="0"/>
                          <a:cs typeface="Arial" panose="020B0604020202020204" pitchFamily="34" charset="0"/>
                        </a:rPr>
                        <a:t>,</a:t>
                      </a:r>
                      <a:r>
                        <a:rPr lang="en-GB" sz="1800" spc="-15" dirty="0" smtClean="0">
                          <a:solidFill>
                            <a:srgbClr val="4B4B4B"/>
                          </a:solidFill>
                          <a:latin typeface="Arial" panose="020B0604020202020204" pitchFamily="34" charset="0"/>
                          <a:cs typeface="Arial" panose="020B0604020202020204" pitchFamily="34" charset="0"/>
                        </a:rPr>
                        <a:t> </a:t>
                      </a:r>
                      <a:r>
                        <a:rPr lang="en-GB" sz="1800" dirty="0" err="1" smtClean="0">
                          <a:solidFill>
                            <a:srgbClr val="4B4B4B"/>
                          </a:solidFill>
                          <a:latin typeface="Arial" panose="020B0604020202020204" pitchFamily="34" charset="0"/>
                          <a:cs typeface="Arial" panose="020B0604020202020204" pitchFamily="34" charset="0"/>
                        </a:rPr>
                        <a:t>m</a:t>
                      </a:r>
                      <a:r>
                        <a:rPr lang="en-GB" sz="1800" spc="-5" dirty="0" err="1" smtClean="0">
                          <a:solidFill>
                            <a:srgbClr val="4B4B4B"/>
                          </a:solidFill>
                          <a:latin typeface="Arial" panose="020B0604020202020204" pitchFamily="34" charset="0"/>
                          <a:cs typeface="Arial" panose="020B0604020202020204" pitchFamily="34" charset="0"/>
                        </a:rPr>
                        <a:t>o</a:t>
                      </a:r>
                      <a:r>
                        <a:rPr lang="en-GB" sz="1800" spc="-15" dirty="0" err="1" smtClean="0">
                          <a:solidFill>
                            <a:srgbClr val="4B4B4B"/>
                          </a:solidFill>
                          <a:latin typeface="Arial" panose="020B0604020202020204" pitchFamily="34" charset="0"/>
                          <a:cs typeface="Arial" panose="020B0604020202020204" pitchFamily="34" charset="0"/>
                        </a:rPr>
                        <a:t>v</a:t>
                      </a:r>
                      <a:r>
                        <a:rPr lang="en-GB" sz="1800" spc="5" dirty="0" err="1" smtClean="0">
                          <a:solidFill>
                            <a:srgbClr val="4B4B4B"/>
                          </a:solidFill>
                          <a:latin typeface="Arial" panose="020B0604020202020204" pitchFamily="34" charset="0"/>
                          <a:cs typeface="Arial" panose="020B0604020202020204" pitchFamily="34" charset="0"/>
                        </a:rPr>
                        <a:t>t</a:t>
                      </a:r>
                      <a:r>
                        <a:rPr lang="en-GB" sz="1800" dirty="0" err="1" smtClean="0">
                          <a:solidFill>
                            <a:srgbClr val="4B4B4B"/>
                          </a:solidFill>
                          <a:latin typeface="Arial" panose="020B0604020202020204" pitchFamily="34" charset="0"/>
                          <a:cs typeface="Arial" panose="020B0604020202020204" pitchFamily="34" charset="0"/>
                        </a:rPr>
                        <a:t>s</a:t>
                      </a:r>
                      <a:r>
                        <a:rPr lang="en-GB" sz="1800" dirty="0" smtClean="0">
                          <a:solidFill>
                            <a:srgbClr val="4B4B4B"/>
                          </a:solidFill>
                          <a:latin typeface="Arial" panose="020B0604020202020204" pitchFamily="34" charset="0"/>
                          <a:cs typeface="Arial" panose="020B0604020202020204" pitchFamily="34" charset="0"/>
                        </a:rPr>
                        <a:t>.</a:t>
                      </a:r>
                      <a:r>
                        <a:rPr lang="en-GB" sz="1800" spc="-40"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3</a:t>
                      </a:r>
                      <a:r>
                        <a:rPr lang="en-GB" sz="1800" dirty="0" smtClean="0">
                          <a:solidFill>
                            <a:srgbClr val="4B4B4B"/>
                          </a:solidFill>
                          <a:latin typeface="Arial" panose="020B0604020202020204" pitchFamily="34" charset="0"/>
                          <a:cs typeface="Arial" panose="020B0604020202020204" pitchFamily="34" charset="0"/>
                        </a:rPr>
                        <a:t>,</a:t>
                      </a:r>
                      <a:r>
                        <a:rPr lang="en-GB" sz="1800" spc="-15" dirty="0" smtClean="0">
                          <a:solidFill>
                            <a:srgbClr val="4B4B4B"/>
                          </a:solidFill>
                          <a:latin typeface="Arial" panose="020B0604020202020204" pitchFamily="34" charset="0"/>
                          <a:cs typeface="Arial" panose="020B0604020202020204" pitchFamily="34" charset="0"/>
                        </a:rPr>
                        <a:t> </a:t>
                      </a:r>
                      <a:r>
                        <a:rPr lang="en-GB" sz="1800" dirty="0" smtClean="0">
                          <a:solidFill>
                            <a:srgbClr val="4B4B4B"/>
                          </a:solidFill>
                          <a:latin typeface="Arial" panose="020B0604020202020204" pitchFamily="34" charset="0"/>
                          <a:cs typeface="Arial" panose="020B0604020202020204" pitchFamily="34" charset="0"/>
                        </a:rPr>
                        <a:t>4</a:t>
                      </a:r>
                      <a:r>
                        <a:rPr lang="en-GB" sz="1800" spc="-10" dirty="0" smtClean="0">
                          <a:solidFill>
                            <a:srgbClr val="4B4B4B"/>
                          </a:solidFill>
                          <a:latin typeface="Arial" panose="020B0604020202020204" pitchFamily="34" charset="0"/>
                          <a:cs typeface="Arial" panose="020B0604020202020204" pitchFamily="34" charset="0"/>
                        </a:rPr>
                        <a:t> </a:t>
                      </a:r>
                      <a:r>
                        <a:rPr lang="en-GB" sz="1800" spc="0" dirty="0" smtClean="0">
                          <a:solidFill>
                            <a:srgbClr val="4B4B4B"/>
                          </a:solidFill>
                          <a:latin typeface="Arial" panose="020B0604020202020204" pitchFamily="34" charset="0"/>
                          <a:cs typeface="Arial" panose="020B0604020202020204" pitchFamily="34" charset="0"/>
                        </a:rPr>
                        <a:t>and</a:t>
                      </a:r>
                      <a:r>
                        <a:rPr lang="en-GB" sz="1800" dirty="0" smtClean="0">
                          <a:solidFill>
                            <a:srgbClr val="4B4B4B"/>
                          </a:solidFill>
                          <a:latin typeface="Arial" panose="020B0604020202020204" pitchFamily="34" charset="0"/>
                          <a:cs typeface="Arial" panose="020B0604020202020204" pitchFamily="34" charset="0"/>
                        </a:rPr>
                        <a:t> 5</a:t>
                      </a:r>
                    </a:p>
                    <a:p>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hlinkClick r:id="rId7" action="ppaction://hlinksldjump"/>
                        </a:rPr>
                        <a:t>Beethoven</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r>
              <a:tr h="368270">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1" dirty="0" smtClean="0">
                          <a:solidFill>
                            <a:srgbClr val="4B4B4B"/>
                          </a:solidFill>
                          <a:latin typeface="Arial" panose="020B0604020202020204" pitchFamily="34" charset="0"/>
                          <a:cs typeface="Arial" panose="020B0604020202020204" pitchFamily="34" charset="0"/>
                        </a:rPr>
                        <a:t>Chopin</a:t>
                      </a:r>
                      <a:r>
                        <a:rPr lang="en-GB" sz="1800" dirty="0" smtClean="0">
                          <a:solidFill>
                            <a:srgbClr val="4B4B4B"/>
                          </a:solidFill>
                          <a:latin typeface="Arial" panose="020B0604020202020204" pitchFamily="34" charset="0"/>
                          <a:cs typeface="Arial" panose="020B0604020202020204" pitchFamily="34" charset="0"/>
                        </a:rPr>
                        <a:t> – </a:t>
                      </a:r>
                      <a:r>
                        <a:rPr lang="pt-BR" sz="1800" spc="-10" dirty="0" smtClean="0">
                          <a:solidFill>
                            <a:srgbClr val="4B4B4B"/>
                          </a:solidFill>
                          <a:latin typeface="Arial" panose="020B0604020202020204" pitchFamily="34" charset="0"/>
                          <a:cs typeface="Arial" panose="020B0604020202020204" pitchFamily="34" charset="0"/>
                        </a:rPr>
                        <a:t>R</a:t>
                      </a:r>
                      <a:r>
                        <a:rPr lang="pt-BR" sz="1800" spc="-5" dirty="0" smtClean="0">
                          <a:solidFill>
                            <a:srgbClr val="4B4B4B"/>
                          </a:solidFill>
                          <a:latin typeface="Arial" panose="020B0604020202020204" pitchFamily="34" charset="0"/>
                          <a:cs typeface="Arial" panose="020B0604020202020204" pitchFamily="34" charset="0"/>
                        </a:rPr>
                        <a:t>a</a:t>
                      </a:r>
                      <a:r>
                        <a:rPr lang="pt-BR" sz="1800" spc="-10" dirty="0" smtClean="0">
                          <a:solidFill>
                            <a:srgbClr val="4B4B4B"/>
                          </a:solidFill>
                          <a:latin typeface="Arial" panose="020B0604020202020204" pitchFamily="34" charset="0"/>
                          <a:cs typeface="Arial" panose="020B0604020202020204" pitchFamily="34" charset="0"/>
                        </a:rPr>
                        <a:t>i</a:t>
                      </a:r>
                      <a:r>
                        <a:rPr lang="pt-BR" sz="1800" spc="-5" dirty="0" smtClean="0">
                          <a:solidFill>
                            <a:srgbClr val="4B4B4B"/>
                          </a:solidFill>
                          <a:latin typeface="Arial" panose="020B0604020202020204" pitchFamily="34" charset="0"/>
                          <a:cs typeface="Arial" panose="020B0604020202020204" pitchFamily="34" charset="0"/>
                        </a:rPr>
                        <a:t>nd</a:t>
                      </a:r>
                      <a:r>
                        <a:rPr lang="pt-BR" sz="1800" dirty="0" smtClean="0">
                          <a:solidFill>
                            <a:srgbClr val="4B4B4B"/>
                          </a:solidFill>
                          <a:latin typeface="Arial" panose="020B0604020202020204" pitchFamily="34" charset="0"/>
                          <a:cs typeface="Arial" panose="020B0604020202020204" pitchFamily="34" charset="0"/>
                        </a:rPr>
                        <a:t>r</a:t>
                      </a:r>
                      <a:r>
                        <a:rPr lang="pt-BR" sz="1800" spc="-5" dirty="0" smtClean="0">
                          <a:solidFill>
                            <a:srgbClr val="4B4B4B"/>
                          </a:solidFill>
                          <a:latin typeface="Arial" panose="020B0604020202020204" pitchFamily="34" charset="0"/>
                          <a:cs typeface="Arial" panose="020B0604020202020204" pitchFamily="34" charset="0"/>
                        </a:rPr>
                        <a:t>o</a:t>
                      </a:r>
                      <a:r>
                        <a:rPr lang="pt-BR" sz="1800" dirty="0" smtClean="0">
                          <a:solidFill>
                            <a:srgbClr val="4B4B4B"/>
                          </a:solidFill>
                          <a:latin typeface="Arial" panose="020B0604020202020204" pitchFamily="34" charset="0"/>
                          <a:cs typeface="Arial" panose="020B0604020202020204" pitchFamily="34" charset="0"/>
                        </a:rPr>
                        <a:t>p </a:t>
                      </a:r>
                      <a:r>
                        <a:rPr lang="pt-BR" sz="1800" spc="-5" dirty="0" smtClean="0">
                          <a:solidFill>
                            <a:srgbClr val="4B4B4B"/>
                          </a:solidFill>
                          <a:latin typeface="Arial" panose="020B0604020202020204" pitchFamily="34" charset="0"/>
                          <a:cs typeface="Arial" panose="020B0604020202020204" pitchFamily="34" charset="0"/>
                        </a:rPr>
                        <a:t>P</a:t>
                      </a:r>
                      <a:r>
                        <a:rPr lang="pt-BR" sz="1800" dirty="0" smtClean="0">
                          <a:solidFill>
                            <a:srgbClr val="4B4B4B"/>
                          </a:solidFill>
                          <a:latin typeface="Arial" panose="020B0604020202020204" pitchFamily="34" charset="0"/>
                          <a:cs typeface="Arial" panose="020B0604020202020204" pitchFamily="34" charset="0"/>
                        </a:rPr>
                        <a:t>r</a:t>
                      </a:r>
                      <a:r>
                        <a:rPr lang="pt-BR" sz="1800" spc="-5" dirty="0" smtClean="0">
                          <a:solidFill>
                            <a:srgbClr val="4B4B4B"/>
                          </a:solidFill>
                          <a:latin typeface="Arial" panose="020B0604020202020204" pitchFamily="34" charset="0"/>
                          <a:cs typeface="Arial" panose="020B0604020202020204" pitchFamily="34" charset="0"/>
                        </a:rPr>
                        <a:t>e</a:t>
                      </a:r>
                      <a:r>
                        <a:rPr lang="pt-BR" sz="1800" spc="-10" dirty="0" smtClean="0">
                          <a:solidFill>
                            <a:srgbClr val="4B4B4B"/>
                          </a:solidFill>
                          <a:latin typeface="Arial" panose="020B0604020202020204" pitchFamily="34" charset="0"/>
                          <a:cs typeface="Arial" panose="020B0604020202020204" pitchFamily="34" charset="0"/>
                        </a:rPr>
                        <a:t>l</a:t>
                      </a:r>
                      <a:r>
                        <a:rPr lang="pt-BR" sz="1800" spc="-5" dirty="0" smtClean="0">
                          <a:solidFill>
                            <a:srgbClr val="4B4B4B"/>
                          </a:solidFill>
                          <a:latin typeface="Arial" panose="020B0604020202020204" pitchFamily="34" charset="0"/>
                          <a:cs typeface="Arial" panose="020B0604020202020204" pitchFamily="34" charset="0"/>
                        </a:rPr>
                        <a:t>ud</a:t>
                      </a:r>
                      <a:r>
                        <a:rPr lang="pt-BR" sz="1800" dirty="0" smtClean="0">
                          <a:solidFill>
                            <a:srgbClr val="4B4B4B"/>
                          </a:solidFill>
                          <a:latin typeface="Arial" panose="020B0604020202020204" pitchFamily="34" charset="0"/>
                          <a:cs typeface="Arial" panose="020B0604020202020204" pitchFamily="34" charset="0"/>
                        </a:rPr>
                        <a:t>e </a:t>
                      </a:r>
                      <a:r>
                        <a:rPr lang="pt-BR" sz="1800" spc="5" dirty="0" smtClean="0">
                          <a:solidFill>
                            <a:srgbClr val="4B4B4B"/>
                          </a:solidFill>
                          <a:latin typeface="Arial" panose="020B0604020202020204" pitchFamily="34" charset="0"/>
                          <a:cs typeface="Arial" panose="020B0604020202020204" pitchFamily="34" charset="0"/>
                        </a:rPr>
                        <a:t>O</a:t>
                      </a:r>
                      <a:r>
                        <a:rPr lang="pt-BR" sz="1800" spc="-5" dirty="0" smtClean="0">
                          <a:solidFill>
                            <a:srgbClr val="4B4B4B"/>
                          </a:solidFill>
                          <a:latin typeface="Arial" panose="020B0604020202020204" pitchFamily="34" charset="0"/>
                          <a:cs typeface="Arial" panose="020B0604020202020204" pitchFamily="34" charset="0"/>
                        </a:rPr>
                        <a:t>p</a:t>
                      </a:r>
                      <a:r>
                        <a:rPr lang="pt-BR" sz="1800" dirty="0" smtClean="0">
                          <a:solidFill>
                            <a:srgbClr val="4B4B4B"/>
                          </a:solidFill>
                          <a:latin typeface="Arial" panose="020B0604020202020204" pitchFamily="34" charset="0"/>
                          <a:cs typeface="Arial" panose="020B0604020202020204" pitchFamily="34" charset="0"/>
                        </a:rPr>
                        <a:t>.</a:t>
                      </a:r>
                      <a:r>
                        <a:rPr lang="pt-BR" sz="1800" spc="-40" dirty="0" smtClean="0">
                          <a:solidFill>
                            <a:srgbClr val="4B4B4B"/>
                          </a:solidFill>
                          <a:latin typeface="Arial" panose="020B0604020202020204" pitchFamily="34" charset="0"/>
                          <a:cs typeface="Arial" panose="020B0604020202020204" pitchFamily="34" charset="0"/>
                        </a:rPr>
                        <a:t> </a:t>
                      </a:r>
                      <a:r>
                        <a:rPr lang="pt-BR" sz="1800" spc="-5" dirty="0" smtClean="0">
                          <a:solidFill>
                            <a:srgbClr val="4B4B4B"/>
                          </a:solidFill>
                          <a:latin typeface="Arial" panose="020B0604020202020204" pitchFamily="34" charset="0"/>
                          <a:cs typeface="Arial" panose="020B0604020202020204" pitchFamily="34" charset="0"/>
                        </a:rPr>
                        <a:t>2</a:t>
                      </a:r>
                      <a:r>
                        <a:rPr lang="pt-BR" sz="1800" dirty="0" smtClean="0">
                          <a:solidFill>
                            <a:srgbClr val="4B4B4B"/>
                          </a:solidFill>
                          <a:latin typeface="Arial" panose="020B0604020202020204" pitchFamily="34" charset="0"/>
                          <a:cs typeface="Arial" panose="020B0604020202020204" pitchFamily="34" charset="0"/>
                        </a:rPr>
                        <a:t>8 </a:t>
                      </a:r>
                      <a:r>
                        <a:rPr lang="pt-BR" sz="1800" spc="-10" dirty="0" smtClean="0">
                          <a:solidFill>
                            <a:srgbClr val="4B4B4B"/>
                          </a:solidFill>
                          <a:latin typeface="Arial" panose="020B0604020202020204" pitchFamily="34" charset="0"/>
                          <a:cs typeface="Arial" panose="020B0604020202020204" pitchFamily="34" charset="0"/>
                        </a:rPr>
                        <a:t>N</a:t>
                      </a:r>
                      <a:r>
                        <a:rPr lang="pt-BR" sz="1800" dirty="0" smtClean="0">
                          <a:solidFill>
                            <a:srgbClr val="4B4B4B"/>
                          </a:solidFill>
                          <a:latin typeface="Arial" panose="020B0604020202020204" pitchFamily="34" charset="0"/>
                          <a:cs typeface="Arial" panose="020B0604020202020204" pitchFamily="34" charset="0"/>
                        </a:rPr>
                        <a:t>o</a:t>
                      </a:r>
                      <a:r>
                        <a:rPr lang="pt-BR" sz="1800" spc="-10" dirty="0" smtClean="0">
                          <a:solidFill>
                            <a:srgbClr val="4B4B4B"/>
                          </a:solidFill>
                          <a:latin typeface="Arial" panose="020B0604020202020204" pitchFamily="34" charset="0"/>
                          <a:cs typeface="Arial" panose="020B0604020202020204" pitchFamily="34" charset="0"/>
                        </a:rPr>
                        <a:t> </a:t>
                      </a:r>
                      <a:r>
                        <a:rPr lang="pt-BR" sz="1800" dirty="0" smtClean="0">
                          <a:solidFill>
                            <a:srgbClr val="4B4B4B"/>
                          </a:solidFill>
                          <a:latin typeface="Arial" panose="020B0604020202020204" pitchFamily="34" charset="0"/>
                          <a:cs typeface="Arial" panose="020B0604020202020204" pitchFamily="34" charset="0"/>
                        </a:rPr>
                        <a:t>15</a:t>
                      </a:r>
                      <a:r>
                        <a:rPr lang="pt-BR" sz="1800" spc="-10" dirty="0" smtClean="0">
                          <a:solidFill>
                            <a:srgbClr val="4B4B4B"/>
                          </a:solidFill>
                          <a:latin typeface="Arial" panose="020B0604020202020204" pitchFamily="34" charset="0"/>
                          <a:cs typeface="Arial" panose="020B0604020202020204" pitchFamily="34" charset="0"/>
                        </a:rPr>
                        <a:t> </a:t>
                      </a:r>
                      <a:r>
                        <a:rPr lang="pt-BR" sz="1800" dirty="0" smtClean="0">
                          <a:solidFill>
                            <a:srgbClr val="4B4B4B"/>
                          </a:solidFill>
                          <a:latin typeface="Arial" panose="020B0604020202020204" pitchFamily="34" charset="0"/>
                          <a:cs typeface="Arial" panose="020B0604020202020204" pitchFamily="34" charset="0"/>
                        </a:rPr>
                        <a:t>and </a:t>
                      </a:r>
                      <a:r>
                        <a:rPr lang="pt-BR" sz="1800" spc="-20" dirty="0" smtClean="0">
                          <a:solidFill>
                            <a:srgbClr val="4B4B4B"/>
                          </a:solidFill>
                          <a:latin typeface="Arial" panose="020B0604020202020204" pitchFamily="34" charset="0"/>
                          <a:cs typeface="Arial" panose="020B0604020202020204" pitchFamily="34" charset="0"/>
                        </a:rPr>
                        <a:t>M</a:t>
                      </a:r>
                      <a:r>
                        <a:rPr lang="pt-BR" sz="1800" spc="-10" dirty="0" smtClean="0">
                          <a:solidFill>
                            <a:srgbClr val="4B4B4B"/>
                          </a:solidFill>
                          <a:latin typeface="Arial" panose="020B0604020202020204" pitchFamily="34" charset="0"/>
                          <a:cs typeface="Arial" panose="020B0604020202020204" pitchFamily="34" charset="0"/>
                        </a:rPr>
                        <a:t>ili</a:t>
                      </a:r>
                      <a:r>
                        <a:rPr lang="pt-BR" sz="1800" spc="5" dirty="0" smtClean="0">
                          <a:solidFill>
                            <a:srgbClr val="4B4B4B"/>
                          </a:solidFill>
                          <a:latin typeface="Arial" panose="020B0604020202020204" pitchFamily="34" charset="0"/>
                          <a:cs typeface="Arial" panose="020B0604020202020204" pitchFamily="34" charset="0"/>
                        </a:rPr>
                        <a:t>t</a:t>
                      </a:r>
                      <a:r>
                        <a:rPr lang="pt-BR" sz="1800" spc="-5" dirty="0" smtClean="0">
                          <a:solidFill>
                            <a:srgbClr val="4B4B4B"/>
                          </a:solidFill>
                          <a:latin typeface="Arial" panose="020B0604020202020204" pitchFamily="34" charset="0"/>
                          <a:cs typeface="Arial" panose="020B0604020202020204" pitchFamily="34" charset="0"/>
                        </a:rPr>
                        <a:t>a</a:t>
                      </a:r>
                      <a:r>
                        <a:rPr lang="pt-BR" sz="1800" dirty="0" smtClean="0">
                          <a:solidFill>
                            <a:srgbClr val="4B4B4B"/>
                          </a:solidFill>
                          <a:latin typeface="Arial" panose="020B0604020202020204" pitchFamily="34" charset="0"/>
                          <a:cs typeface="Arial" panose="020B0604020202020204" pitchFamily="34" charset="0"/>
                        </a:rPr>
                        <a:t>ry</a:t>
                      </a:r>
                      <a:r>
                        <a:rPr lang="pt-BR" sz="1800" spc="5" dirty="0" smtClean="0">
                          <a:solidFill>
                            <a:srgbClr val="4B4B4B"/>
                          </a:solidFill>
                          <a:latin typeface="Arial" panose="020B0604020202020204" pitchFamily="34" charset="0"/>
                          <a:cs typeface="Arial" panose="020B0604020202020204" pitchFamily="34" charset="0"/>
                        </a:rPr>
                        <a:t> </a:t>
                      </a:r>
                      <a:r>
                        <a:rPr lang="pt-BR" sz="1800" spc="-5" dirty="0" smtClean="0">
                          <a:solidFill>
                            <a:srgbClr val="4B4B4B"/>
                          </a:solidFill>
                          <a:latin typeface="Arial" panose="020B0604020202020204" pitchFamily="34" charset="0"/>
                          <a:cs typeface="Arial" panose="020B0604020202020204" pitchFamily="34" charset="0"/>
                        </a:rPr>
                        <a:t>Po</a:t>
                      </a:r>
                      <a:r>
                        <a:rPr lang="pt-BR" sz="1800" spc="-10" dirty="0" smtClean="0">
                          <a:solidFill>
                            <a:srgbClr val="4B4B4B"/>
                          </a:solidFill>
                          <a:latin typeface="Arial" panose="020B0604020202020204" pitchFamily="34" charset="0"/>
                          <a:cs typeface="Arial" panose="020B0604020202020204" pitchFamily="34" charset="0"/>
                        </a:rPr>
                        <a:t>l</a:t>
                      </a:r>
                      <a:r>
                        <a:rPr lang="pt-BR" sz="1800" spc="-5" dirty="0" smtClean="0">
                          <a:solidFill>
                            <a:srgbClr val="4B4B4B"/>
                          </a:solidFill>
                          <a:latin typeface="Arial" panose="020B0604020202020204" pitchFamily="34" charset="0"/>
                          <a:cs typeface="Arial" panose="020B0604020202020204" pitchFamily="34" charset="0"/>
                        </a:rPr>
                        <a:t>ona</a:t>
                      </a:r>
                      <a:r>
                        <a:rPr lang="pt-BR" sz="1800" spc="-10" dirty="0" smtClean="0">
                          <a:solidFill>
                            <a:srgbClr val="4B4B4B"/>
                          </a:solidFill>
                          <a:latin typeface="Arial" panose="020B0604020202020204" pitchFamily="34" charset="0"/>
                          <a:cs typeface="Arial" panose="020B0604020202020204" pitchFamily="34" charset="0"/>
                        </a:rPr>
                        <a:t>i</a:t>
                      </a:r>
                      <a:r>
                        <a:rPr lang="pt-BR" sz="1800" dirty="0" smtClean="0">
                          <a:solidFill>
                            <a:srgbClr val="4B4B4B"/>
                          </a:solidFill>
                          <a:latin typeface="Arial" panose="020B0604020202020204" pitchFamily="34" charset="0"/>
                          <a:cs typeface="Arial" panose="020B0604020202020204" pitchFamily="34" charset="0"/>
                        </a:rPr>
                        <a:t>se</a:t>
                      </a:r>
                      <a:r>
                        <a:rPr lang="pt-BR" sz="1800" spc="25" dirty="0" smtClean="0">
                          <a:solidFill>
                            <a:srgbClr val="4B4B4B"/>
                          </a:solidFill>
                          <a:latin typeface="Arial" panose="020B0604020202020204" pitchFamily="34" charset="0"/>
                          <a:cs typeface="Arial" panose="020B0604020202020204" pitchFamily="34" charset="0"/>
                        </a:rPr>
                        <a:t> </a:t>
                      </a:r>
                      <a:r>
                        <a:rPr lang="pt-BR" sz="1800" spc="5" dirty="0" smtClean="0">
                          <a:solidFill>
                            <a:srgbClr val="4B4B4B"/>
                          </a:solidFill>
                          <a:latin typeface="Arial" panose="020B0604020202020204" pitchFamily="34" charset="0"/>
                          <a:cs typeface="Arial" panose="020B0604020202020204" pitchFamily="34" charset="0"/>
                        </a:rPr>
                        <a:t>O</a:t>
                      </a:r>
                      <a:r>
                        <a:rPr lang="pt-BR" sz="1800" spc="-5" dirty="0" smtClean="0">
                          <a:solidFill>
                            <a:srgbClr val="4B4B4B"/>
                          </a:solidFill>
                          <a:latin typeface="Arial" panose="020B0604020202020204" pitchFamily="34" charset="0"/>
                          <a:cs typeface="Arial" panose="020B0604020202020204" pitchFamily="34" charset="0"/>
                        </a:rPr>
                        <a:t>p</a:t>
                      </a:r>
                      <a:r>
                        <a:rPr lang="pt-BR" sz="1800" dirty="0" smtClean="0">
                          <a:solidFill>
                            <a:srgbClr val="4B4B4B"/>
                          </a:solidFill>
                          <a:latin typeface="Arial" panose="020B0604020202020204" pitchFamily="34" charset="0"/>
                          <a:cs typeface="Arial" panose="020B0604020202020204" pitchFamily="34" charset="0"/>
                        </a:rPr>
                        <a:t>.</a:t>
                      </a:r>
                      <a:r>
                        <a:rPr lang="pt-BR" sz="1800" spc="-40" dirty="0" smtClean="0">
                          <a:solidFill>
                            <a:srgbClr val="4B4B4B"/>
                          </a:solidFill>
                          <a:latin typeface="Arial" panose="020B0604020202020204" pitchFamily="34" charset="0"/>
                          <a:cs typeface="Arial" panose="020B0604020202020204" pitchFamily="34" charset="0"/>
                        </a:rPr>
                        <a:t> </a:t>
                      </a:r>
                      <a:r>
                        <a:rPr lang="pt-BR" sz="1800" spc="-5" dirty="0" smtClean="0">
                          <a:solidFill>
                            <a:srgbClr val="4B4B4B"/>
                          </a:solidFill>
                          <a:latin typeface="Arial" panose="020B0604020202020204" pitchFamily="34" charset="0"/>
                          <a:cs typeface="Arial" panose="020B0604020202020204" pitchFamily="34" charset="0"/>
                        </a:rPr>
                        <a:t>4</a:t>
                      </a:r>
                      <a:r>
                        <a:rPr lang="pt-BR" sz="1800" dirty="0" smtClean="0">
                          <a:solidFill>
                            <a:srgbClr val="4B4B4B"/>
                          </a:solidFill>
                          <a:latin typeface="Arial" panose="020B0604020202020204" pitchFamily="34" charset="0"/>
                          <a:cs typeface="Arial" panose="020B0604020202020204" pitchFamily="34" charset="0"/>
                        </a:rPr>
                        <a:t>0 </a:t>
                      </a:r>
                      <a:r>
                        <a:rPr lang="pt-BR" sz="1800" spc="-10" dirty="0" smtClean="0">
                          <a:solidFill>
                            <a:srgbClr val="4B4B4B"/>
                          </a:solidFill>
                          <a:latin typeface="Arial" panose="020B0604020202020204" pitchFamily="34" charset="0"/>
                          <a:cs typeface="Arial" panose="020B0604020202020204" pitchFamily="34" charset="0"/>
                        </a:rPr>
                        <a:t>N</a:t>
                      </a:r>
                      <a:r>
                        <a:rPr lang="pt-BR" sz="1800" spc="-5" dirty="0" smtClean="0">
                          <a:solidFill>
                            <a:srgbClr val="4B4B4B"/>
                          </a:solidFill>
                          <a:latin typeface="Arial" panose="020B0604020202020204" pitchFamily="34" charset="0"/>
                          <a:cs typeface="Arial" panose="020B0604020202020204" pitchFamily="34" charset="0"/>
                        </a:rPr>
                        <a:t>o</a:t>
                      </a:r>
                      <a:r>
                        <a:rPr lang="pt-BR" sz="1800" dirty="0" smtClean="0">
                          <a:solidFill>
                            <a:srgbClr val="4B4B4B"/>
                          </a:solidFill>
                          <a:latin typeface="Arial" panose="020B0604020202020204" pitchFamily="34" charset="0"/>
                          <a:cs typeface="Arial" panose="020B0604020202020204" pitchFamily="34" charset="0"/>
                        </a:rPr>
                        <a:t>.</a:t>
                      </a:r>
                      <a:r>
                        <a:rPr lang="pt-BR" sz="1800" spc="-15" dirty="0" smtClean="0">
                          <a:solidFill>
                            <a:srgbClr val="4B4B4B"/>
                          </a:solidFill>
                          <a:latin typeface="Arial" panose="020B0604020202020204" pitchFamily="34" charset="0"/>
                          <a:cs typeface="Arial" panose="020B0604020202020204" pitchFamily="34" charset="0"/>
                        </a:rPr>
                        <a:t> </a:t>
                      </a:r>
                      <a:r>
                        <a:rPr lang="pt-BR" sz="1800" dirty="0" smtClean="0">
                          <a:solidFill>
                            <a:srgbClr val="4B4B4B"/>
                          </a:solidFill>
                          <a:latin typeface="Arial" panose="020B0604020202020204" pitchFamily="34" charset="0"/>
                          <a:cs typeface="Arial" panose="020B0604020202020204" pitchFamily="34" charset="0"/>
                        </a:rPr>
                        <a:t>1</a:t>
                      </a:r>
                    </a:p>
                    <a:p>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hlinkClick r:id="rId8" action="ppaction://hlinksldjump"/>
                        </a:rPr>
                        <a:t>Chopin</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r>
            </a:tbl>
          </a:graphicData>
        </a:graphic>
      </p:graphicFrame>
      <p:sp>
        <p:nvSpPr>
          <p:cNvPr id="16" name="object 35"/>
          <p:cNvSpPr/>
          <p:nvPr/>
        </p:nvSpPr>
        <p:spPr>
          <a:xfrm>
            <a:off x="8175372"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9"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10402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533400"/>
            <a:ext cx="8089399" cy="400110"/>
          </a:xfrm>
          <a:prstGeom prst="rect">
            <a:avLst/>
          </a:prstGeom>
        </p:spPr>
        <p:txBody>
          <a:bodyPr vert="horz" wrap="square" lIns="0" tIns="0" rIns="0" bIns="0" rtlCol="0">
            <a:spAutoFit/>
          </a:bodyPr>
          <a:lstStyle/>
          <a:p>
            <a:pPr marL="12700">
              <a:lnSpc>
                <a:spcPct val="100000"/>
              </a:lnSpc>
            </a:pPr>
            <a:r>
              <a:rPr lang="en-GB" spc="-5" dirty="0" err="1" smtClean="0">
                <a:solidFill>
                  <a:srgbClr val="412878"/>
                </a:solidFill>
                <a:latin typeface="AQA Chevin Pro Light" panose="020F0303030000060003" pitchFamily="34" charset="0"/>
                <a:cs typeface="Arial" panose="020B0604020202020204" pitchFamily="34" charset="0"/>
              </a:rPr>
              <a:t>AoS</a:t>
            </a:r>
            <a:r>
              <a:rPr lang="en-GB" spc="-5" dirty="0" smtClean="0">
                <a:solidFill>
                  <a:srgbClr val="412878"/>
                </a:solidFill>
                <a:latin typeface="AQA Chevin Pro Light" panose="020F0303030000060003" pitchFamily="34" charset="0"/>
                <a:cs typeface="Arial" panose="020B0604020202020204" pitchFamily="34" charset="0"/>
              </a:rPr>
              <a:t> 2: Popular music</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dirty="0"/>
          </a:p>
        </p:txBody>
      </p:sp>
      <p:sp>
        <p:nvSpPr>
          <p:cNvPr id="7" name="object 7"/>
          <p:cNvSpPr/>
          <p:nvPr/>
        </p:nvSpPr>
        <p:spPr>
          <a:xfrm>
            <a:off x="-559309" y="1926335"/>
            <a:ext cx="3671315" cy="565398"/>
          </a:xfrm>
          <a:prstGeom prst="rect">
            <a:avLst/>
          </a:prstGeom>
          <a:blipFill>
            <a:blip r:embed="rId3" cstate="print"/>
            <a:stretch>
              <a:fillRect/>
            </a:stretch>
          </a:blipFill>
        </p:spPr>
        <p:txBody>
          <a:bodyPr wrap="square" lIns="0" tIns="0" rIns="0" bIns="0" rtlCol="0"/>
          <a:lstStyle/>
          <a:p>
            <a:endParaRPr dirty="0"/>
          </a:p>
        </p:txBody>
      </p:sp>
      <p:sp>
        <p:nvSpPr>
          <p:cNvPr id="11" name="object 11"/>
          <p:cNvSpPr/>
          <p:nvPr/>
        </p:nvSpPr>
        <p:spPr>
          <a:xfrm>
            <a:off x="8065064" y="56388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13" name="object 13"/>
          <p:cNvSpPr txBox="1"/>
          <p:nvPr/>
        </p:nvSpPr>
        <p:spPr>
          <a:xfrm>
            <a:off x="8208211" y="5806161"/>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40</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7" name="Table 16"/>
          <p:cNvGraphicFramePr>
            <a:graphicFrameLocks noGrp="1"/>
          </p:cNvGraphicFramePr>
          <p:nvPr>
            <p:extLst>
              <p:ext uri="{D42A27DB-BD31-4B8C-83A1-F6EECF244321}">
                <p14:modId xmlns:p14="http://schemas.microsoft.com/office/powerpoint/2010/main" val="2559394808"/>
              </p:ext>
            </p:extLst>
          </p:nvPr>
        </p:nvGraphicFramePr>
        <p:xfrm>
          <a:off x="228600" y="1111754"/>
          <a:ext cx="7543800" cy="2194560"/>
        </p:xfrm>
        <a:graphic>
          <a:graphicData uri="http://schemas.openxmlformats.org/drawingml/2006/table">
            <a:tbl>
              <a:tblPr firstRow="1" bandRow="1">
                <a:tableStyleId>{2D5ABB26-0587-4C30-8999-92F81FD0307C}</a:tableStyleId>
              </a:tblPr>
              <a:tblGrid>
                <a:gridCol w="5029200"/>
                <a:gridCol w="2514600"/>
              </a:tblGrid>
              <a:tr h="265175">
                <a:tc>
                  <a:txBody>
                    <a:bodyPr/>
                    <a:lstStyle/>
                    <a:p>
                      <a:pPr algn="ctr"/>
                      <a:r>
                        <a:rPr lang="en-GB" sz="1800" b="1" dirty="0" smtClean="0">
                          <a:solidFill>
                            <a:schemeClr val="bg1"/>
                          </a:solidFill>
                          <a:latin typeface="AQA Chevin Pro Light" panose="020F0303030000060003" pitchFamily="34" charset="0"/>
                          <a:cs typeface="Arial" panose="020B0604020202020204" pitchFamily="34" charset="0"/>
                        </a:rPr>
                        <a:t>Suggested listening</a:t>
                      </a:r>
                      <a:endParaRPr lang="en-GB" sz="1800" b="1" dirty="0">
                        <a:solidFill>
                          <a:schemeClr val="bg1"/>
                        </a:solidFill>
                        <a:latin typeface="AQA Chevin Pro Light" panose="020F03030300000600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algn="ctr"/>
                      <a:r>
                        <a:rPr lang="en-GB" sz="1800" b="1" dirty="0" smtClean="0">
                          <a:solidFill>
                            <a:schemeClr val="bg1"/>
                          </a:solidFill>
                          <a:latin typeface="AQA Chevin Pro Light" panose="020F0303030000060003" pitchFamily="34" charset="0"/>
                          <a:cs typeface="Arial" panose="020B0604020202020204" pitchFamily="34" charset="0"/>
                        </a:rPr>
                        <a:t>Examples</a:t>
                      </a:r>
                      <a:endParaRPr lang="en-GB" sz="1800" b="1" dirty="0">
                        <a:solidFill>
                          <a:schemeClr val="bg1"/>
                        </a:solidFill>
                        <a:latin typeface="AQA Chevin Pro Light" panose="020F03030300000600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r>
              <a:tr h="299778">
                <a:tc>
                  <a:txBody>
                    <a:bodyPr/>
                    <a:lstStyle/>
                    <a:p>
                      <a:r>
                        <a:rPr lang="en-GB" sz="1800" b="1" dirty="0" smtClean="0">
                          <a:solidFill>
                            <a:srgbClr val="4B4B4B"/>
                          </a:solidFill>
                          <a:latin typeface="Arial" pitchFamily="34" charset="0"/>
                          <a:cs typeface="Arial" pitchFamily="34" charset="0"/>
                        </a:rPr>
                        <a:t>White Stripes </a:t>
                      </a:r>
                      <a:r>
                        <a:rPr lang="en-US" sz="1800" b="0" dirty="0" smtClean="0">
                          <a:solidFill>
                            <a:srgbClr val="4B4B4B"/>
                          </a:solidFill>
                          <a:effectLst/>
                          <a:latin typeface="Arial" panose="020B0604020202020204" pitchFamily="34" charset="0"/>
                          <a:ea typeface="+mn-ea"/>
                          <a:cs typeface="Arial" panose="020B0604020202020204" pitchFamily="34" charset="0"/>
                        </a:rPr>
                        <a:t>–</a:t>
                      </a:r>
                      <a:r>
                        <a:rPr lang="en-GB" sz="1800" dirty="0" smtClean="0">
                          <a:solidFill>
                            <a:srgbClr val="4B4B4B"/>
                          </a:solidFill>
                          <a:latin typeface="Arial" pitchFamily="34" charset="0"/>
                          <a:cs typeface="Arial" pitchFamily="34" charset="0"/>
                        </a:rPr>
                        <a:t> Elephant</a:t>
                      </a:r>
                      <a:endParaRPr lang="en-GB" sz="1800" dirty="0">
                        <a:solidFill>
                          <a:srgbClr val="4B4B4B"/>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hlinkClick r:id="rId5" action="ppaction://hlinksldjump"/>
                        </a:rPr>
                        <a:t>White Stripes</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4538">
                <a:tc>
                  <a:txBody>
                    <a:bodyPr/>
                    <a:lstStyle/>
                    <a:p>
                      <a:r>
                        <a:rPr lang="en-GB" sz="1800" b="1" dirty="0" smtClean="0">
                          <a:solidFill>
                            <a:srgbClr val="4B4B4B"/>
                          </a:solidFill>
                          <a:latin typeface="Arial" pitchFamily="34" charset="0"/>
                          <a:cs typeface="Arial" pitchFamily="34" charset="0"/>
                        </a:rPr>
                        <a:t>Taylor Swift </a:t>
                      </a:r>
                      <a:r>
                        <a:rPr lang="en-US" sz="1800" b="0" dirty="0" smtClean="0">
                          <a:solidFill>
                            <a:srgbClr val="4B4B4B"/>
                          </a:solidFill>
                          <a:effectLst/>
                          <a:latin typeface="Arial" panose="020B0604020202020204" pitchFamily="34" charset="0"/>
                          <a:ea typeface="+mn-ea"/>
                          <a:cs typeface="Arial" panose="020B0604020202020204" pitchFamily="34" charset="0"/>
                        </a:rPr>
                        <a:t>–</a:t>
                      </a:r>
                      <a:r>
                        <a:rPr lang="en-GB" sz="1800" dirty="0" smtClean="0">
                          <a:solidFill>
                            <a:srgbClr val="4B4B4B"/>
                          </a:solidFill>
                          <a:latin typeface="Arial" pitchFamily="34" charset="0"/>
                          <a:cs typeface="Arial" pitchFamily="34" charset="0"/>
                        </a:rPr>
                        <a:t> 1989</a:t>
                      </a:r>
                      <a:endParaRPr lang="en-GB" sz="1800" dirty="0">
                        <a:solidFill>
                          <a:srgbClr val="4B4B4B"/>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hlinkClick r:id="rId6" action="ppaction://hlinksldjump"/>
                        </a:rPr>
                        <a:t>Taylor Swift</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5498">
                <a:tc>
                  <a:txBody>
                    <a:bodyPr/>
                    <a:lstStyle/>
                    <a:p>
                      <a:r>
                        <a:rPr lang="en-GB" sz="1800" b="1" dirty="0" smtClean="0">
                          <a:solidFill>
                            <a:srgbClr val="4B4B4B"/>
                          </a:solidFill>
                          <a:latin typeface="Arial" pitchFamily="34" charset="0"/>
                          <a:cs typeface="Arial" pitchFamily="34" charset="0"/>
                        </a:rPr>
                        <a:t>Adele</a:t>
                      </a:r>
                      <a:r>
                        <a:rPr lang="en-GB" sz="1800" dirty="0" smtClean="0">
                          <a:solidFill>
                            <a:srgbClr val="4B4B4B"/>
                          </a:solidFill>
                          <a:latin typeface="Arial" pitchFamily="34" charset="0"/>
                          <a:cs typeface="Arial" pitchFamily="34" charset="0"/>
                        </a:rPr>
                        <a:t> </a:t>
                      </a:r>
                      <a:r>
                        <a:rPr lang="en-US" sz="1800" b="0" dirty="0" smtClean="0">
                          <a:solidFill>
                            <a:srgbClr val="4B4B4B"/>
                          </a:solidFill>
                          <a:effectLst/>
                          <a:latin typeface="Arial" panose="020B0604020202020204" pitchFamily="34" charset="0"/>
                          <a:ea typeface="+mn-ea"/>
                          <a:cs typeface="Arial" panose="020B0604020202020204" pitchFamily="34" charset="0"/>
                        </a:rPr>
                        <a:t>–</a:t>
                      </a:r>
                      <a:r>
                        <a:rPr lang="en-GB" sz="1800" dirty="0" smtClean="0">
                          <a:solidFill>
                            <a:srgbClr val="4B4B4B"/>
                          </a:solidFill>
                          <a:latin typeface="Arial" pitchFamily="34" charset="0"/>
                          <a:cs typeface="Arial" pitchFamily="34" charset="0"/>
                        </a:rPr>
                        <a:t> 21</a:t>
                      </a:r>
                      <a:endParaRPr lang="en-GB" sz="1800" dirty="0">
                        <a:solidFill>
                          <a:srgbClr val="4B4B4B"/>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hlinkClick r:id="rId7" action="ppaction://hlinksldjump"/>
                        </a:rPr>
                        <a:t>Adele</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0258">
                <a:tc>
                  <a:txBody>
                    <a:bodyPr/>
                    <a:lstStyle/>
                    <a:p>
                      <a:r>
                        <a:rPr lang="en-GB" sz="1800" b="1" dirty="0" smtClean="0">
                          <a:solidFill>
                            <a:srgbClr val="4B4B4B"/>
                          </a:solidFill>
                          <a:latin typeface="Arial" pitchFamily="34" charset="0"/>
                          <a:cs typeface="Arial" pitchFamily="34" charset="0"/>
                        </a:rPr>
                        <a:t>Alicia Keys </a:t>
                      </a:r>
                      <a:r>
                        <a:rPr lang="en-GB" sz="1800" dirty="0" smtClean="0">
                          <a:solidFill>
                            <a:srgbClr val="4B4B4B"/>
                          </a:solidFill>
                          <a:latin typeface="Arial" pitchFamily="34" charset="0"/>
                          <a:cs typeface="Arial" pitchFamily="34" charset="0"/>
                        </a:rPr>
                        <a:t>–</a:t>
                      </a:r>
                      <a:r>
                        <a:rPr lang="en-GB" sz="1800" baseline="0" dirty="0" smtClean="0">
                          <a:solidFill>
                            <a:srgbClr val="4B4B4B"/>
                          </a:solidFill>
                          <a:latin typeface="Arial" pitchFamily="34" charset="0"/>
                          <a:cs typeface="Arial" pitchFamily="34" charset="0"/>
                        </a:rPr>
                        <a:t> Girl on Fire</a:t>
                      </a:r>
                      <a:endParaRPr lang="en-GB" sz="1800" dirty="0">
                        <a:solidFill>
                          <a:srgbClr val="4B4B4B"/>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hlinkClick r:id="rId8" action="ppaction://hlinksldjump"/>
                        </a:rPr>
                        <a:t>Alicia Keys</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9340">
                <a:tc>
                  <a:txBody>
                    <a:bodyPr/>
                    <a:lstStyle/>
                    <a:p>
                      <a:r>
                        <a:rPr lang="en-GB" sz="1800" b="1" dirty="0" smtClean="0">
                          <a:solidFill>
                            <a:srgbClr val="4B4B4B"/>
                          </a:solidFill>
                          <a:latin typeface="Arial" pitchFamily="34" charset="0"/>
                          <a:cs typeface="Arial" pitchFamily="34" charset="0"/>
                        </a:rPr>
                        <a:t>Coldplay</a:t>
                      </a:r>
                      <a:r>
                        <a:rPr lang="en-GB" sz="1800" baseline="0" dirty="0" smtClean="0">
                          <a:solidFill>
                            <a:srgbClr val="4B4B4B"/>
                          </a:solidFill>
                          <a:latin typeface="Arial" pitchFamily="34" charset="0"/>
                          <a:cs typeface="Arial" pitchFamily="34" charset="0"/>
                        </a:rPr>
                        <a:t> – Ghost Stories</a:t>
                      </a:r>
                      <a:endParaRPr lang="en-GB" sz="1800" dirty="0">
                        <a:solidFill>
                          <a:srgbClr val="4B4B4B"/>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hlinkClick r:id="rId9" action="ppaction://hlinksldjump"/>
                        </a:rPr>
                        <a:t>Coldplay</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8" name="object 35"/>
          <p:cNvSpPr/>
          <p:nvPr/>
        </p:nvSpPr>
        <p:spPr>
          <a:xfrm>
            <a:off x="8065064"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0"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42149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Led Zeppelin – Led Zeppelin IV</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dirty="0"/>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dirty="0"/>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dirty="0"/>
          </a:p>
        </p:txBody>
      </p:sp>
      <p:sp>
        <p:nvSpPr>
          <p:cNvPr id="11" name="object 11"/>
          <p:cNvSpPr/>
          <p:nvPr/>
        </p:nvSpPr>
        <p:spPr>
          <a:xfrm>
            <a:off x="8171528" y="5664976"/>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13" name="object 13"/>
          <p:cNvSpPr txBox="1"/>
          <p:nvPr/>
        </p:nvSpPr>
        <p:spPr>
          <a:xfrm>
            <a:off x="8324836" y="5828076"/>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41</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474738694"/>
              </p:ext>
            </p:extLst>
          </p:nvPr>
        </p:nvGraphicFramePr>
        <p:xfrm>
          <a:off x="228600" y="1105381"/>
          <a:ext cx="7772399" cy="4494494"/>
        </p:xfrm>
        <a:graphic>
          <a:graphicData uri="http://schemas.openxmlformats.org/drawingml/2006/table">
            <a:tbl>
              <a:tblPr firstRow="1" bandRow="1">
                <a:tableStyleId>{5C22544A-7EE6-4342-B048-85BDC9FD1C3A}</a:tableStyleId>
              </a:tblPr>
              <a:tblGrid>
                <a:gridCol w="533400"/>
                <a:gridCol w="1675173"/>
                <a:gridCol w="5563826"/>
              </a:tblGrid>
              <a:tr h="621792">
                <a:tc rowSpan="5">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Black Dog</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dirty="0" smtClean="0">
                          <a:solidFill>
                            <a:srgbClr val="4B4B4B"/>
                          </a:solidFill>
                          <a:latin typeface="Arial" panose="020B0604020202020204" pitchFamily="34" charset="0"/>
                          <a:cs typeface="Arial" panose="020B0604020202020204" pitchFamily="34" charset="0"/>
                        </a:rPr>
                        <a:t>Pitch bend in vocal. Guitar/bass riff. Improvised guitar</a:t>
                      </a:r>
                      <a:r>
                        <a:rPr lang="en-GB" sz="1800" b="0" baseline="0" dirty="0" smtClean="0">
                          <a:solidFill>
                            <a:srgbClr val="4B4B4B"/>
                          </a:solidFill>
                          <a:latin typeface="Arial" panose="020B0604020202020204" pitchFamily="34" charset="0"/>
                          <a:cs typeface="Arial" panose="020B0604020202020204" pitchFamily="34" charset="0"/>
                        </a:rPr>
                        <a:t> solo in final section and outro to the end. Vocal melody in verses based entirely around the first five notes of the scale.</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21792">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latin typeface="Arial" panose="020B0604020202020204" pitchFamily="34" charset="0"/>
                          <a:ea typeface="+mn-ea"/>
                          <a:cs typeface="Arial" panose="020B0604020202020204" pitchFamily="34" charset="0"/>
                        </a:rPr>
                        <a:t>Mostly based on tonic/dominant (A/E) harmony. Guitar riff harmonized in parallel thirds during final vocal section. Frequent use of ‘bare fifths’ chords in guitar, </a:t>
                      </a:r>
                      <a:r>
                        <a:rPr lang="en-US" sz="1800" b="0" dirty="0" err="1" smtClean="0">
                          <a:solidFill>
                            <a:srgbClr val="4B4B4B"/>
                          </a:solidFill>
                          <a:latin typeface="Arial" panose="020B0604020202020204" pitchFamily="34" charset="0"/>
                          <a:ea typeface="+mn-ea"/>
                          <a:cs typeface="Arial" panose="020B0604020202020204" pitchFamily="34" charset="0"/>
                        </a:rPr>
                        <a:t>ie</a:t>
                      </a:r>
                      <a:r>
                        <a:rPr lang="en-US" sz="1800" b="0" dirty="0" smtClean="0">
                          <a:solidFill>
                            <a:srgbClr val="4B4B4B"/>
                          </a:solidFill>
                          <a:latin typeface="Arial" panose="020B0604020202020204" pitchFamily="34" charset="0"/>
                          <a:ea typeface="+mn-ea"/>
                          <a:cs typeface="Arial" panose="020B0604020202020204" pitchFamily="34" charset="0"/>
                        </a:rPr>
                        <a:t> no third – very typical of rock genre.</a:t>
                      </a: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6257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latin typeface="Arial" panose="020B0604020202020204" pitchFamily="34" charset="0"/>
                          <a:ea typeface="+mn-ea"/>
                          <a:cs typeface="Arial" panose="020B0604020202020204" pitchFamily="34" charset="0"/>
                        </a:rPr>
                        <a:t>A minor</a:t>
                      </a: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5701">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latin typeface="Arial" panose="020B0604020202020204" pitchFamily="34" charset="0"/>
                          <a:ea typeface="+mn-ea"/>
                          <a:cs typeface="Arial" panose="020B0604020202020204" pitchFamily="34" charset="0"/>
                        </a:rPr>
                        <a:t>Call and Response (Vocal/Guitar)</a:t>
                      </a: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9944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latin typeface="Arial" panose="020B0604020202020204" pitchFamily="34" charset="0"/>
                          <a:ea typeface="+mn-ea"/>
                          <a:cs typeface="Arial" panose="020B0604020202020204" pitchFamily="34" charset="0"/>
                        </a:rPr>
                        <a:t>Guitar distortion. Bass guitar played with a pick rather than the usual strumming. Guitars heavily layered and over-dubbed. Vocal at the very upper end of the male ‘head voice’ range</a:t>
                      </a: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81689"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0"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63186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Led Zeppelin – Led Zeppelin IV</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dirty="0"/>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dirty="0"/>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dirty="0"/>
          </a:p>
        </p:txBody>
      </p:sp>
      <p:sp>
        <p:nvSpPr>
          <p:cNvPr id="11" name="object 11"/>
          <p:cNvSpPr/>
          <p:nvPr/>
        </p:nvSpPr>
        <p:spPr>
          <a:xfrm>
            <a:off x="8171528" y="5664976"/>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13" name="object 13"/>
          <p:cNvSpPr txBox="1"/>
          <p:nvPr/>
        </p:nvSpPr>
        <p:spPr>
          <a:xfrm>
            <a:off x="8324836" y="5822422"/>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42</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3168193633"/>
              </p:ext>
            </p:extLst>
          </p:nvPr>
        </p:nvGraphicFramePr>
        <p:xfrm>
          <a:off x="228600" y="1143000"/>
          <a:ext cx="7772399" cy="3931920"/>
        </p:xfrm>
        <a:graphic>
          <a:graphicData uri="http://schemas.openxmlformats.org/drawingml/2006/table">
            <a:tbl>
              <a:tblPr firstRow="1" bandRow="1">
                <a:tableStyleId>{5C22544A-7EE6-4342-B048-85BDC9FD1C3A}</a:tableStyleId>
              </a:tblPr>
              <a:tblGrid>
                <a:gridCol w="533400"/>
                <a:gridCol w="1675173"/>
                <a:gridCol w="5563826"/>
              </a:tblGrid>
              <a:tr h="325701">
                <a:tc rowSpan="4">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Black Dog</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latin typeface="Arial" panose="020B0604020202020204" pitchFamily="34" charset="0"/>
                          <a:ea typeface="+mn-ea"/>
                          <a:cs typeface="Arial" panose="020B0604020202020204" pitchFamily="34" charset="0"/>
                        </a:rPr>
                        <a:t>A cappella vocal. Octave texture in guitar/bass riff responses</a:t>
                      </a: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77102">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latin typeface="Arial" panose="020B0604020202020204" pitchFamily="34" charset="0"/>
                          <a:ea typeface="+mn-ea"/>
                          <a:cs typeface="Arial" panose="020B0604020202020204" pitchFamily="34" charset="0"/>
                        </a:rPr>
                        <a:t>BPM – 90. 4/4 time. Use of pauses at end of each vocal phrase in first section but not in subsequent sections. Double tempo feel in drumming in vocal/instrumental sections. Frequent pauses and additional beats in the </a:t>
                      </a:r>
                      <a:r>
                        <a:rPr lang="en-US" sz="1800" b="0" dirty="0" err="1" smtClean="0">
                          <a:solidFill>
                            <a:srgbClr val="4B4B4B"/>
                          </a:solidFill>
                          <a:latin typeface="Arial" panose="020B0604020202020204" pitchFamily="34" charset="0"/>
                          <a:ea typeface="+mn-ea"/>
                          <a:cs typeface="Arial" panose="020B0604020202020204" pitchFamily="34" charset="0"/>
                        </a:rPr>
                        <a:t>metre</a:t>
                      </a:r>
                      <a:r>
                        <a:rPr lang="en-US" sz="1800" b="0" dirty="0" smtClean="0">
                          <a:solidFill>
                            <a:srgbClr val="4B4B4B"/>
                          </a:solidFill>
                          <a:latin typeface="Arial" panose="020B0604020202020204" pitchFamily="34" charset="0"/>
                          <a:ea typeface="+mn-ea"/>
                          <a:cs typeface="Arial" panose="020B0604020202020204" pitchFamily="34" charset="0"/>
                        </a:rPr>
                        <a:t>. Drum sticks played in background during a cappella sections to maintain timing. Heavy echo and reverb on vocal</a:t>
                      </a: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5701">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latin typeface="Arial" panose="020B0604020202020204" pitchFamily="34" charset="0"/>
                          <a:ea typeface="+mn-ea"/>
                          <a:cs typeface="Arial" panose="020B0604020202020204" pitchFamily="34" charset="0"/>
                        </a:rPr>
                        <a:t>Hard Rock/Blues Rock</a:t>
                      </a: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21792">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latin typeface="Arial" panose="020B0604020202020204" pitchFamily="34" charset="0"/>
                          <a:ea typeface="+mn-ea"/>
                          <a:cs typeface="Arial" panose="020B0604020202020204" pitchFamily="34" charset="0"/>
                        </a:rPr>
                        <a:t>Frequent pitch bend and use of blue notes in vocals. Uneven phrase lengths in guitar riff at ends of vocal sections</a:t>
                      </a: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81689"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9"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14224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Pink Floyd – Dark Side of the Moon</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5065" y="5645037"/>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298212" y="5828076"/>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43</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2110696060"/>
              </p:ext>
            </p:extLst>
          </p:nvPr>
        </p:nvGraphicFramePr>
        <p:xfrm>
          <a:off x="228601" y="1155461"/>
          <a:ext cx="7772399" cy="3877555"/>
        </p:xfrm>
        <a:graphic>
          <a:graphicData uri="http://schemas.openxmlformats.org/drawingml/2006/table">
            <a:tbl>
              <a:tblPr firstRow="1" bandRow="1">
                <a:tableStyleId>{5C22544A-7EE6-4342-B048-85BDC9FD1C3A}</a:tableStyleId>
              </a:tblPr>
              <a:tblGrid>
                <a:gridCol w="730336"/>
                <a:gridCol w="1478237"/>
                <a:gridCol w="5563826"/>
              </a:tblGrid>
              <a:tr h="444739">
                <a:tc rowSpan="7">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The Great Gig in the Sky</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Vocal improvisation</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3865">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Mostly Tonic – Subdominant. 7th chords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Modulation in introduction</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2672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G minor</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Repeated</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198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Piano, Bass Guitar, Hammond Organ (with Lesley), Female Voice, Drums </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0"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Accompanied melody</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310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1"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12"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13"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Slow tempo, crotchet = 54. 4/4 time. Syncopation in drum fills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err="1" smtClean="0">
                          <a:solidFill>
                            <a:srgbClr val="4B4B4B"/>
                          </a:solidFill>
                          <a:effectLst/>
                          <a:latin typeface="Arial" panose="020B0604020202020204" pitchFamily="34" charset="0"/>
                          <a:ea typeface="+mn-ea"/>
                          <a:cs typeface="Arial" panose="020B0604020202020204" pitchFamily="34" charset="0"/>
                        </a:rPr>
                        <a:t>Rit</a:t>
                      </a:r>
                      <a:r>
                        <a:rPr lang="en-US" sz="1800" b="0" dirty="0" smtClean="0">
                          <a:solidFill>
                            <a:srgbClr val="4B4B4B"/>
                          </a:solidFill>
                          <a:effectLst/>
                          <a:latin typeface="Arial" panose="020B0604020202020204" pitchFamily="34" charset="0"/>
                          <a:ea typeface="+mn-ea"/>
                          <a:cs typeface="Arial" panose="020B0604020202020204" pitchFamily="34" charset="0"/>
                        </a:rPr>
                        <a:t> at the end</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5064"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4"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968958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Pink Floyd – Dark Side of the Moon</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5065" y="5680674"/>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298212" y="5828076"/>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44</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2689890425"/>
              </p:ext>
            </p:extLst>
          </p:nvPr>
        </p:nvGraphicFramePr>
        <p:xfrm>
          <a:off x="228601" y="1155461"/>
          <a:ext cx="7772399" cy="2123918"/>
        </p:xfrm>
        <a:graphic>
          <a:graphicData uri="http://schemas.openxmlformats.org/drawingml/2006/table">
            <a:tbl>
              <a:tblPr firstRow="1" bandRow="1">
                <a:tableStyleId>{5C22544A-7EE6-4342-B048-85BDC9FD1C3A}</a:tableStyleId>
              </a:tblPr>
              <a:tblGrid>
                <a:gridCol w="1066799"/>
                <a:gridCol w="1371600"/>
                <a:gridCol w="5334000"/>
              </a:tblGrid>
              <a:tr h="444739">
                <a:tc rowSpan="2">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The Great Gig in the Sky</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Progressive Rock</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79179">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Vocal melisma and vibrato with wide dynamic changes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Lesley unit used with Hammond Organ</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Legato phrasing in all parts</a:t>
                      </a:r>
                      <a:endParaRPr lang="en-GB" sz="1800" b="0" dirty="0" smtClean="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5065"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5"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57343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The Beatles – </a:t>
            </a:r>
            <a:r>
              <a:rPr lang="en-GB" spc="-5" dirty="0" err="1" smtClean="0">
                <a:solidFill>
                  <a:srgbClr val="412878"/>
                </a:solidFill>
                <a:latin typeface="AQA Chevin Pro Light" panose="020F0303030000060003" pitchFamily="34" charset="0"/>
                <a:cs typeface="Arial" panose="020B0604020202020204" pitchFamily="34" charset="0"/>
              </a:rPr>
              <a:t>Sgt.</a:t>
            </a:r>
            <a:r>
              <a:rPr lang="en-GB" spc="-5" dirty="0" smtClean="0">
                <a:solidFill>
                  <a:srgbClr val="412878"/>
                </a:solidFill>
                <a:latin typeface="AQA Chevin Pro Light" panose="020F0303030000060003" pitchFamily="34" charset="0"/>
                <a:cs typeface="Arial" panose="020B0604020202020204" pitchFamily="34" charset="0"/>
              </a:rPr>
              <a:t> Pepper’s Lonely Hearts Club Band</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96726" y="5706034"/>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325330" y="5827538"/>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45</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3244130226"/>
              </p:ext>
            </p:extLst>
          </p:nvPr>
        </p:nvGraphicFramePr>
        <p:xfrm>
          <a:off x="228601" y="1155461"/>
          <a:ext cx="7772399" cy="4934385"/>
        </p:xfrm>
        <a:graphic>
          <a:graphicData uri="http://schemas.openxmlformats.org/drawingml/2006/table">
            <a:tbl>
              <a:tblPr firstRow="1" bandRow="1">
                <a:tableStyleId>{5C22544A-7EE6-4342-B048-85BDC9FD1C3A}</a:tableStyleId>
              </a:tblPr>
              <a:tblGrid>
                <a:gridCol w="838199"/>
                <a:gridCol w="1370374"/>
                <a:gridCol w="5563826"/>
              </a:tblGrid>
              <a:tr h="603865">
                <a:tc rowSpan="7">
                  <a:txBody>
                    <a:bodyPr/>
                    <a:lstStyle/>
                    <a:p>
                      <a:pPr algn="ctr"/>
                      <a:r>
                        <a:rPr lang="en-GB" sz="2400" b="0" baseline="0" dirty="0" err="1" smtClean="0">
                          <a:solidFill>
                            <a:schemeClr val="bg1"/>
                          </a:solidFill>
                          <a:latin typeface="AQA Chevin Pro Light" panose="020F0303030000060003" pitchFamily="34" charset="0"/>
                          <a:cs typeface="Arial" panose="020B0604020202020204" pitchFamily="34" charset="0"/>
                        </a:rPr>
                        <a:t>Sgt.</a:t>
                      </a:r>
                      <a:r>
                        <a:rPr lang="en-GB" sz="2400" b="0" baseline="0" dirty="0" smtClean="0">
                          <a:solidFill>
                            <a:schemeClr val="bg1"/>
                          </a:solidFill>
                          <a:latin typeface="AQA Chevin Pro Light" panose="020F0303030000060003" pitchFamily="34" charset="0"/>
                          <a:cs typeface="Arial" panose="020B0604020202020204" pitchFamily="34" charset="0"/>
                        </a:rPr>
                        <a:t> Pepper’s Lonely Hearts Club Band</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Vocal melody. Narrow pitch range. Repeated notes</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3865">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Consonant. 7th chords. Regular </a:t>
                      </a:r>
                      <a:r>
                        <a:rPr lang="en-US" sz="1800" b="0" dirty="0" err="1" smtClean="0">
                          <a:solidFill>
                            <a:srgbClr val="4B4B4B"/>
                          </a:solidFill>
                          <a:effectLst/>
                          <a:latin typeface="Arial" panose="020B0604020202020204" pitchFamily="34" charset="0"/>
                          <a:ea typeface="+mn-ea"/>
                          <a:cs typeface="Arial" panose="020B0604020202020204" pitchFamily="34" charset="0"/>
                        </a:rPr>
                        <a:t>Plagal</a:t>
                      </a:r>
                      <a:r>
                        <a:rPr lang="en-US" sz="1800" b="0" dirty="0" smtClean="0">
                          <a:solidFill>
                            <a:srgbClr val="4B4B4B"/>
                          </a:solidFill>
                          <a:effectLst/>
                          <a:latin typeface="Arial" panose="020B0604020202020204" pitchFamily="34" charset="0"/>
                          <a:ea typeface="+mn-ea"/>
                          <a:cs typeface="Arial" panose="020B0604020202020204" pitchFamily="34" charset="0"/>
                        </a:rPr>
                        <a:t> Cadences in verses. Modulation to subdominant in bridge sections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6242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G major</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Pop song form. Bridge/Middle 8. Segue at the end</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76398">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Rhythm Guitar, Lead Guitar, Bass Guitar, French Horn, Drums,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Recorded crowd noise</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0"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Accompanied melody. Contrapuntal in the French Horn bridge/middle 8</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310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1"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12"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13"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Moderato (crotchet = 108), 4/4 time, square rhythms Strong accent on off-beat in snare drum. 8 beat rock</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82182" y="5153247"/>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4"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6043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The Beatles – </a:t>
            </a:r>
            <a:r>
              <a:rPr lang="en-GB" spc="-5" dirty="0" err="1" smtClean="0">
                <a:solidFill>
                  <a:srgbClr val="412878"/>
                </a:solidFill>
                <a:latin typeface="AQA Chevin Pro Light" panose="020F0303030000060003" pitchFamily="34" charset="0"/>
                <a:cs typeface="Arial" panose="020B0604020202020204" pitchFamily="34" charset="0"/>
              </a:rPr>
              <a:t>Sgt.</a:t>
            </a:r>
            <a:r>
              <a:rPr lang="en-GB" spc="-5" dirty="0" smtClean="0">
                <a:solidFill>
                  <a:srgbClr val="412878"/>
                </a:solidFill>
                <a:latin typeface="AQA Chevin Pro Light" panose="020F0303030000060003" pitchFamily="34" charset="0"/>
                <a:cs typeface="Arial" panose="020B0604020202020204" pitchFamily="34" charset="0"/>
              </a:rPr>
              <a:t> Pepper’s Lonely Hearts Club Band</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96726" y="5706034"/>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325330" y="5827538"/>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46</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3553929600"/>
              </p:ext>
            </p:extLst>
          </p:nvPr>
        </p:nvGraphicFramePr>
        <p:xfrm>
          <a:off x="228600" y="1186564"/>
          <a:ext cx="7772399" cy="2092192"/>
        </p:xfrm>
        <a:graphic>
          <a:graphicData uri="http://schemas.openxmlformats.org/drawingml/2006/table">
            <a:tbl>
              <a:tblPr firstRow="1" bandRow="1">
                <a:tableStyleId>{5C22544A-7EE6-4342-B048-85BDC9FD1C3A}</a:tableStyleId>
              </a:tblPr>
              <a:tblGrid>
                <a:gridCol w="1219200"/>
                <a:gridCol w="1371600"/>
                <a:gridCol w="5181599"/>
              </a:tblGrid>
              <a:tr h="489836">
                <a:tc rowSpan="2">
                  <a:txBody>
                    <a:bodyPr/>
                    <a:lstStyle/>
                    <a:p>
                      <a:pPr algn="ctr"/>
                      <a:r>
                        <a:rPr lang="en-GB" sz="2400" b="0" baseline="0" dirty="0" err="1" smtClean="0">
                          <a:solidFill>
                            <a:schemeClr val="bg1"/>
                          </a:solidFill>
                          <a:latin typeface="AQA Chevin Pro Light" panose="020F0303030000060003" pitchFamily="34" charset="0"/>
                          <a:cs typeface="Arial" panose="020B0604020202020204" pitchFamily="34" charset="0"/>
                        </a:rPr>
                        <a:t>Sgt.</a:t>
                      </a:r>
                      <a:r>
                        <a:rPr lang="en-GB" sz="2400" b="0" baseline="0" dirty="0" smtClean="0">
                          <a:solidFill>
                            <a:schemeClr val="bg1"/>
                          </a:solidFill>
                          <a:latin typeface="AQA Chevin Pro Light" panose="020F0303030000060003" pitchFamily="34" charset="0"/>
                          <a:cs typeface="Arial" panose="020B0604020202020204" pitchFamily="34" charset="0"/>
                        </a:rPr>
                        <a:t> Pepper’s Lonely Hearts Club Band</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Rock</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02356">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Vibrato in guitar. ‘Gravelly’ vocal articulation</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82182" y="5153247"/>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5"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018240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Adele – 21</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70201" y="567332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3" name="object 13"/>
          <p:cNvSpPr txBox="1"/>
          <p:nvPr/>
        </p:nvSpPr>
        <p:spPr>
          <a:xfrm>
            <a:off x="8298212" y="5828076"/>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47</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3204302831"/>
              </p:ext>
            </p:extLst>
          </p:nvPr>
        </p:nvGraphicFramePr>
        <p:xfrm>
          <a:off x="228601" y="1155461"/>
          <a:ext cx="7772399" cy="4441016"/>
        </p:xfrm>
        <a:graphic>
          <a:graphicData uri="http://schemas.openxmlformats.org/drawingml/2006/table">
            <a:tbl>
              <a:tblPr firstRow="1" bandRow="1">
                <a:tableStyleId>{5C22544A-7EE6-4342-B048-85BDC9FD1C3A}</a:tableStyleId>
              </a:tblPr>
              <a:tblGrid>
                <a:gridCol w="730336"/>
                <a:gridCol w="1478237"/>
                <a:gridCol w="5563826"/>
              </a:tblGrid>
              <a:tr h="603865">
                <a:tc rowSpan="7">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Someone Like You</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Stepwise vocal melody – wide ranging</a:t>
                      </a:r>
                    </a:p>
                    <a:p>
                      <a:r>
                        <a:rPr lang="en-US" sz="1800" b="0" dirty="0" smtClean="0">
                          <a:solidFill>
                            <a:srgbClr val="4B4B4B"/>
                          </a:solidFill>
                          <a:effectLst/>
                          <a:latin typeface="Arial" panose="020B0604020202020204" pitchFamily="34" charset="0"/>
                          <a:ea typeface="+mn-ea"/>
                          <a:cs typeface="Arial" panose="020B0604020202020204" pitchFamily="34" charset="0"/>
                        </a:rPr>
                        <a:t>Combinations of dotted rhythms and long notes</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3865">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Four Chord/four bar verses. 2nd inversions. Broken chords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6242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A major</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Verse/Chorus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76398">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Piano. Broken chords in RH, Octaves in LH. Sustain pedal. Solo female voice with vibrato. Block chords later</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0"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Accompanied melody</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310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1"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12"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13"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Crotchet = 60. Slow tempo. 4/4 time. Square rhythms. </a:t>
                      </a:r>
                      <a:r>
                        <a:rPr lang="en-US" sz="1800" b="0" dirty="0" err="1" smtClean="0">
                          <a:solidFill>
                            <a:srgbClr val="4B4B4B"/>
                          </a:solidFill>
                          <a:effectLst/>
                          <a:latin typeface="Arial" panose="020B0604020202020204" pitchFamily="34" charset="0"/>
                          <a:ea typeface="+mn-ea"/>
                          <a:cs typeface="Arial" panose="020B0604020202020204" pitchFamily="34" charset="0"/>
                        </a:rPr>
                        <a:t>Rubato</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5064" y="5100084"/>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4"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364998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Adele – 21</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20147" y="5678636"/>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3" name="object 13"/>
          <p:cNvSpPr txBox="1"/>
          <p:nvPr/>
        </p:nvSpPr>
        <p:spPr>
          <a:xfrm>
            <a:off x="8298212" y="5828076"/>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48</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3908591604"/>
              </p:ext>
            </p:extLst>
          </p:nvPr>
        </p:nvGraphicFramePr>
        <p:xfrm>
          <a:off x="228601" y="1155461"/>
          <a:ext cx="7772399" cy="1554480"/>
        </p:xfrm>
        <a:graphic>
          <a:graphicData uri="http://schemas.openxmlformats.org/drawingml/2006/table">
            <a:tbl>
              <a:tblPr firstRow="1" bandRow="1">
                <a:tableStyleId>{5C22544A-7EE6-4342-B048-85BDC9FD1C3A}</a:tableStyleId>
              </a:tblPr>
              <a:tblGrid>
                <a:gridCol w="990599"/>
                <a:gridCol w="1371600"/>
                <a:gridCol w="5410200"/>
              </a:tblGrid>
              <a:tr h="325614">
                <a:tc rowSpan="2">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Someone Like You</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Soul/pop</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0828">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Big dynamic range in vocal. Use of sustain pedal in piano. Legato phrasing</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05010"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5"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167936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Jim Jacobs and Warren Casey – Grease</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207108" y="5678367"/>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386547" y="5828076"/>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49</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1380319923"/>
              </p:ext>
            </p:extLst>
          </p:nvPr>
        </p:nvGraphicFramePr>
        <p:xfrm>
          <a:off x="228600" y="1158139"/>
          <a:ext cx="7848599" cy="5024228"/>
        </p:xfrm>
        <a:graphic>
          <a:graphicData uri="http://schemas.openxmlformats.org/drawingml/2006/table">
            <a:tbl>
              <a:tblPr firstRow="1" bandRow="1">
                <a:tableStyleId>{5C22544A-7EE6-4342-B048-85BDC9FD1C3A}</a:tableStyleId>
              </a:tblPr>
              <a:tblGrid>
                <a:gridCol w="794401"/>
                <a:gridCol w="1720198"/>
                <a:gridCol w="5334000"/>
              </a:tblGrid>
              <a:tr h="457200">
                <a:tc rowSpan="9">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We Go Together</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Vocal chorus </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72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I, VI, IV, V. Modulation. Regular perfect cadences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72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Bb major. </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Verse/Chorus. </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76398">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Piano, electric guitar, bass guitar, drum kit, saxophone</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Vocal chanting. Saxophone lip bends and growling</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0"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Accompanied melody. Contrapuntal in latter stages in vocal writing </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5150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1"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12"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13"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Presto. Cut common time</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10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Doo-Wop</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0828">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Scat vocals. Saxophone improvisation. </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237082" y="5054009"/>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4"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7113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1891" y="457200"/>
            <a:ext cx="8089399" cy="400110"/>
          </a:xfrm>
          <a:prstGeom prst="rect">
            <a:avLst/>
          </a:prstGeom>
        </p:spPr>
        <p:txBody>
          <a:bodyPr vert="horz" wrap="square" lIns="0" tIns="0" rIns="0" bIns="0" rtlCol="0">
            <a:spAutoFit/>
          </a:bodyPr>
          <a:lstStyle/>
          <a:p>
            <a:pPr marL="12700">
              <a:lnSpc>
                <a:spcPct val="100000"/>
              </a:lnSpc>
            </a:pPr>
            <a:r>
              <a:rPr lang="en-GB" spc="-5" dirty="0" err="1" smtClean="0">
                <a:solidFill>
                  <a:srgbClr val="412878"/>
                </a:solidFill>
              </a:rPr>
              <a:t>AoS</a:t>
            </a:r>
            <a:r>
              <a:rPr lang="en-GB" spc="-5" dirty="0" smtClean="0">
                <a:solidFill>
                  <a:srgbClr val="412878"/>
                </a:solidFill>
              </a:rPr>
              <a:t> 1: Western classical tradition 1650–1910</a:t>
            </a:r>
            <a:endParaRPr dirty="0">
              <a:solidFill>
                <a:srgbClr val="412878"/>
              </a:solidFill>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dirty="0"/>
          </a:p>
        </p:txBody>
      </p:sp>
      <p:sp>
        <p:nvSpPr>
          <p:cNvPr id="7" name="object 7"/>
          <p:cNvSpPr/>
          <p:nvPr/>
        </p:nvSpPr>
        <p:spPr>
          <a:xfrm>
            <a:off x="-559309" y="1926335"/>
            <a:ext cx="3671315" cy="565398"/>
          </a:xfrm>
          <a:prstGeom prst="rect">
            <a:avLst/>
          </a:prstGeom>
          <a:blipFill>
            <a:blip r:embed="rId3" cstate="print"/>
            <a:stretch>
              <a:fillRect/>
            </a:stretch>
          </a:blipFill>
        </p:spPr>
        <p:txBody>
          <a:bodyPr wrap="square" lIns="0" tIns="0" rIns="0" bIns="0" rtlCol="0"/>
          <a:lstStyle/>
          <a:p>
            <a:endParaRPr dirty="0"/>
          </a:p>
        </p:txBody>
      </p:sp>
      <p:sp>
        <p:nvSpPr>
          <p:cNvPr id="11" name="object 11"/>
          <p:cNvSpPr/>
          <p:nvPr/>
        </p:nvSpPr>
        <p:spPr>
          <a:xfrm>
            <a:off x="8134756" y="57150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3" name="object 13"/>
          <p:cNvSpPr txBox="1"/>
          <p:nvPr/>
        </p:nvSpPr>
        <p:spPr>
          <a:xfrm>
            <a:off x="8298212" y="5828076"/>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5</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7" name="Table 16"/>
          <p:cNvGraphicFramePr>
            <a:graphicFrameLocks noGrp="1"/>
          </p:cNvGraphicFramePr>
          <p:nvPr>
            <p:extLst>
              <p:ext uri="{D42A27DB-BD31-4B8C-83A1-F6EECF244321}">
                <p14:modId xmlns:p14="http://schemas.microsoft.com/office/powerpoint/2010/main" val="568564032"/>
              </p:ext>
            </p:extLst>
          </p:nvPr>
        </p:nvGraphicFramePr>
        <p:xfrm>
          <a:off x="228600" y="1143000"/>
          <a:ext cx="7239000" cy="3108960"/>
        </p:xfrm>
        <a:graphic>
          <a:graphicData uri="http://schemas.openxmlformats.org/drawingml/2006/table">
            <a:tbl>
              <a:tblPr firstRow="1" bandRow="1">
                <a:tableStyleId>{2D5ABB26-0587-4C30-8999-92F81FD0307C}</a:tableStyleId>
              </a:tblPr>
              <a:tblGrid>
                <a:gridCol w="4826000"/>
                <a:gridCol w="2413000"/>
              </a:tblGrid>
              <a:tr h="365760">
                <a:tc>
                  <a:txBody>
                    <a:bodyPr/>
                    <a:lstStyle/>
                    <a:p>
                      <a:pPr algn="ctr"/>
                      <a:r>
                        <a:rPr lang="en-GB" sz="1800" b="1" dirty="0" smtClean="0">
                          <a:solidFill>
                            <a:schemeClr val="bg1"/>
                          </a:solidFill>
                          <a:latin typeface="AQA Chevin Pro Light" panose="020F0303030000060003" pitchFamily="34" charset="0"/>
                          <a:cs typeface="Arial" panose="020B0604020202020204" pitchFamily="34" charset="0"/>
                        </a:rPr>
                        <a:t>Suggested listening</a:t>
                      </a:r>
                      <a:endParaRPr lang="en-GB" sz="1800" b="1" dirty="0">
                        <a:solidFill>
                          <a:schemeClr val="bg1"/>
                        </a:solidFill>
                        <a:latin typeface="AQA Chevin Pro Light" panose="020F03030300000600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algn="ctr"/>
                      <a:r>
                        <a:rPr lang="en-GB" sz="1800" b="1" dirty="0" smtClean="0">
                          <a:solidFill>
                            <a:schemeClr val="bg1"/>
                          </a:solidFill>
                          <a:latin typeface="AQA Chevin Pro Light" panose="020F0303030000060003" pitchFamily="34" charset="0"/>
                          <a:cs typeface="Arial" panose="020B0604020202020204" pitchFamily="34" charset="0"/>
                        </a:rPr>
                        <a:t>Examples</a:t>
                      </a:r>
                      <a:endParaRPr lang="en-GB" sz="1800" b="1" dirty="0">
                        <a:solidFill>
                          <a:schemeClr val="bg1"/>
                        </a:solidFill>
                        <a:latin typeface="AQA Chevin Pro Light" panose="020F03030300000600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r>
              <a:tr h="481584">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1" dirty="0" smtClean="0">
                          <a:solidFill>
                            <a:srgbClr val="4B4B4B"/>
                          </a:solidFill>
                          <a:latin typeface="Arial" panose="020B0604020202020204" pitchFamily="34" charset="0"/>
                          <a:cs typeface="Arial" panose="020B0604020202020204" pitchFamily="34" charset="0"/>
                        </a:rPr>
                        <a:t>Schumann</a:t>
                      </a:r>
                      <a:r>
                        <a:rPr lang="en-GB" sz="1800" dirty="0" smtClean="0">
                          <a:solidFill>
                            <a:srgbClr val="4B4B4B"/>
                          </a:solidFill>
                          <a:latin typeface="Arial" panose="020B0604020202020204" pitchFamily="34" charset="0"/>
                          <a:cs typeface="Arial" panose="020B0604020202020204" pitchFamily="34" charset="0"/>
                        </a:rPr>
                        <a:t> – </a:t>
                      </a:r>
                      <a:r>
                        <a:rPr lang="en-GB" sz="1800" spc="-5" dirty="0" smtClean="0">
                          <a:solidFill>
                            <a:srgbClr val="4B4B4B"/>
                          </a:solidFill>
                          <a:latin typeface="Arial" panose="020B0604020202020204" pitchFamily="34" charset="0"/>
                          <a:cs typeface="Arial" panose="020B0604020202020204" pitchFamily="34" charset="0"/>
                        </a:rPr>
                        <a:t>K</a:t>
                      </a:r>
                      <a:r>
                        <a:rPr lang="en-GB" sz="1800" spc="-10" dirty="0" smtClean="0">
                          <a:solidFill>
                            <a:srgbClr val="4B4B4B"/>
                          </a:solidFill>
                          <a:latin typeface="Arial" panose="020B0604020202020204" pitchFamily="34" charset="0"/>
                          <a:cs typeface="Arial" panose="020B0604020202020204" pitchFamily="34" charset="0"/>
                        </a:rPr>
                        <a:t>i</a:t>
                      </a:r>
                      <a:r>
                        <a:rPr lang="en-GB" sz="1800" spc="-5" dirty="0" smtClean="0">
                          <a:solidFill>
                            <a:srgbClr val="4B4B4B"/>
                          </a:solidFill>
                          <a:latin typeface="Arial" panose="020B0604020202020204" pitchFamily="34" charset="0"/>
                          <a:cs typeface="Arial" panose="020B0604020202020204" pitchFamily="34" charset="0"/>
                        </a:rPr>
                        <a:t>nde</a:t>
                      </a:r>
                      <a:r>
                        <a:rPr lang="en-GB" sz="1800" dirty="0" smtClean="0">
                          <a:solidFill>
                            <a:srgbClr val="4B4B4B"/>
                          </a:solidFill>
                          <a:latin typeface="Arial" panose="020B0604020202020204" pitchFamily="34" charset="0"/>
                          <a:cs typeface="Arial" panose="020B0604020202020204" pitchFamily="34" charset="0"/>
                        </a:rPr>
                        <a:t>rs</a:t>
                      </a:r>
                      <a:r>
                        <a:rPr lang="en-GB" sz="1800" spc="-15" dirty="0" smtClean="0">
                          <a:solidFill>
                            <a:srgbClr val="4B4B4B"/>
                          </a:solidFill>
                          <a:latin typeface="Arial" panose="020B0604020202020204" pitchFamily="34" charset="0"/>
                          <a:cs typeface="Arial" panose="020B0604020202020204" pitchFamily="34" charset="0"/>
                        </a:rPr>
                        <a:t>z</a:t>
                      </a:r>
                      <a:r>
                        <a:rPr lang="en-GB" sz="1800" spc="-5" dirty="0" smtClean="0">
                          <a:solidFill>
                            <a:srgbClr val="4B4B4B"/>
                          </a:solidFill>
                          <a:latin typeface="Arial" panose="020B0604020202020204" pitchFamily="34" charset="0"/>
                          <a:cs typeface="Arial" panose="020B0604020202020204" pitchFamily="34" charset="0"/>
                        </a:rPr>
                        <a:t>ene</a:t>
                      </a:r>
                      <a:r>
                        <a:rPr lang="en-GB" sz="1800" dirty="0" smtClean="0">
                          <a:solidFill>
                            <a:srgbClr val="4B4B4B"/>
                          </a:solidFill>
                          <a:latin typeface="Arial" panose="020B0604020202020204" pitchFamily="34" charset="0"/>
                          <a:cs typeface="Arial" panose="020B0604020202020204" pitchFamily="34" charset="0"/>
                        </a:rPr>
                        <a:t>n</a:t>
                      </a:r>
                      <a:r>
                        <a:rPr lang="en-GB" sz="1800" spc="5" dirty="0" smtClean="0">
                          <a:solidFill>
                            <a:srgbClr val="4B4B4B"/>
                          </a:solidFill>
                          <a:latin typeface="Arial" panose="020B0604020202020204" pitchFamily="34" charset="0"/>
                          <a:cs typeface="Arial" panose="020B0604020202020204" pitchFamily="34" charset="0"/>
                        </a:rPr>
                        <a:t> </a:t>
                      </a:r>
                      <a:r>
                        <a:rPr lang="en-GB" sz="1800" dirty="0" smtClean="0">
                          <a:solidFill>
                            <a:srgbClr val="4B4B4B"/>
                          </a:solidFill>
                          <a:latin typeface="Arial" panose="020B0604020202020204" pitchFamily="34" charset="0"/>
                          <a:cs typeface="Arial" panose="020B0604020202020204" pitchFamily="34" charset="0"/>
                        </a:rPr>
                        <a:t>–</a:t>
                      </a:r>
                      <a:r>
                        <a:rPr lang="en-GB" sz="1800" spc="-10" dirty="0" smtClean="0">
                          <a:solidFill>
                            <a:srgbClr val="4B4B4B"/>
                          </a:solidFill>
                          <a:latin typeface="Arial" panose="020B0604020202020204" pitchFamily="34" charset="0"/>
                          <a:cs typeface="Arial" panose="020B0604020202020204" pitchFamily="34" charset="0"/>
                        </a:rPr>
                        <a:t> </a:t>
                      </a:r>
                      <a:r>
                        <a:rPr lang="en-GB" sz="1800" dirty="0" smtClean="0">
                          <a:solidFill>
                            <a:srgbClr val="4B4B4B"/>
                          </a:solidFill>
                          <a:latin typeface="Arial" panose="020B0604020202020204" pitchFamily="34" charset="0"/>
                          <a:cs typeface="Arial" panose="020B0604020202020204" pitchFamily="34" charset="0"/>
                        </a:rPr>
                        <a:t>4 m</a:t>
                      </a:r>
                      <a:r>
                        <a:rPr lang="en-GB" sz="1800" spc="-5" dirty="0" smtClean="0">
                          <a:solidFill>
                            <a:srgbClr val="4B4B4B"/>
                          </a:solidFill>
                          <a:latin typeface="Arial" panose="020B0604020202020204" pitchFamily="34" charset="0"/>
                          <a:cs typeface="Arial" panose="020B0604020202020204" pitchFamily="34" charset="0"/>
                        </a:rPr>
                        <a:t>o</a:t>
                      </a:r>
                      <a:r>
                        <a:rPr lang="en-GB" sz="1800" spc="-15" dirty="0" smtClean="0">
                          <a:solidFill>
                            <a:srgbClr val="4B4B4B"/>
                          </a:solidFill>
                          <a:latin typeface="Arial" panose="020B0604020202020204" pitchFamily="34" charset="0"/>
                          <a:cs typeface="Arial" panose="020B0604020202020204" pitchFamily="34" charset="0"/>
                        </a:rPr>
                        <a:t>v</a:t>
                      </a:r>
                      <a:r>
                        <a:rPr lang="en-GB" sz="1800" spc="-5" dirty="0" smtClean="0">
                          <a:solidFill>
                            <a:srgbClr val="4B4B4B"/>
                          </a:solidFill>
                          <a:latin typeface="Arial" panose="020B0604020202020204" pitchFamily="34" charset="0"/>
                          <a:cs typeface="Arial" panose="020B0604020202020204" pitchFamily="34" charset="0"/>
                        </a:rPr>
                        <a:t>e</a:t>
                      </a:r>
                      <a:r>
                        <a:rPr lang="en-GB" sz="1800" dirty="0" smtClean="0">
                          <a:solidFill>
                            <a:srgbClr val="4B4B4B"/>
                          </a:solidFill>
                          <a:latin typeface="Arial" panose="020B0604020202020204" pitchFamily="34" charset="0"/>
                          <a:cs typeface="Arial" panose="020B0604020202020204" pitchFamily="34" charset="0"/>
                        </a:rPr>
                        <a:t>m</a:t>
                      </a:r>
                      <a:r>
                        <a:rPr lang="en-GB" sz="1800" spc="-5" dirty="0" smtClean="0">
                          <a:solidFill>
                            <a:srgbClr val="4B4B4B"/>
                          </a:solidFill>
                          <a:latin typeface="Arial" panose="020B0604020202020204" pitchFamily="34" charset="0"/>
                          <a:cs typeface="Arial" panose="020B0604020202020204" pitchFamily="34" charset="0"/>
                        </a:rPr>
                        <a:t>en</a:t>
                      </a:r>
                      <a:r>
                        <a:rPr lang="en-GB" sz="1800" spc="5" dirty="0" smtClean="0">
                          <a:solidFill>
                            <a:srgbClr val="4B4B4B"/>
                          </a:solidFill>
                          <a:latin typeface="Arial" panose="020B0604020202020204" pitchFamily="34" charset="0"/>
                          <a:cs typeface="Arial" panose="020B0604020202020204" pitchFamily="34" charset="0"/>
                        </a:rPr>
                        <a:t>t</a:t>
                      </a:r>
                      <a:r>
                        <a:rPr lang="en-GB" sz="1800" dirty="0" smtClean="0">
                          <a:solidFill>
                            <a:srgbClr val="4B4B4B"/>
                          </a:solidFill>
                          <a:latin typeface="Arial" panose="020B0604020202020204" pitchFamily="34" charset="0"/>
                          <a:cs typeface="Arial" panose="020B0604020202020204" pitchFamily="34" charset="0"/>
                        </a:rPr>
                        <a:t>s,</a:t>
                      </a:r>
                      <a:r>
                        <a:rPr lang="en-GB" sz="1800" spc="-50" dirty="0" smtClean="0">
                          <a:solidFill>
                            <a:srgbClr val="4B4B4B"/>
                          </a:solidFill>
                          <a:latin typeface="Arial" panose="020B0604020202020204" pitchFamily="34" charset="0"/>
                          <a:cs typeface="Arial" panose="020B0604020202020204" pitchFamily="34" charset="0"/>
                        </a:rPr>
                        <a:t> </a:t>
                      </a:r>
                      <a:r>
                        <a:rPr lang="en-GB" sz="1800" spc="-5" dirty="0" err="1" smtClean="0">
                          <a:solidFill>
                            <a:srgbClr val="4B4B4B"/>
                          </a:solidFill>
                          <a:latin typeface="Arial" panose="020B0604020202020204" pitchFamily="34" charset="0"/>
                          <a:cs typeface="Arial" panose="020B0604020202020204" pitchFamily="34" charset="0"/>
                        </a:rPr>
                        <a:t>e</a:t>
                      </a:r>
                      <a:r>
                        <a:rPr lang="en-GB" sz="1800" spc="5" dirty="0" err="1" smtClean="0">
                          <a:solidFill>
                            <a:srgbClr val="4B4B4B"/>
                          </a:solidFill>
                          <a:latin typeface="Arial" panose="020B0604020202020204" pitchFamily="34" charset="0"/>
                          <a:cs typeface="Arial" panose="020B0604020202020204" pitchFamily="34" charset="0"/>
                        </a:rPr>
                        <a:t>g</a:t>
                      </a:r>
                      <a:r>
                        <a:rPr lang="en-GB" sz="1800" spc="-25" dirty="0" smtClean="0">
                          <a:solidFill>
                            <a:srgbClr val="4B4B4B"/>
                          </a:solidFill>
                          <a:latin typeface="Arial" panose="020B0604020202020204" pitchFamily="34" charset="0"/>
                          <a:cs typeface="Arial" panose="020B0604020202020204" pitchFamily="34" charset="0"/>
                        </a:rPr>
                        <a:t> </a:t>
                      </a:r>
                      <a:r>
                        <a:rPr lang="en-GB" sz="1800" spc="-10" dirty="0" smtClean="0">
                          <a:solidFill>
                            <a:srgbClr val="4B4B4B"/>
                          </a:solidFill>
                          <a:latin typeface="Arial" panose="020B0604020202020204" pitchFamily="34" charset="0"/>
                          <a:cs typeface="Arial" panose="020B0604020202020204" pitchFamily="34" charset="0"/>
                        </a:rPr>
                        <a:t>N</a:t>
                      </a:r>
                      <a:r>
                        <a:rPr lang="en-GB" sz="1800" spc="-5" dirty="0" smtClean="0">
                          <a:solidFill>
                            <a:srgbClr val="4B4B4B"/>
                          </a:solidFill>
                          <a:latin typeface="Arial" panose="020B0604020202020204" pitchFamily="34" charset="0"/>
                          <a:cs typeface="Arial" panose="020B0604020202020204" pitchFamily="34" charset="0"/>
                        </a:rPr>
                        <a:t>o</a:t>
                      </a:r>
                      <a:r>
                        <a:rPr lang="en-GB" sz="1800" dirty="0" smtClean="0">
                          <a:solidFill>
                            <a:srgbClr val="4B4B4B"/>
                          </a:solidFill>
                          <a:latin typeface="Arial" panose="020B0604020202020204" pitchFamily="34" charset="0"/>
                          <a:cs typeface="Arial" panose="020B0604020202020204" pitchFamily="34" charset="0"/>
                        </a:rPr>
                        <a:t>.</a:t>
                      </a:r>
                      <a:r>
                        <a:rPr lang="en-GB" sz="1800" spc="-15" dirty="0" smtClean="0">
                          <a:solidFill>
                            <a:srgbClr val="4B4B4B"/>
                          </a:solidFill>
                          <a:latin typeface="Arial" panose="020B0604020202020204" pitchFamily="34" charset="0"/>
                          <a:cs typeface="Arial" panose="020B0604020202020204" pitchFamily="34" charset="0"/>
                        </a:rPr>
                        <a:t> </a:t>
                      </a:r>
                      <a:r>
                        <a:rPr lang="en-GB" sz="1800" dirty="0" smtClean="0">
                          <a:solidFill>
                            <a:srgbClr val="4B4B4B"/>
                          </a:solidFill>
                          <a:latin typeface="Arial" panose="020B0604020202020204" pitchFamily="34" charset="0"/>
                          <a:cs typeface="Arial" panose="020B0604020202020204" pitchFamily="34" charset="0"/>
                        </a:rPr>
                        <a:t>1</a:t>
                      </a:r>
                      <a:r>
                        <a:rPr lang="en-GB" sz="1800" spc="-10"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F</a:t>
                      </a:r>
                      <a:r>
                        <a:rPr lang="en-GB" sz="1800" dirty="0" smtClean="0">
                          <a:solidFill>
                            <a:srgbClr val="4B4B4B"/>
                          </a:solidFill>
                          <a:latin typeface="Arial" panose="020B0604020202020204" pitchFamily="34" charset="0"/>
                          <a:cs typeface="Arial" panose="020B0604020202020204" pitchFamily="34" charset="0"/>
                        </a:rPr>
                        <a:t>r</a:t>
                      </a:r>
                      <a:r>
                        <a:rPr lang="en-GB" sz="1800" spc="-5" dirty="0" smtClean="0">
                          <a:solidFill>
                            <a:srgbClr val="4B4B4B"/>
                          </a:solidFill>
                          <a:latin typeface="Arial" panose="020B0604020202020204" pitchFamily="34" charset="0"/>
                          <a:cs typeface="Arial" panose="020B0604020202020204" pitchFamily="34" charset="0"/>
                        </a:rPr>
                        <a:t>o</a:t>
                      </a:r>
                      <a:r>
                        <a:rPr lang="en-GB" sz="1800" dirty="0" smtClean="0">
                          <a:solidFill>
                            <a:srgbClr val="4B4B4B"/>
                          </a:solidFill>
                          <a:latin typeface="Arial" panose="020B0604020202020204" pitchFamily="34" charset="0"/>
                          <a:cs typeface="Arial" panose="020B0604020202020204" pitchFamily="34" charset="0"/>
                        </a:rPr>
                        <a:t>m</a:t>
                      </a:r>
                      <a:r>
                        <a:rPr lang="en-GB" sz="1800" spc="-15" dirty="0" smtClean="0">
                          <a:solidFill>
                            <a:srgbClr val="4B4B4B"/>
                          </a:solidFill>
                          <a:latin typeface="Arial" panose="020B0604020202020204" pitchFamily="34" charset="0"/>
                          <a:cs typeface="Arial" panose="020B0604020202020204" pitchFamily="34" charset="0"/>
                        </a:rPr>
                        <a:t> </a:t>
                      </a:r>
                      <a:r>
                        <a:rPr lang="en-GB" sz="1800" spc="15" dirty="0" smtClean="0">
                          <a:solidFill>
                            <a:srgbClr val="4B4B4B"/>
                          </a:solidFill>
                          <a:latin typeface="Arial" panose="020B0604020202020204" pitchFamily="34" charset="0"/>
                          <a:cs typeface="Arial" panose="020B0604020202020204" pitchFamily="34" charset="0"/>
                        </a:rPr>
                        <a:t>f</a:t>
                      </a:r>
                      <a:r>
                        <a:rPr lang="en-GB" sz="1800" spc="-5" dirty="0" smtClean="0">
                          <a:solidFill>
                            <a:srgbClr val="4B4B4B"/>
                          </a:solidFill>
                          <a:latin typeface="Arial" panose="020B0604020202020204" pitchFamily="34" charset="0"/>
                          <a:cs typeface="Arial" panose="020B0604020202020204" pitchFamily="34" charset="0"/>
                        </a:rPr>
                        <a:t>o</a:t>
                      </a:r>
                      <a:r>
                        <a:rPr lang="en-GB" sz="1800" dirty="0" smtClean="0">
                          <a:solidFill>
                            <a:srgbClr val="4B4B4B"/>
                          </a:solidFill>
                          <a:latin typeface="Arial" panose="020B0604020202020204" pitchFamily="34" charset="0"/>
                          <a:cs typeface="Arial" panose="020B0604020202020204" pitchFamily="34" charset="0"/>
                        </a:rPr>
                        <a:t>r</a:t>
                      </a:r>
                      <a:r>
                        <a:rPr lang="en-GB" sz="1800" spc="-5" dirty="0" smtClean="0">
                          <a:solidFill>
                            <a:srgbClr val="4B4B4B"/>
                          </a:solidFill>
                          <a:latin typeface="Arial" panose="020B0604020202020204" pitchFamily="34" charset="0"/>
                          <a:cs typeface="Arial" panose="020B0604020202020204" pitchFamily="34" charset="0"/>
                        </a:rPr>
                        <a:t>e</a:t>
                      </a:r>
                      <a:r>
                        <a:rPr lang="en-GB" sz="1800" spc="-10" dirty="0" smtClean="0">
                          <a:solidFill>
                            <a:srgbClr val="4B4B4B"/>
                          </a:solidFill>
                          <a:latin typeface="Arial" panose="020B0604020202020204" pitchFamily="34" charset="0"/>
                          <a:cs typeface="Arial" panose="020B0604020202020204" pitchFamily="34" charset="0"/>
                        </a:rPr>
                        <a:t>i</a:t>
                      </a:r>
                      <a:r>
                        <a:rPr lang="en-GB" sz="1800" spc="5" dirty="0" smtClean="0">
                          <a:solidFill>
                            <a:srgbClr val="4B4B4B"/>
                          </a:solidFill>
                          <a:latin typeface="Arial" panose="020B0604020202020204" pitchFamily="34" charset="0"/>
                          <a:cs typeface="Arial" panose="020B0604020202020204" pitchFamily="34" charset="0"/>
                        </a:rPr>
                        <a:t>g</a:t>
                      </a:r>
                      <a:r>
                        <a:rPr lang="en-GB" sz="1800" dirty="0" smtClean="0">
                          <a:solidFill>
                            <a:srgbClr val="4B4B4B"/>
                          </a:solidFill>
                          <a:latin typeface="Arial" panose="020B0604020202020204" pitchFamily="34" charset="0"/>
                          <a:cs typeface="Arial" panose="020B0604020202020204" pitchFamily="34" charset="0"/>
                        </a:rPr>
                        <a:t>n</a:t>
                      </a:r>
                      <a:r>
                        <a:rPr lang="en-GB" sz="1800" spc="-45" dirty="0" smtClean="0">
                          <a:solidFill>
                            <a:srgbClr val="4B4B4B"/>
                          </a:solidFill>
                          <a:latin typeface="Arial" panose="020B0604020202020204" pitchFamily="34" charset="0"/>
                          <a:cs typeface="Arial" panose="020B0604020202020204" pitchFamily="34" charset="0"/>
                        </a:rPr>
                        <a:t> </a:t>
                      </a:r>
                      <a:r>
                        <a:rPr lang="en-GB" sz="1800" spc="-10" dirty="0" smtClean="0">
                          <a:solidFill>
                            <a:srgbClr val="4B4B4B"/>
                          </a:solidFill>
                          <a:latin typeface="Arial" panose="020B0604020202020204" pitchFamily="34" charset="0"/>
                          <a:cs typeface="Arial" panose="020B0604020202020204" pitchFamily="34" charset="0"/>
                        </a:rPr>
                        <a:t>l</a:t>
                      </a:r>
                      <a:r>
                        <a:rPr lang="en-GB" sz="1800" spc="-5" dirty="0" smtClean="0">
                          <a:solidFill>
                            <a:srgbClr val="4B4B4B"/>
                          </a:solidFill>
                          <a:latin typeface="Arial" panose="020B0604020202020204" pitchFamily="34" charset="0"/>
                          <a:cs typeface="Arial" panose="020B0604020202020204" pitchFamily="34" charset="0"/>
                        </a:rPr>
                        <a:t>and</a:t>
                      </a:r>
                      <a:r>
                        <a:rPr lang="en-GB" sz="1800" dirty="0" smtClean="0">
                          <a:solidFill>
                            <a:srgbClr val="4B4B4B"/>
                          </a:solidFill>
                          <a:latin typeface="Arial" panose="020B0604020202020204" pitchFamily="34" charset="0"/>
                          <a:cs typeface="Arial" panose="020B0604020202020204" pitchFamily="34" charset="0"/>
                        </a:rPr>
                        <a:t>s</a:t>
                      </a:r>
                      <a:r>
                        <a:rPr lang="en-GB" sz="1800" spc="5"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an</a:t>
                      </a:r>
                      <a:r>
                        <a:rPr lang="en-GB" sz="1800" dirty="0" smtClean="0">
                          <a:solidFill>
                            <a:srgbClr val="4B4B4B"/>
                          </a:solidFill>
                          <a:latin typeface="Arial" panose="020B0604020202020204" pitchFamily="34" charset="0"/>
                          <a:cs typeface="Arial" panose="020B0604020202020204" pitchFamily="34" charset="0"/>
                        </a:rPr>
                        <a:t>d</a:t>
                      </a:r>
                      <a:r>
                        <a:rPr lang="en-GB" sz="1800" spc="-10"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peop</a:t>
                      </a:r>
                      <a:r>
                        <a:rPr lang="en-GB" sz="1800" spc="-10" dirty="0" smtClean="0">
                          <a:solidFill>
                            <a:srgbClr val="4B4B4B"/>
                          </a:solidFill>
                          <a:latin typeface="Arial" panose="020B0604020202020204" pitchFamily="34" charset="0"/>
                          <a:cs typeface="Arial" panose="020B0604020202020204" pitchFamily="34" charset="0"/>
                        </a:rPr>
                        <a:t>l</a:t>
                      </a:r>
                      <a:r>
                        <a:rPr lang="en-GB" sz="1800" spc="-5" dirty="0" smtClean="0">
                          <a:solidFill>
                            <a:srgbClr val="4B4B4B"/>
                          </a:solidFill>
                          <a:latin typeface="Arial" panose="020B0604020202020204" pitchFamily="34" charset="0"/>
                          <a:cs typeface="Arial" panose="020B0604020202020204" pitchFamily="34" charset="0"/>
                        </a:rPr>
                        <a:t>e</a:t>
                      </a:r>
                      <a:r>
                        <a:rPr lang="en-GB" sz="1800" dirty="0" smtClean="0">
                          <a:solidFill>
                            <a:srgbClr val="4B4B4B"/>
                          </a:solidFill>
                          <a:latin typeface="Arial" panose="020B0604020202020204" pitchFamily="34" charset="0"/>
                          <a:cs typeface="Arial" panose="020B0604020202020204" pitchFamily="34" charset="0"/>
                        </a:rPr>
                        <a:t>, </a:t>
                      </a:r>
                      <a:r>
                        <a:rPr lang="en-GB" sz="1800" spc="-10" dirty="0" smtClean="0">
                          <a:solidFill>
                            <a:srgbClr val="4B4B4B"/>
                          </a:solidFill>
                          <a:latin typeface="Arial" panose="020B0604020202020204" pitchFamily="34" charset="0"/>
                          <a:cs typeface="Arial" panose="020B0604020202020204" pitchFamily="34" charset="0"/>
                        </a:rPr>
                        <a:t>N</a:t>
                      </a:r>
                      <a:r>
                        <a:rPr lang="en-GB" sz="1800" spc="-5" dirty="0" smtClean="0">
                          <a:solidFill>
                            <a:srgbClr val="4B4B4B"/>
                          </a:solidFill>
                          <a:latin typeface="Arial" panose="020B0604020202020204" pitchFamily="34" charset="0"/>
                          <a:cs typeface="Arial" panose="020B0604020202020204" pitchFamily="34" charset="0"/>
                        </a:rPr>
                        <a:t>o</a:t>
                      </a:r>
                      <a:r>
                        <a:rPr lang="en-GB" sz="1800" dirty="0" smtClean="0">
                          <a:solidFill>
                            <a:srgbClr val="4B4B4B"/>
                          </a:solidFill>
                          <a:latin typeface="Arial" panose="020B0604020202020204" pitchFamily="34" charset="0"/>
                          <a:cs typeface="Arial" panose="020B0604020202020204" pitchFamily="34" charset="0"/>
                        </a:rPr>
                        <a:t>. 6</a:t>
                      </a:r>
                      <a:r>
                        <a:rPr lang="en-GB" sz="1800" spc="-10" dirty="0" smtClean="0">
                          <a:solidFill>
                            <a:srgbClr val="4B4B4B"/>
                          </a:solidFill>
                          <a:latin typeface="Arial" panose="020B0604020202020204" pitchFamily="34" charset="0"/>
                          <a:cs typeface="Arial" panose="020B0604020202020204" pitchFamily="34" charset="0"/>
                        </a:rPr>
                        <a:t> </a:t>
                      </a:r>
                      <a:r>
                        <a:rPr lang="en-GB" sz="1800" dirty="0" smtClean="0">
                          <a:solidFill>
                            <a:srgbClr val="4B4B4B"/>
                          </a:solidFill>
                          <a:latin typeface="Arial" panose="020B0604020202020204" pitchFamily="34" charset="0"/>
                          <a:cs typeface="Arial" panose="020B0604020202020204" pitchFamily="34" charset="0"/>
                        </a:rPr>
                        <a:t>A</a:t>
                      </a:r>
                      <a:r>
                        <a:rPr lang="en-GB" sz="1800" spc="-10"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g</a:t>
                      </a:r>
                      <a:r>
                        <a:rPr lang="en-GB" sz="1800" dirty="0" smtClean="0">
                          <a:solidFill>
                            <a:srgbClr val="4B4B4B"/>
                          </a:solidFill>
                          <a:latin typeface="Arial" panose="020B0604020202020204" pitchFamily="34" charset="0"/>
                          <a:cs typeface="Arial" panose="020B0604020202020204" pitchFamily="34" charset="0"/>
                        </a:rPr>
                        <a:t>r</a:t>
                      </a:r>
                      <a:r>
                        <a:rPr lang="en-GB" sz="1800" spc="-5" dirty="0" smtClean="0">
                          <a:solidFill>
                            <a:srgbClr val="4B4B4B"/>
                          </a:solidFill>
                          <a:latin typeface="Arial" panose="020B0604020202020204" pitchFamily="34" charset="0"/>
                          <a:cs typeface="Arial" panose="020B0604020202020204" pitchFamily="34" charset="0"/>
                        </a:rPr>
                        <a:t>ea</a:t>
                      </a:r>
                      <a:r>
                        <a:rPr lang="en-GB" sz="1800" dirty="0" smtClean="0">
                          <a:solidFill>
                            <a:srgbClr val="4B4B4B"/>
                          </a:solidFill>
                          <a:latin typeface="Arial" panose="020B0604020202020204" pitchFamily="34" charset="0"/>
                          <a:cs typeface="Arial" panose="020B0604020202020204" pitchFamily="34" charset="0"/>
                        </a:rPr>
                        <a:t>t</a:t>
                      </a:r>
                      <a:r>
                        <a:rPr lang="en-GB" sz="1800" spc="-25"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e</a:t>
                      </a:r>
                      <a:r>
                        <a:rPr lang="en-GB" sz="1800" spc="-15" dirty="0" smtClean="0">
                          <a:solidFill>
                            <a:srgbClr val="4B4B4B"/>
                          </a:solidFill>
                          <a:latin typeface="Arial" panose="020B0604020202020204" pitchFamily="34" charset="0"/>
                          <a:cs typeface="Arial" panose="020B0604020202020204" pitchFamily="34" charset="0"/>
                        </a:rPr>
                        <a:t>v</a:t>
                      </a:r>
                      <a:r>
                        <a:rPr lang="en-GB" sz="1800" spc="-5" dirty="0" smtClean="0">
                          <a:solidFill>
                            <a:srgbClr val="4B4B4B"/>
                          </a:solidFill>
                          <a:latin typeface="Arial" panose="020B0604020202020204" pitchFamily="34" charset="0"/>
                          <a:cs typeface="Arial" panose="020B0604020202020204" pitchFamily="34" charset="0"/>
                        </a:rPr>
                        <a:t>en</a:t>
                      </a:r>
                      <a:r>
                        <a:rPr lang="en-GB" sz="1800" spc="5" dirty="0" smtClean="0">
                          <a:solidFill>
                            <a:srgbClr val="4B4B4B"/>
                          </a:solidFill>
                          <a:latin typeface="Arial" panose="020B0604020202020204" pitchFamily="34" charset="0"/>
                          <a:cs typeface="Arial" panose="020B0604020202020204" pitchFamily="34" charset="0"/>
                        </a:rPr>
                        <a:t>t</a:t>
                      </a:r>
                      <a:r>
                        <a:rPr lang="en-GB" sz="1800" dirty="0" smtClean="0">
                          <a:solidFill>
                            <a:srgbClr val="4B4B4B"/>
                          </a:solidFill>
                          <a:latin typeface="Arial" panose="020B0604020202020204" pitchFamily="34" charset="0"/>
                          <a:cs typeface="Arial" panose="020B0604020202020204" pitchFamily="34" charset="0"/>
                        </a:rPr>
                        <a:t>,</a:t>
                      </a:r>
                      <a:r>
                        <a:rPr lang="en-GB" sz="1800" spc="-15" dirty="0" smtClean="0">
                          <a:solidFill>
                            <a:srgbClr val="4B4B4B"/>
                          </a:solidFill>
                          <a:latin typeface="Arial" panose="020B0604020202020204" pitchFamily="34" charset="0"/>
                          <a:cs typeface="Arial" panose="020B0604020202020204" pitchFamily="34" charset="0"/>
                        </a:rPr>
                        <a:t> </a:t>
                      </a:r>
                      <a:r>
                        <a:rPr lang="en-GB" sz="1800" spc="-10" dirty="0" smtClean="0">
                          <a:solidFill>
                            <a:srgbClr val="4B4B4B"/>
                          </a:solidFill>
                          <a:latin typeface="Arial" panose="020B0604020202020204" pitchFamily="34" charset="0"/>
                          <a:cs typeface="Arial" panose="020B0604020202020204" pitchFamily="34" charset="0"/>
                        </a:rPr>
                        <a:t>N</a:t>
                      </a:r>
                      <a:r>
                        <a:rPr lang="en-GB" sz="1800" spc="-5" dirty="0" smtClean="0">
                          <a:solidFill>
                            <a:srgbClr val="4B4B4B"/>
                          </a:solidFill>
                          <a:latin typeface="Arial" panose="020B0604020202020204" pitchFamily="34" charset="0"/>
                          <a:cs typeface="Arial" panose="020B0604020202020204" pitchFamily="34" charset="0"/>
                        </a:rPr>
                        <a:t>o</a:t>
                      </a:r>
                      <a:r>
                        <a:rPr lang="en-GB" sz="1800" dirty="0" smtClean="0">
                          <a:solidFill>
                            <a:srgbClr val="4B4B4B"/>
                          </a:solidFill>
                          <a:latin typeface="Arial" panose="020B0604020202020204" pitchFamily="34" charset="0"/>
                          <a:cs typeface="Arial" panose="020B0604020202020204" pitchFamily="34" charset="0"/>
                        </a:rPr>
                        <a:t>.</a:t>
                      </a:r>
                      <a:r>
                        <a:rPr lang="en-GB" sz="1800" spc="-15" dirty="0" smtClean="0">
                          <a:solidFill>
                            <a:srgbClr val="4B4B4B"/>
                          </a:solidFill>
                          <a:latin typeface="Arial" panose="020B0604020202020204" pitchFamily="34" charset="0"/>
                          <a:cs typeface="Arial" panose="020B0604020202020204" pitchFamily="34" charset="0"/>
                        </a:rPr>
                        <a:t> </a:t>
                      </a:r>
                      <a:r>
                        <a:rPr lang="en-GB" sz="1800" dirty="0" smtClean="0">
                          <a:solidFill>
                            <a:srgbClr val="4B4B4B"/>
                          </a:solidFill>
                          <a:latin typeface="Arial" panose="020B0604020202020204" pitchFamily="34" charset="0"/>
                          <a:cs typeface="Arial" panose="020B0604020202020204" pitchFamily="34" charset="0"/>
                        </a:rPr>
                        <a:t>8 </a:t>
                      </a:r>
                      <a:r>
                        <a:rPr lang="en-GB" sz="1800" spc="-5" dirty="0" smtClean="0">
                          <a:solidFill>
                            <a:srgbClr val="4B4B4B"/>
                          </a:solidFill>
                          <a:latin typeface="Arial" panose="020B0604020202020204" pitchFamily="34" charset="0"/>
                          <a:cs typeface="Arial" panose="020B0604020202020204" pitchFamily="34" charset="0"/>
                        </a:rPr>
                        <a:t>A</a:t>
                      </a:r>
                      <a:r>
                        <a:rPr lang="en-GB" sz="1800" dirty="0" smtClean="0">
                          <a:solidFill>
                            <a:srgbClr val="4B4B4B"/>
                          </a:solidFill>
                          <a:latin typeface="Arial" panose="020B0604020202020204" pitchFamily="34" charset="0"/>
                          <a:cs typeface="Arial" panose="020B0604020202020204" pitchFamily="34" charset="0"/>
                        </a:rPr>
                        <a:t>t</a:t>
                      </a:r>
                      <a:r>
                        <a:rPr lang="en-GB" sz="1800" spc="-15"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t</a:t>
                      </a:r>
                      <a:r>
                        <a:rPr lang="en-GB" sz="1800" spc="-5" dirty="0" smtClean="0">
                          <a:solidFill>
                            <a:srgbClr val="4B4B4B"/>
                          </a:solidFill>
                          <a:latin typeface="Arial" panose="020B0604020202020204" pitchFamily="34" charset="0"/>
                          <a:cs typeface="Arial" panose="020B0604020202020204" pitchFamily="34" charset="0"/>
                        </a:rPr>
                        <a:t>h</a:t>
                      </a:r>
                      <a:r>
                        <a:rPr lang="en-GB" sz="1800" dirty="0" smtClean="0">
                          <a:solidFill>
                            <a:srgbClr val="4B4B4B"/>
                          </a:solidFill>
                          <a:latin typeface="Arial" panose="020B0604020202020204" pitchFamily="34" charset="0"/>
                          <a:cs typeface="Arial" panose="020B0604020202020204" pitchFamily="34" charset="0"/>
                        </a:rPr>
                        <a:t>e</a:t>
                      </a:r>
                      <a:r>
                        <a:rPr lang="en-GB" sz="1800" spc="-20" dirty="0" smtClean="0">
                          <a:solidFill>
                            <a:srgbClr val="4B4B4B"/>
                          </a:solidFill>
                          <a:latin typeface="Arial" panose="020B0604020202020204" pitchFamily="34" charset="0"/>
                          <a:cs typeface="Arial" panose="020B0604020202020204" pitchFamily="34" charset="0"/>
                        </a:rPr>
                        <a:t> </a:t>
                      </a:r>
                      <a:r>
                        <a:rPr lang="en-GB" sz="1800" spc="15" dirty="0" smtClean="0">
                          <a:solidFill>
                            <a:srgbClr val="4B4B4B"/>
                          </a:solidFill>
                          <a:latin typeface="Arial" panose="020B0604020202020204" pitchFamily="34" charset="0"/>
                          <a:cs typeface="Arial" panose="020B0604020202020204" pitchFamily="34" charset="0"/>
                        </a:rPr>
                        <a:t>f</a:t>
                      </a:r>
                      <a:r>
                        <a:rPr lang="en-GB" sz="1800" spc="-10" dirty="0" smtClean="0">
                          <a:solidFill>
                            <a:srgbClr val="4B4B4B"/>
                          </a:solidFill>
                          <a:latin typeface="Arial" panose="020B0604020202020204" pitchFamily="34" charset="0"/>
                          <a:cs typeface="Arial" panose="020B0604020202020204" pitchFamily="34" charset="0"/>
                        </a:rPr>
                        <a:t>i</a:t>
                      </a:r>
                      <a:r>
                        <a:rPr lang="en-GB" sz="1800" dirty="0" smtClean="0">
                          <a:solidFill>
                            <a:srgbClr val="4B4B4B"/>
                          </a:solidFill>
                          <a:latin typeface="Arial" panose="020B0604020202020204" pitchFamily="34" charset="0"/>
                          <a:cs typeface="Arial" panose="020B0604020202020204" pitchFamily="34" charset="0"/>
                        </a:rPr>
                        <a:t>r</a:t>
                      </a:r>
                      <a:r>
                        <a:rPr lang="en-GB" sz="1800" spc="-5" dirty="0" smtClean="0">
                          <a:solidFill>
                            <a:srgbClr val="4B4B4B"/>
                          </a:solidFill>
                          <a:latin typeface="Arial" panose="020B0604020202020204" pitchFamily="34" charset="0"/>
                          <a:cs typeface="Arial" panose="020B0604020202020204" pitchFamily="34" charset="0"/>
                        </a:rPr>
                        <a:t>e</a:t>
                      </a:r>
                      <a:r>
                        <a:rPr lang="en-GB" sz="1800" dirty="0" smtClean="0">
                          <a:solidFill>
                            <a:srgbClr val="4B4B4B"/>
                          </a:solidFill>
                          <a:latin typeface="Arial" panose="020B0604020202020204" pitchFamily="34" charset="0"/>
                          <a:cs typeface="Arial" panose="020B0604020202020204" pitchFamily="34" charset="0"/>
                        </a:rPr>
                        <a:t>s</a:t>
                      </a:r>
                      <a:r>
                        <a:rPr lang="en-GB" sz="1800" spc="-10" dirty="0" smtClean="0">
                          <a:solidFill>
                            <a:srgbClr val="4B4B4B"/>
                          </a:solidFill>
                          <a:latin typeface="Arial" panose="020B0604020202020204" pitchFamily="34" charset="0"/>
                          <a:cs typeface="Arial" panose="020B0604020202020204" pitchFamily="34" charset="0"/>
                        </a:rPr>
                        <a:t>i</a:t>
                      </a:r>
                      <a:r>
                        <a:rPr lang="en-GB" sz="1800" spc="-5" dirty="0" smtClean="0">
                          <a:solidFill>
                            <a:srgbClr val="4B4B4B"/>
                          </a:solidFill>
                          <a:latin typeface="Arial" panose="020B0604020202020204" pitchFamily="34" charset="0"/>
                          <a:cs typeface="Arial" panose="020B0604020202020204" pitchFamily="34" charset="0"/>
                        </a:rPr>
                        <a:t>d</a:t>
                      </a:r>
                      <a:r>
                        <a:rPr lang="en-GB" sz="1800" dirty="0" smtClean="0">
                          <a:solidFill>
                            <a:srgbClr val="4B4B4B"/>
                          </a:solidFill>
                          <a:latin typeface="Arial" panose="020B0604020202020204" pitchFamily="34" charset="0"/>
                          <a:cs typeface="Arial" panose="020B0604020202020204" pitchFamily="34" charset="0"/>
                        </a:rPr>
                        <a:t>e</a:t>
                      </a:r>
                      <a:r>
                        <a:rPr lang="en-GB" sz="1800" spc="-20"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an</a:t>
                      </a:r>
                      <a:r>
                        <a:rPr lang="en-GB" sz="1800" dirty="0" smtClean="0">
                          <a:solidFill>
                            <a:srgbClr val="4B4B4B"/>
                          </a:solidFill>
                          <a:latin typeface="Arial" panose="020B0604020202020204" pitchFamily="34" charset="0"/>
                          <a:cs typeface="Arial" panose="020B0604020202020204" pitchFamily="34" charset="0"/>
                        </a:rPr>
                        <a:t>d</a:t>
                      </a:r>
                      <a:r>
                        <a:rPr lang="en-GB" sz="1800" spc="-10" dirty="0" smtClean="0">
                          <a:solidFill>
                            <a:srgbClr val="4B4B4B"/>
                          </a:solidFill>
                          <a:latin typeface="Arial" panose="020B0604020202020204" pitchFamily="34" charset="0"/>
                          <a:cs typeface="Arial" panose="020B0604020202020204" pitchFamily="34" charset="0"/>
                        </a:rPr>
                        <a:t> N</a:t>
                      </a:r>
                      <a:r>
                        <a:rPr lang="en-GB" sz="1800" spc="-5" dirty="0" smtClean="0">
                          <a:solidFill>
                            <a:srgbClr val="4B4B4B"/>
                          </a:solidFill>
                          <a:latin typeface="Arial" panose="020B0604020202020204" pitchFamily="34" charset="0"/>
                          <a:cs typeface="Arial" panose="020B0604020202020204" pitchFamily="34" charset="0"/>
                        </a:rPr>
                        <a:t>o</a:t>
                      </a:r>
                      <a:r>
                        <a:rPr lang="en-GB" sz="1800"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1</a:t>
                      </a:r>
                      <a:r>
                        <a:rPr lang="en-GB" sz="1800" dirty="0" smtClean="0">
                          <a:solidFill>
                            <a:srgbClr val="4B4B4B"/>
                          </a:solidFill>
                          <a:latin typeface="Arial" panose="020B0604020202020204" pitchFamily="34" charset="0"/>
                          <a:cs typeface="Arial" panose="020B0604020202020204" pitchFamily="34" charset="0"/>
                        </a:rPr>
                        <a:t>3</a:t>
                      </a:r>
                      <a:r>
                        <a:rPr lang="en-GB" sz="1800" spc="-10" dirty="0" smtClean="0">
                          <a:solidFill>
                            <a:srgbClr val="4B4B4B"/>
                          </a:solidFill>
                          <a:latin typeface="Arial" panose="020B0604020202020204" pitchFamily="34" charset="0"/>
                          <a:cs typeface="Arial" panose="020B0604020202020204" pitchFamily="34" charset="0"/>
                        </a:rPr>
                        <a:t> H</a:t>
                      </a:r>
                      <a:r>
                        <a:rPr lang="en-GB" sz="1800" spc="-5" dirty="0" smtClean="0">
                          <a:solidFill>
                            <a:srgbClr val="4B4B4B"/>
                          </a:solidFill>
                          <a:latin typeface="Arial" panose="020B0604020202020204" pitchFamily="34" charset="0"/>
                          <a:cs typeface="Arial" panose="020B0604020202020204" pitchFamily="34" charset="0"/>
                        </a:rPr>
                        <a:t>a</a:t>
                      </a:r>
                      <a:r>
                        <a:rPr lang="en-GB" sz="1800" dirty="0" smtClean="0">
                          <a:solidFill>
                            <a:srgbClr val="4B4B4B"/>
                          </a:solidFill>
                          <a:latin typeface="Arial" panose="020B0604020202020204" pitchFamily="34" charset="0"/>
                          <a:cs typeface="Arial" panose="020B0604020202020204" pitchFamily="34" charset="0"/>
                        </a:rPr>
                        <a:t>r</a:t>
                      </a:r>
                      <a:r>
                        <a:rPr lang="en-GB" sz="1800" spc="10" dirty="0" smtClean="0">
                          <a:solidFill>
                            <a:srgbClr val="4B4B4B"/>
                          </a:solidFill>
                          <a:latin typeface="Arial" panose="020B0604020202020204" pitchFamily="34" charset="0"/>
                          <a:cs typeface="Arial" panose="020B0604020202020204" pitchFamily="34" charset="0"/>
                        </a:rPr>
                        <a:t>k</a:t>
                      </a:r>
                      <a:r>
                        <a:rPr lang="en-GB" sz="1800" dirty="0" smtClean="0">
                          <a:solidFill>
                            <a:srgbClr val="4B4B4B"/>
                          </a:solidFill>
                          <a:latin typeface="Arial" panose="020B0604020202020204" pitchFamily="34" charset="0"/>
                          <a:cs typeface="Arial" panose="020B0604020202020204" pitchFamily="34" charset="0"/>
                        </a:rPr>
                        <a:t>!</a:t>
                      </a:r>
                      <a:r>
                        <a:rPr lang="en-GB" sz="1800" spc="-25" dirty="0" smtClean="0">
                          <a:solidFill>
                            <a:srgbClr val="4B4B4B"/>
                          </a:solidFill>
                          <a:latin typeface="Arial" panose="020B0604020202020204" pitchFamily="34" charset="0"/>
                          <a:cs typeface="Arial" panose="020B0604020202020204" pitchFamily="34" charset="0"/>
                        </a:rPr>
                        <a:t> </a:t>
                      </a:r>
                      <a:r>
                        <a:rPr lang="en-GB" sz="1800" spc="10" dirty="0" smtClean="0">
                          <a:solidFill>
                            <a:srgbClr val="4B4B4B"/>
                          </a:solidFill>
                          <a:latin typeface="Arial" panose="020B0604020202020204" pitchFamily="34" charset="0"/>
                          <a:cs typeface="Arial" panose="020B0604020202020204" pitchFamily="34" charset="0"/>
                        </a:rPr>
                        <a:t>T</a:t>
                      </a:r>
                      <a:r>
                        <a:rPr lang="en-GB" sz="1800" spc="-5" dirty="0" smtClean="0">
                          <a:solidFill>
                            <a:srgbClr val="4B4B4B"/>
                          </a:solidFill>
                          <a:latin typeface="Arial" panose="020B0604020202020204" pitchFamily="34" charset="0"/>
                          <a:cs typeface="Arial" panose="020B0604020202020204" pitchFamily="34" charset="0"/>
                        </a:rPr>
                        <a:t>h</a:t>
                      </a:r>
                      <a:r>
                        <a:rPr lang="en-GB" sz="1800" dirty="0" smtClean="0">
                          <a:solidFill>
                            <a:srgbClr val="4B4B4B"/>
                          </a:solidFill>
                          <a:latin typeface="Arial" panose="020B0604020202020204" pitchFamily="34" charset="0"/>
                          <a:cs typeface="Arial" panose="020B0604020202020204" pitchFamily="34" charset="0"/>
                        </a:rPr>
                        <a:t>e</a:t>
                      </a:r>
                      <a:r>
                        <a:rPr lang="en-GB" sz="1800" spc="-20"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poe</a:t>
                      </a:r>
                      <a:r>
                        <a:rPr lang="en-GB" sz="1800" dirty="0" smtClean="0">
                          <a:solidFill>
                            <a:srgbClr val="4B4B4B"/>
                          </a:solidFill>
                          <a:latin typeface="Arial" panose="020B0604020202020204" pitchFamily="34" charset="0"/>
                          <a:cs typeface="Arial" panose="020B0604020202020204" pitchFamily="34" charset="0"/>
                        </a:rPr>
                        <a:t>t</a:t>
                      </a:r>
                      <a:r>
                        <a:rPr lang="en-GB" sz="1800" spc="-15" dirty="0" smtClean="0">
                          <a:solidFill>
                            <a:srgbClr val="4B4B4B"/>
                          </a:solidFill>
                          <a:latin typeface="Arial" panose="020B0604020202020204" pitchFamily="34" charset="0"/>
                          <a:cs typeface="Arial" panose="020B0604020202020204" pitchFamily="34" charset="0"/>
                        </a:rPr>
                        <a:t> </a:t>
                      </a:r>
                      <a:r>
                        <a:rPr lang="en-GB" sz="1800" dirty="0" smtClean="0">
                          <a:solidFill>
                            <a:srgbClr val="4B4B4B"/>
                          </a:solidFill>
                          <a:latin typeface="Arial" panose="020B0604020202020204" pitchFamily="34" charset="0"/>
                          <a:cs typeface="Arial" panose="020B0604020202020204" pitchFamily="34" charset="0"/>
                        </a:rPr>
                        <a:t>s</a:t>
                      </a:r>
                      <a:r>
                        <a:rPr lang="en-GB" sz="1800" spc="-5" dirty="0" smtClean="0">
                          <a:solidFill>
                            <a:srgbClr val="4B4B4B"/>
                          </a:solidFill>
                          <a:latin typeface="Arial" panose="020B0604020202020204" pitchFamily="34" charset="0"/>
                          <a:cs typeface="Arial" panose="020B0604020202020204" pitchFamily="34" charset="0"/>
                        </a:rPr>
                        <a:t>pea</a:t>
                      </a:r>
                      <a:r>
                        <a:rPr lang="en-GB" sz="1800" spc="10" dirty="0" smtClean="0">
                          <a:solidFill>
                            <a:srgbClr val="4B4B4B"/>
                          </a:solidFill>
                          <a:latin typeface="Arial" panose="020B0604020202020204" pitchFamily="34" charset="0"/>
                          <a:cs typeface="Arial" panose="020B0604020202020204" pitchFamily="34" charset="0"/>
                        </a:rPr>
                        <a:t>k</a:t>
                      </a:r>
                      <a:r>
                        <a:rPr lang="en-GB" sz="1800" dirty="0" smtClean="0">
                          <a:solidFill>
                            <a:srgbClr val="4B4B4B"/>
                          </a:solidFill>
                          <a:latin typeface="Arial" panose="020B0604020202020204" pitchFamily="34" charset="0"/>
                          <a:cs typeface="Arial" panose="020B0604020202020204" pitchFamily="34" charset="0"/>
                        </a:rPr>
                        <a:t>s</a:t>
                      </a:r>
                    </a:p>
                    <a:p>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hlinkClick r:id="rId5" action="ppaction://hlinksldjump"/>
                        </a:rPr>
                        <a:t>Schumann</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r>
              <a:tr h="368270">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1" dirty="0" smtClean="0">
                          <a:solidFill>
                            <a:srgbClr val="4B4B4B"/>
                          </a:solidFill>
                          <a:latin typeface="Arial" panose="020B0604020202020204" pitchFamily="34" charset="0"/>
                          <a:cs typeface="Arial" panose="020B0604020202020204" pitchFamily="34" charset="0"/>
                        </a:rPr>
                        <a:t>Verdi</a:t>
                      </a:r>
                      <a:r>
                        <a:rPr lang="en-GB" sz="1800" dirty="0" smtClean="0">
                          <a:solidFill>
                            <a:srgbClr val="4B4B4B"/>
                          </a:solidFill>
                          <a:latin typeface="Arial" panose="020B0604020202020204" pitchFamily="34" charset="0"/>
                          <a:cs typeface="Arial" panose="020B0604020202020204" pitchFamily="34" charset="0"/>
                        </a:rPr>
                        <a:t> – </a:t>
                      </a:r>
                      <a:r>
                        <a:rPr lang="en-GB" sz="1800" spc="-10" dirty="0" smtClean="0">
                          <a:solidFill>
                            <a:srgbClr val="4B4B4B"/>
                          </a:solidFill>
                          <a:latin typeface="Arial" panose="020B0604020202020204" pitchFamily="34" charset="0"/>
                          <a:cs typeface="Arial" panose="020B0604020202020204" pitchFamily="34" charset="0"/>
                        </a:rPr>
                        <a:t>Di</a:t>
                      </a:r>
                      <a:r>
                        <a:rPr lang="en-GB" sz="1800" spc="-5" dirty="0" smtClean="0">
                          <a:solidFill>
                            <a:srgbClr val="4B4B4B"/>
                          </a:solidFill>
                          <a:latin typeface="Arial" panose="020B0604020202020204" pitchFamily="34" charset="0"/>
                          <a:cs typeface="Arial" panose="020B0604020202020204" pitchFamily="34" charset="0"/>
                        </a:rPr>
                        <a:t>e</a:t>
                      </a:r>
                      <a:r>
                        <a:rPr lang="en-GB" sz="1800" dirty="0" smtClean="0">
                          <a:solidFill>
                            <a:srgbClr val="4B4B4B"/>
                          </a:solidFill>
                          <a:latin typeface="Arial" panose="020B0604020202020204" pitchFamily="34" charset="0"/>
                          <a:cs typeface="Arial" panose="020B0604020202020204" pitchFamily="34" charset="0"/>
                        </a:rPr>
                        <a:t>s</a:t>
                      </a:r>
                      <a:r>
                        <a:rPr lang="en-GB" sz="1800" spc="5" dirty="0" smtClean="0">
                          <a:solidFill>
                            <a:srgbClr val="4B4B4B"/>
                          </a:solidFill>
                          <a:latin typeface="Arial" panose="020B0604020202020204" pitchFamily="34" charset="0"/>
                          <a:cs typeface="Arial" panose="020B0604020202020204" pitchFamily="34" charset="0"/>
                        </a:rPr>
                        <a:t> </a:t>
                      </a:r>
                      <a:r>
                        <a:rPr lang="en-GB" sz="1800" spc="5" dirty="0" err="1" smtClean="0">
                          <a:solidFill>
                            <a:srgbClr val="4B4B4B"/>
                          </a:solidFill>
                          <a:latin typeface="Arial" panose="020B0604020202020204" pitchFamily="34" charset="0"/>
                          <a:cs typeface="Arial" panose="020B0604020202020204" pitchFamily="34" charset="0"/>
                        </a:rPr>
                        <a:t>I</a:t>
                      </a:r>
                      <a:r>
                        <a:rPr lang="en-GB" sz="1800" dirty="0" err="1" smtClean="0">
                          <a:solidFill>
                            <a:srgbClr val="4B4B4B"/>
                          </a:solidFill>
                          <a:latin typeface="Arial" panose="020B0604020202020204" pitchFamily="34" charset="0"/>
                          <a:cs typeface="Arial" panose="020B0604020202020204" pitchFamily="34" charset="0"/>
                        </a:rPr>
                        <a:t>r</a:t>
                      </a:r>
                      <a:r>
                        <a:rPr lang="en-GB" sz="1800" spc="-5" dirty="0" err="1" smtClean="0">
                          <a:solidFill>
                            <a:srgbClr val="4B4B4B"/>
                          </a:solidFill>
                          <a:latin typeface="Arial" panose="020B0604020202020204" pitchFamily="34" charset="0"/>
                          <a:cs typeface="Arial" panose="020B0604020202020204" pitchFamily="34" charset="0"/>
                        </a:rPr>
                        <a:t>a</a:t>
                      </a:r>
                      <a:r>
                        <a:rPr lang="en-GB" sz="1800" dirty="0" err="1" smtClean="0">
                          <a:solidFill>
                            <a:srgbClr val="4B4B4B"/>
                          </a:solidFill>
                          <a:latin typeface="Arial" panose="020B0604020202020204" pitchFamily="34" charset="0"/>
                          <a:cs typeface="Arial" panose="020B0604020202020204" pitchFamily="34" charset="0"/>
                        </a:rPr>
                        <a:t>e</a:t>
                      </a:r>
                      <a:r>
                        <a:rPr lang="en-GB" sz="1800" spc="-20" dirty="0" smtClean="0">
                          <a:solidFill>
                            <a:srgbClr val="4B4B4B"/>
                          </a:solidFill>
                          <a:latin typeface="Arial" panose="020B0604020202020204" pitchFamily="34" charset="0"/>
                          <a:cs typeface="Arial" panose="020B0604020202020204" pitchFamily="34" charset="0"/>
                        </a:rPr>
                        <a:t> </a:t>
                      </a:r>
                      <a:r>
                        <a:rPr lang="en-GB" sz="1800" spc="15" dirty="0" smtClean="0">
                          <a:solidFill>
                            <a:srgbClr val="4B4B4B"/>
                          </a:solidFill>
                          <a:latin typeface="Arial" panose="020B0604020202020204" pitchFamily="34" charset="0"/>
                          <a:cs typeface="Arial" panose="020B0604020202020204" pitchFamily="34" charset="0"/>
                        </a:rPr>
                        <a:t>f</a:t>
                      </a:r>
                      <a:r>
                        <a:rPr lang="en-GB" sz="1800" dirty="0" smtClean="0">
                          <a:solidFill>
                            <a:srgbClr val="4B4B4B"/>
                          </a:solidFill>
                          <a:latin typeface="Arial" panose="020B0604020202020204" pitchFamily="34" charset="0"/>
                          <a:cs typeface="Arial" panose="020B0604020202020204" pitchFamily="34" charset="0"/>
                        </a:rPr>
                        <a:t>r</a:t>
                      </a:r>
                      <a:r>
                        <a:rPr lang="en-GB" sz="1800" spc="-5" dirty="0" smtClean="0">
                          <a:solidFill>
                            <a:srgbClr val="4B4B4B"/>
                          </a:solidFill>
                          <a:latin typeface="Arial" panose="020B0604020202020204" pitchFamily="34" charset="0"/>
                          <a:cs typeface="Arial" panose="020B0604020202020204" pitchFamily="34" charset="0"/>
                        </a:rPr>
                        <a:t>o</a:t>
                      </a:r>
                      <a:r>
                        <a:rPr lang="en-GB" sz="1800" dirty="0" smtClean="0">
                          <a:solidFill>
                            <a:srgbClr val="4B4B4B"/>
                          </a:solidFill>
                          <a:latin typeface="Arial" panose="020B0604020202020204" pitchFamily="34" charset="0"/>
                          <a:cs typeface="Arial" panose="020B0604020202020204" pitchFamily="34" charset="0"/>
                        </a:rPr>
                        <a:t>m</a:t>
                      </a:r>
                      <a:r>
                        <a:rPr lang="en-GB" sz="1800" spc="-50" dirty="0" smtClean="0">
                          <a:solidFill>
                            <a:srgbClr val="4B4B4B"/>
                          </a:solidFill>
                          <a:latin typeface="Arial" panose="020B0604020202020204" pitchFamily="34" charset="0"/>
                          <a:cs typeface="Arial" panose="020B0604020202020204" pitchFamily="34" charset="0"/>
                        </a:rPr>
                        <a:t> </a:t>
                      </a:r>
                      <a:r>
                        <a:rPr lang="en-GB" sz="1800" spc="-10" dirty="0" smtClean="0">
                          <a:solidFill>
                            <a:srgbClr val="4B4B4B"/>
                          </a:solidFill>
                          <a:latin typeface="Arial" panose="020B0604020202020204" pitchFamily="34" charset="0"/>
                          <a:cs typeface="Arial" panose="020B0604020202020204" pitchFamily="34" charset="0"/>
                        </a:rPr>
                        <a:t>R</a:t>
                      </a:r>
                      <a:r>
                        <a:rPr lang="en-GB" sz="1800" spc="-5" dirty="0" smtClean="0">
                          <a:solidFill>
                            <a:srgbClr val="4B4B4B"/>
                          </a:solidFill>
                          <a:latin typeface="Arial" panose="020B0604020202020204" pitchFamily="34" charset="0"/>
                          <a:cs typeface="Arial" panose="020B0604020202020204" pitchFamily="34" charset="0"/>
                        </a:rPr>
                        <a:t>e</a:t>
                      </a:r>
                      <a:r>
                        <a:rPr lang="en-GB" sz="1800" spc="5" dirty="0" smtClean="0">
                          <a:solidFill>
                            <a:srgbClr val="4B4B4B"/>
                          </a:solidFill>
                          <a:latin typeface="Arial" panose="020B0604020202020204" pitchFamily="34" charset="0"/>
                          <a:cs typeface="Arial" panose="020B0604020202020204" pitchFamily="34" charset="0"/>
                        </a:rPr>
                        <a:t>q</a:t>
                      </a:r>
                      <a:r>
                        <a:rPr lang="en-GB" sz="1800" spc="-5" dirty="0" smtClean="0">
                          <a:solidFill>
                            <a:srgbClr val="4B4B4B"/>
                          </a:solidFill>
                          <a:latin typeface="Arial" panose="020B0604020202020204" pitchFamily="34" charset="0"/>
                          <a:cs typeface="Arial" panose="020B0604020202020204" pitchFamily="34" charset="0"/>
                        </a:rPr>
                        <a:t>u</a:t>
                      </a:r>
                      <a:r>
                        <a:rPr lang="en-GB" sz="1800" spc="-10" dirty="0" smtClean="0">
                          <a:solidFill>
                            <a:srgbClr val="4B4B4B"/>
                          </a:solidFill>
                          <a:latin typeface="Arial" panose="020B0604020202020204" pitchFamily="34" charset="0"/>
                          <a:cs typeface="Arial" panose="020B0604020202020204" pitchFamily="34" charset="0"/>
                        </a:rPr>
                        <a:t>i</a:t>
                      </a:r>
                      <a:r>
                        <a:rPr lang="en-GB" sz="1800" spc="-5" dirty="0" smtClean="0">
                          <a:solidFill>
                            <a:srgbClr val="4B4B4B"/>
                          </a:solidFill>
                          <a:latin typeface="Arial" panose="020B0604020202020204" pitchFamily="34" charset="0"/>
                          <a:cs typeface="Arial" panose="020B0604020202020204" pitchFamily="34" charset="0"/>
                        </a:rPr>
                        <a:t>e</a:t>
                      </a:r>
                      <a:r>
                        <a:rPr lang="en-GB" sz="1800" dirty="0" smtClean="0">
                          <a:solidFill>
                            <a:srgbClr val="4B4B4B"/>
                          </a:solidFill>
                          <a:latin typeface="Arial" panose="020B0604020202020204" pitchFamily="34" charset="0"/>
                          <a:cs typeface="Arial" panose="020B0604020202020204" pitchFamily="34" charset="0"/>
                        </a:rPr>
                        <a:t>m</a:t>
                      </a:r>
                    </a:p>
                    <a:p>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hlinkClick r:id="rId6" action="ppaction://hlinksldjump"/>
                        </a:rPr>
                        <a:t>Verdi</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r>
              <a:tr h="243840">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1" dirty="0" smtClean="0">
                          <a:solidFill>
                            <a:srgbClr val="4B4B4B"/>
                          </a:solidFill>
                          <a:latin typeface="Arial" panose="020B0604020202020204" pitchFamily="34" charset="0"/>
                          <a:cs typeface="Arial" panose="020B0604020202020204" pitchFamily="34" charset="0"/>
                        </a:rPr>
                        <a:t>Faure</a:t>
                      </a:r>
                      <a:r>
                        <a:rPr lang="en-GB" sz="1800" dirty="0" smtClean="0">
                          <a:solidFill>
                            <a:srgbClr val="4B4B4B"/>
                          </a:solidFill>
                          <a:latin typeface="Arial" panose="020B0604020202020204" pitchFamily="34" charset="0"/>
                          <a:cs typeface="Arial" panose="020B0604020202020204" pitchFamily="34" charset="0"/>
                        </a:rPr>
                        <a:t> – </a:t>
                      </a:r>
                      <a:r>
                        <a:rPr lang="en-GB" sz="1800" spc="-5" dirty="0" err="1" smtClean="0">
                          <a:solidFill>
                            <a:srgbClr val="4B4B4B"/>
                          </a:solidFill>
                          <a:latin typeface="Arial" panose="020B0604020202020204" pitchFamily="34" charset="0"/>
                          <a:cs typeface="Arial" panose="020B0604020202020204" pitchFamily="34" charset="0"/>
                        </a:rPr>
                        <a:t>P</a:t>
                      </a:r>
                      <a:r>
                        <a:rPr lang="en-GB" sz="1800" spc="-10" dirty="0" err="1" smtClean="0">
                          <a:solidFill>
                            <a:srgbClr val="4B4B4B"/>
                          </a:solidFill>
                          <a:latin typeface="Arial" panose="020B0604020202020204" pitchFamily="34" charset="0"/>
                          <a:cs typeface="Arial" panose="020B0604020202020204" pitchFamily="34" charset="0"/>
                        </a:rPr>
                        <a:t>i</a:t>
                      </a:r>
                      <a:r>
                        <a:rPr lang="en-GB" sz="1800" dirty="0" err="1" smtClean="0">
                          <a:solidFill>
                            <a:srgbClr val="4B4B4B"/>
                          </a:solidFill>
                          <a:latin typeface="Arial" panose="020B0604020202020204" pitchFamily="34" charset="0"/>
                          <a:cs typeface="Arial" panose="020B0604020202020204" pitchFamily="34" charset="0"/>
                        </a:rPr>
                        <a:t>u</a:t>
                      </a:r>
                      <a:r>
                        <a:rPr lang="en-GB" sz="1800" spc="5" dirty="0" smtClean="0">
                          <a:solidFill>
                            <a:srgbClr val="4B4B4B"/>
                          </a:solidFill>
                          <a:latin typeface="Arial" panose="020B0604020202020204" pitchFamily="34" charset="0"/>
                          <a:cs typeface="Arial" panose="020B0604020202020204" pitchFamily="34" charset="0"/>
                        </a:rPr>
                        <a:t> </a:t>
                      </a:r>
                      <a:r>
                        <a:rPr lang="en-GB" sz="1800" dirty="0" smtClean="0">
                          <a:solidFill>
                            <a:srgbClr val="4B4B4B"/>
                          </a:solidFill>
                          <a:latin typeface="Arial" panose="020B0604020202020204" pitchFamily="34" charset="0"/>
                          <a:cs typeface="Arial" panose="020B0604020202020204" pitchFamily="34" charset="0"/>
                        </a:rPr>
                        <a:t>J</a:t>
                      </a:r>
                      <a:r>
                        <a:rPr lang="en-GB" sz="1800" spc="-5" dirty="0" smtClean="0">
                          <a:solidFill>
                            <a:srgbClr val="4B4B4B"/>
                          </a:solidFill>
                          <a:latin typeface="Arial" panose="020B0604020202020204" pitchFamily="34" charset="0"/>
                          <a:cs typeface="Arial" panose="020B0604020202020204" pitchFamily="34" charset="0"/>
                        </a:rPr>
                        <a:t>e</a:t>
                      </a:r>
                      <a:r>
                        <a:rPr lang="en-GB" sz="1800" dirty="0" smtClean="0">
                          <a:solidFill>
                            <a:srgbClr val="4B4B4B"/>
                          </a:solidFill>
                          <a:latin typeface="Arial" panose="020B0604020202020204" pitchFamily="34" charset="0"/>
                          <a:cs typeface="Arial" panose="020B0604020202020204" pitchFamily="34" charset="0"/>
                        </a:rPr>
                        <a:t>su</a:t>
                      </a:r>
                      <a:r>
                        <a:rPr lang="en-GB" sz="1800" spc="-10" dirty="0" smtClean="0">
                          <a:solidFill>
                            <a:srgbClr val="4B4B4B"/>
                          </a:solidFill>
                          <a:latin typeface="Arial" panose="020B0604020202020204" pitchFamily="34" charset="0"/>
                          <a:cs typeface="Arial" panose="020B0604020202020204" pitchFamily="34" charset="0"/>
                        </a:rPr>
                        <a:t> </a:t>
                      </a:r>
                      <a:r>
                        <a:rPr lang="en-GB" sz="1800" spc="15" dirty="0" smtClean="0">
                          <a:solidFill>
                            <a:srgbClr val="4B4B4B"/>
                          </a:solidFill>
                          <a:latin typeface="Arial" panose="020B0604020202020204" pitchFamily="34" charset="0"/>
                          <a:cs typeface="Arial" panose="020B0604020202020204" pitchFamily="34" charset="0"/>
                        </a:rPr>
                        <a:t>f</a:t>
                      </a:r>
                      <a:r>
                        <a:rPr lang="en-GB" sz="1800" dirty="0" smtClean="0">
                          <a:solidFill>
                            <a:srgbClr val="4B4B4B"/>
                          </a:solidFill>
                          <a:latin typeface="Arial" panose="020B0604020202020204" pitchFamily="34" charset="0"/>
                          <a:cs typeface="Arial" panose="020B0604020202020204" pitchFamily="34" charset="0"/>
                        </a:rPr>
                        <a:t>r</a:t>
                      </a:r>
                      <a:r>
                        <a:rPr lang="en-GB" sz="1800" spc="-5" dirty="0" smtClean="0">
                          <a:solidFill>
                            <a:srgbClr val="4B4B4B"/>
                          </a:solidFill>
                          <a:latin typeface="Arial" panose="020B0604020202020204" pitchFamily="34" charset="0"/>
                          <a:cs typeface="Arial" panose="020B0604020202020204" pitchFamily="34" charset="0"/>
                        </a:rPr>
                        <a:t>o</a:t>
                      </a:r>
                      <a:r>
                        <a:rPr lang="en-GB" sz="1800" dirty="0" smtClean="0">
                          <a:solidFill>
                            <a:srgbClr val="4B4B4B"/>
                          </a:solidFill>
                          <a:latin typeface="Arial" panose="020B0604020202020204" pitchFamily="34" charset="0"/>
                          <a:cs typeface="Arial" panose="020B0604020202020204" pitchFamily="34" charset="0"/>
                        </a:rPr>
                        <a:t>m</a:t>
                      </a:r>
                      <a:r>
                        <a:rPr lang="en-GB" sz="1800" spc="-50" dirty="0" smtClean="0">
                          <a:solidFill>
                            <a:srgbClr val="4B4B4B"/>
                          </a:solidFill>
                          <a:latin typeface="Arial" panose="020B0604020202020204" pitchFamily="34" charset="0"/>
                          <a:cs typeface="Arial" panose="020B0604020202020204" pitchFamily="34" charset="0"/>
                        </a:rPr>
                        <a:t> </a:t>
                      </a:r>
                      <a:r>
                        <a:rPr lang="en-GB" sz="1800" spc="-10" dirty="0" smtClean="0">
                          <a:solidFill>
                            <a:srgbClr val="4B4B4B"/>
                          </a:solidFill>
                          <a:latin typeface="Arial" panose="020B0604020202020204" pitchFamily="34" charset="0"/>
                          <a:cs typeface="Arial" panose="020B0604020202020204" pitchFamily="34" charset="0"/>
                        </a:rPr>
                        <a:t>R</a:t>
                      </a:r>
                      <a:r>
                        <a:rPr lang="en-GB" sz="1800" spc="-5" dirty="0" smtClean="0">
                          <a:solidFill>
                            <a:srgbClr val="4B4B4B"/>
                          </a:solidFill>
                          <a:latin typeface="Arial" panose="020B0604020202020204" pitchFamily="34" charset="0"/>
                          <a:cs typeface="Arial" panose="020B0604020202020204" pitchFamily="34" charset="0"/>
                        </a:rPr>
                        <a:t>e</a:t>
                      </a:r>
                      <a:r>
                        <a:rPr lang="en-GB" sz="1800" spc="5" dirty="0" smtClean="0">
                          <a:solidFill>
                            <a:srgbClr val="4B4B4B"/>
                          </a:solidFill>
                          <a:latin typeface="Arial" panose="020B0604020202020204" pitchFamily="34" charset="0"/>
                          <a:cs typeface="Arial" panose="020B0604020202020204" pitchFamily="34" charset="0"/>
                        </a:rPr>
                        <a:t>q</a:t>
                      </a:r>
                      <a:r>
                        <a:rPr lang="en-GB" sz="1800" spc="-5" dirty="0" smtClean="0">
                          <a:solidFill>
                            <a:srgbClr val="4B4B4B"/>
                          </a:solidFill>
                          <a:latin typeface="Arial" panose="020B0604020202020204" pitchFamily="34" charset="0"/>
                          <a:cs typeface="Arial" panose="020B0604020202020204" pitchFamily="34" charset="0"/>
                        </a:rPr>
                        <a:t>u</a:t>
                      </a:r>
                      <a:r>
                        <a:rPr lang="en-GB" sz="1800" spc="-10" dirty="0" smtClean="0">
                          <a:solidFill>
                            <a:srgbClr val="4B4B4B"/>
                          </a:solidFill>
                          <a:latin typeface="Arial" panose="020B0604020202020204" pitchFamily="34" charset="0"/>
                          <a:cs typeface="Arial" panose="020B0604020202020204" pitchFamily="34" charset="0"/>
                        </a:rPr>
                        <a:t>i</a:t>
                      </a:r>
                      <a:r>
                        <a:rPr lang="en-GB" sz="1800" spc="-5" dirty="0" smtClean="0">
                          <a:solidFill>
                            <a:srgbClr val="4B4B4B"/>
                          </a:solidFill>
                          <a:latin typeface="Arial" panose="020B0604020202020204" pitchFamily="34" charset="0"/>
                          <a:cs typeface="Arial" panose="020B0604020202020204" pitchFamily="34" charset="0"/>
                        </a:rPr>
                        <a:t>e</a:t>
                      </a:r>
                      <a:r>
                        <a:rPr lang="en-GB" sz="1800" dirty="0" smtClean="0">
                          <a:solidFill>
                            <a:srgbClr val="4B4B4B"/>
                          </a:solidFill>
                          <a:latin typeface="Arial" panose="020B0604020202020204" pitchFamily="34" charset="0"/>
                          <a:cs typeface="Arial" panose="020B0604020202020204" pitchFamily="34" charset="0"/>
                        </a:rPr>
                        <a:t>m</a:t>
                      </a:r>
                    </a:p>
                    <a:p>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rPr>
                        <a:t>Faure</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50196"/>
                      </a:schemeClr>
                    </a:solidFill>
                  </a:tcPr>
                </a:tc>
              </a:tr>
            </a:tbl>
          </a:graphicData>
        </a:graphic>
      </p:graphicFrame>
      <p:sp>
        <p:nvSpPr>
          <p:cNvPr id="16" name="object 35"/>
          <p:cNvSpPr/>
          <p:nvPr/>
        </p:nvSpPr>
        <p:spPr>
          <a:xfrm>
            <a:off x="8155064"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7"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429367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Taylor Swift – 1989</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67682" y="5721193"/>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323021" y="5888554"/>
            <a:ext cx="540988"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50</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859244821"/>
              </p:ext>
            </p:extLst>
          </p:nvPr>
        </p:nvGraphicFramePr>
        <p:xfrm>
          <a:off x="228600" y="1135033"/>
          <a:ext cx="7772399" cy="5090160"/>
        </p:xfrm>
        <a:graphic>
          <a:graphicData uri="http://schemas.openxmlformats.org/drawingml/2006/table">
            <a:tbl>
              <a:tblPr firstRow="1" bandRow="1">
                <a:tableStyleId>{5C22544A-7EE6-4342-B048-85BDC9FD1C3A}</a:tableStyleId>
              </a:tblPr>
              <a:tblGrid>
                <a:gridCol w="730336"/>
                <a:gridCol w="1631864"/>
                <a:gridCol w="5410199"/>
              </a:tblGrid>
              <a:tr h="368539">
                <a:tc rowSpan="9">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Blank Space</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Stepwise vocal melody – repeated notes – some wide leaps in vocal melody (perfect 5</a:t>
                      </a:r>
                      <a:r>
                        <a:rPr lang="en-US" sz="1800" b="0" baseline="30000" dirty="0" smtClean="0">
                          <a:solidFill>
                            <a:srgbClr val="4B4B4B"/>
                          </a:solidFill>
                          <a:effectLst/>
                          <a:latin typeface="Arial" panose="020B0604020202020204" pitchFamily="34" charset="0"/>
                          <a:ea typeface="+mn-ea"/>
                          <a:cs typeface="Arial" panose="020B0604020202020204" pitchFamily="34" charset="0"/>
                        </a:rPr>
                        <a:t>th</a:t>
                      </a:r>
                      <a:r>
                        <a:rPr lang="en-US" sz="1800" b="0" dirty="0" smtClean="0">
                          <a:solidFill>
                            <a:srgbClr val="4B4B4B"/>
                          </a:solidFill>
                          <a:effectLst/>
                          <a:latin typeface="Arial" panose="020B0604020202020204" pitchFamily="34" charset="0"/>
                          <a:ea typeface="+mn-ea"/>
                          <a:cs typeface="Arial" panose="020B0604020202020204" pitchFamily="34" charset="0"/>
                        </a:rPr>
                        <a:t>/major 6</a:t>
                      </a:r>
                      <a:r>
                        <a:rPr lang="en-US" sz="1800" b="0" baseline="30000" dirty="0" smtClean="0">
                          <a:solidFill>
                            <a:srgbClr val="4B4B4B"/>
                          </a:solidFill>
                          <a:effectLst/>
                          <a:latin typeface="Arial" panose="020B0604020202020204" pitchFamily="34" charset="0"/>
                          <a:ea typeface="+mn-ea"/>
                          <a:cs typeface="Arial" panose="020B0604020202020204" pitchFamily="34" charset="0"/>
                        </a:rPr>
                        <a:t>th</a:t>
                      </a:r>
                      <a:r>
                        <a:rPr lang="en-US" sz="1800" b="0" dirty="0" smtClean="0">
                          <a:solidFill>
                            <a:srgbClr val="4B4B4B"/>
                          </a:solidFill>
                          <a:effectLst/>
                          <a:latin typeface="Arial" panose="020B0604020202020204" pitchFamily="34" charset="0"/>
                          <a:ea typeface="+mn-ea"/>
                          <a:cs typeface="Arial" panose="020B0604020202020204" pitchFamily="34" charset="0"/>
                        </a:rPr>
                        <a:t>)</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8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Four Chord/four bar structure. </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10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F major</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Verse/Chorus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958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Electric drums. Synthesizers. Acoustic guitar, electric guitar, bass, keyboards, percussion, music programming, shouts, stomps. Harmony vocals multi-layered</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0"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Accompanied melody</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38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1"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12"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13"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Crotchet = 96. Moderate tempo. 4/4 time. Dotted rhythms in drums. </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4808">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Electro pop</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26720">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Legato phrasing in vocals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67682"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4"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76664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4602" y="457200"/>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Alan Menken – Little Shop of Horrors</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200964" y="57150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3" name="object 13"/>
          <p:cNvSpPr txBox="1"/>
          <p:nvPr/>
        </p:nvSpPr>
        <p:spPr>
          <a:xfrm>
            <a:off x="8344112" y="5824978"/>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51</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509577571"/>
              </p:ext>
            </p:extLst>
          </p:nvPr>
        </p:nvGraphicFramePr>
        <p:xfrm>
          <a:off x="228600" y="1002201"/>
          <a:ext cx="7772399" cy="5273608"/>
        </p:xfrm>
        <a:graphic>
          <a:graphicData uri="http://schemas.openxmlformats.org/drawingml/2006/table">
            <a:tbl>
              <a:tblPr firstRow="1" bandRow="1">
                <a:tableStyleId>{5C22544A-7EE6-4342-B048-85BDC9FD1C3A}</a:tableStyleId>
              </a:tblPr>
              <a:tblGrid>
                <a:gridCol w="730336"/>
                <a:gridCol w="1555663"/>
                <a:gridCol w="5486400"/>
              </a:tblGrid>
              <a:tr h="630852">
                <a:tc rowSpan="9">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Suddenly Seymour</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Vocal melody. Stepwise. Sequential. Passing notes in melodic piano and bass parts.</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0852">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Consonant. Suspended 4ths. V7 – I perfect cadences. Inverted chords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378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A Major</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9268">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Strophic</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0852">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Piano. Strings. Orchestral. Drum Kit. Bass Guitar. Vocal chorus. French horns. Timpani.</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0852">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0"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Accompanied melody. Call and response. Homophonic vocal in parts.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0121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1"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12"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a:t>
                      </a:r>
                      <a:r>
                        <a:rPr lang="en-GB" sz="1800" b="0" baseline="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13"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Moderato. 4/4 time. Syncopation in piano. </a:t>
                      </a:r>
                      <a:r>
                        <a:rPr lang="en-US" sz="1800" b="0" dirty="0" err="1" smtClean="0">
                          <a:solidFill>
                            <a:srgbClr val="4B4B4B"/>
                          </a:solidFill>
                          <a:effectLst/>
                          <a:latin typeface="Arial" panose="020B0604020202020204" pitchFamily="34" charset="0"/>
                          <a:ea typeface="+mn-ea"/>
                          <a:cs typeface="Arial" panose="020B0604020202020204" pitchFamily="34" charset="0"/>
                        </a:rPr>
                        <a:t>Rit</a:t>
                      </a:r>
                      <a:r>
                        <a:rPr lang="en-US" sz="1800" b="0" dirty="0" smtClean="0">
                          <a:solidFill>
                            <a:srgbClr val="4B4B4B"/>
                          </a:solidFill>
                          <a:effectLst/>
                          <a:latin typeface="Arial" panose="020B0604020202020204" pitchFamily="34" charset="0"/>
                          <a:ea typeface="+mn-ea"/>
                          <a:cs typeface="Arial" panose="020B0604020202020204" pitchFamily="34" charset="0"/>
                        </a:rPr>
                        <a:t> at the end. </a:t>
                      </a:r>
                      <a:r>
                        <a:rPr lang="en-US" sz="1800" b="0" dirty="0" err="1" smtClean="0">
                          <a:solidFill>
                            <a:srgbClr val="4B4B4B"/>
                          </a:solidFill>
                          <a:effectLst/>
                          <a:latin typeface="Arial" panose="020B0604020202020204" pitchFamily="34" charset="0"/>
                          <a:ea typeface="+mn-ea"/>
                          <a:cs typeface="Arial" panose="020B0604020202020204" pitchFamily="34" charset="0"/>
                        </a:rPr>
                        <a:t>Rubato</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048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Aria – vocal duet</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0852">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Vibrato in female vocal with </a:t>
                      </a:r>
                      <a:r>
                        <a:rPr lang="en-US" sz="1800" b="0" dirty="0" err="1" smtClean="0">
                          <a:solidFill>
                            <a:srgbClr val="4B4B4B"/>
                          </a:solidFill>
                          <a:effectLst/>
                          <a:latin typeface="Arial" panose="020B0604020202020204" pitchFamily="34" charset="0"/>
                          <a:ea typeface="+mn-ea"/>
                          <a:cs typeface="Arial" panose="020B0604020202020204" pitchFamily="34" charset="0"/>
                        </a:rPr>
                        <a:t>rubato</a:t>
                      </a:r>
                      <a:r>
                        <a:rPr lang="en-US" sz="1800" b="0" dirty="0" smtClean="0">
                          <a:solidFill>
                            <a:srgbClr val="4B4B4B"/>
                          </a:solidFill>
                          <a:effectLst/>
                          <a:latin typeface="Arial" panose="020B0604020202020204" pitchFamily="34" charset="0"/>
                          <a:ea typeface="+mn-ea"/>
                          <a:cs typeface="Arial" panose="020B0604020202020204" pitchFamily="34" charset="0"/>
                        </a:rPr>
                        <a:t>. Timpani rolls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200964" y="50292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4"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585093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Hans Zimmer – Pirates of the Caribbean  </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5064" y="5683102"/>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p>
        </p:txBody>
      </p:sp>
      <p:sp>
        <p:nvSpPr>
          <p:cNvPr id="13" name="object 13"/>
          <p:cNvSpPr txBox="1"/>
          <p:nvPr/>
        </p:nvSpPr>
        <p:spPr>
          <a:xfrm>
            <a:off x="8298212" y="5828076"/>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52</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317555249"/>
              </p:ext>
            </p:extLst>
          </p:nvPr>
        </p:nvGraphicFramePr>
        <p:xfrm>
          <a:off x="228601" y="1119408"/>
          <a:ext cx="7772399" cy="4591056"/>
        </p:xfrm>
        <a:graphic>
          <a:graphicData uri="http://schemas.openxmlformats.org/drawingml/2006/table">
            <a:tbl>
              <a:tblPr firstRow="1" bandRow="1">
                <a:tableStyleId>{5C22544A-7EE6-4342-B048-85BDC9FD1C3A}</a:tableStyleId>
              </a:tblPr>
              <a:tblGrid>
                <a:gridCol w="730336"/>
                <a:gridCol w="1478237"/>
                <a:gridCol w="5563826"/>
              </a:tblGrid>
              <a:tr h="368539">
                <a:tc rowSpan="5">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The Curse of the Black Pearl</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Sequential. Melodic figures frequently changing from one orchestral section to another. Chromatic melodic figures frequently used.</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8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Chromatic movement in harmony. Mix of diatonic and dissonant harmony. Extensive use of pedal sections.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10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Varied. Frequent key changes. Much use of minor/modal tonality to reflect the dark nature of the film. Sudden key changes used extensively.</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Varied. Much use of extended ostinato figures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38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Orchestral/Choral/Organ. Extensive use bowed double bases. Tubular bells. Much use of timpani and bass drum/cymbals. Pan flute (possibly electronically sampled) and claves in quieter sections.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5064" y="4997302"/>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0"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031081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Hans Zimmer – Pirates of the Caribbean  </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5064" y="5652166"/>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p>
        </p:txBody>
      </p:sp>
      <p:sp>
        <p:nvSpPr>
          <p:cNvPr id="13" name="object 13"/>
          <p:cNvSpPr txBox="1"/>
          <p:nvPr/>
        </p:nvSpPr>
        <p:spPr>
          <a:xfrm>
            <a:off x="8298212" y="5828076"/>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53</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3984280756"/>
              </p:ext>
            </p:extLst>
          </p:nvPr>
        </p:nvGraphicFramePr>
        <p:xfrm>
          <a:off x="228601" y="1119408"/>
          <a:ext cx="7772399" cy="3108960"/>
        </p:xfrm>
        <a:graphic>
          <a:graphicData uri="http://schemas.openxmlformats.org/drawingml/2006/table">
            <a:tbl>
              <a:tblPr firstRow="1" bandRow="1">
                <a:tableStyleId>{5C22544A-7EE6-4342-B048-85BDC9FD1C3A}</a:tableStyleId>
              </a:tblPr>
              <a:tblGrid>
                <a:gridCol w="914399"/>
                <a:gridCol w="1447800"/>
                <a:gridCol w="5410200"/>
              </a:tblGrid>
              <a:tr h="384816">
                <a:tc rowSpan="4">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The Curse of the Black Pearl</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Mostly accompanied melody with homophonic sections. </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38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Varied. Extensive use of dotted rhythms, cross rhythms and syncopation. Frequent changes of </a:t>
                      </a:r>
                      <a:r>
                        <a:rPr lang="en-US" sz="1800" b="0" dirty="0" err="1" smtClean="0">
                          <a:solidFill>
                            <a:srgbClr val="4B4B4B"/>
                          </a:solidFill>
                          <a:effectLst/>
                          <a:latin typeface="Arial" panose="020B0604020202020204" pitchFamily="34" charset="0"/>
                          <a:ea typeface="+mn-ea"/>
                          <a:cs typeface="Arial" panose="020B0604020202020204" pitchFamily="34" charset="0"/>
                        </a:rPr>
                        <a:t>metre</a:t>
                      </a:r>
                      <a:r>
                        <a:rPr lang="en-US" sz="1800" b="0" dirty="0" smtClean="0">
                          <a:solidFill>
                            <a:srgbClr val="4B4B4B"/>
                          </a:solidFill>
                          <a:effectLst/>
                          <a:latin typeface="Arial" panose="020B0604020202020204" pitchFamily="34" charset="0"/>
                          <a:ea typeface="+mn-ea"/>
                          <a:cs typeface="Arial" panose="020B0604020202020204" pitchFamily="34" charset="0"/>
                        </a:rPr>
                        <a:t> and irregular phrases. Diminution a prominent feature.</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561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Film music</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0186">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Wide dynamic range. Sudden accents a particular feature.</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6993" y="501639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9"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65689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Leonard Bernstein – West Side Story  </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68573" y="5676767"/>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3" name="object 13"/>
          <p:cNvSpPr txBox="1"/>
          <p:nvPr/>
        </p:nvSpPr>
        <p:spPr>
          <a:xfrm>
            <a:off x="8298212" y="5828076"/>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54</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4169283225"/>
              </p:ext>
            </p:extLst>
          </p:nvPr>
        </p:nvGraphicFramePr>
        <p:xfrm>
          <a:off x="228601" y="1124982"/>
          <a:ext cx="7772399" cy="4408176"/>
        </p:xfrm>
        <a:graphic>
          <a:graphicData uri="http://schemas.openxmlformats.org/drawingml/2006/table">
            <a:tbl>
              <a:tblPr firstRow="1" bandRow="1">
                <a:tableStyleId>{5C22544A-7EE6-4342-B048-85BDC9FD1C3A}</a:tableStyleId>
              </a:tblPr>
              <a:tblGrid>
                <a:gridCol w="730336"/>
                <a:gridCol w="1478237"/>
                <a:gridCol w="5563826"/>
              </a:tblGrid>
              <a:tr h="368539">
                <a:tc rowSpan="6">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America</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Vocal melody. Much triadic/arpeggio movement. Sequential. Melody moved to Strings in octaves </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8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Consonant. Largely based around primary triads. Regular Perfect cadences.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8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C Major. Modulation to </a:t>
                      </a:r>
                      <a:r>
                        <a:rPr lang="en-US" sz="1800" b="0" dirty="0" err="1" smtClean="0">
                          <a:solidFill>
                            <a:srgbClr val="4B4B4B"/>
                          </a:solidFill>
                          <a:effectLst/>
                          <a:latin typeface="Arial" panose="020B0604020202020204" pitchFamily="34" charset="0"/>
                          <a:ea typeface="+mn-ea"/>
                          <a:cs typeface="Arial" panose="020B0604020202020204" pitchFamily="34" charset="0"/>
                        </a:rPr>
                        <a:t>Ab</a:t>
                      </a:r>
                      <a:r>
                        <a:rPr lang="en-US" sz="1800" b="0" dirty="0" smtClean="0">
                          <a:solidFill>
                            <a:srgbClr val="4B4B4B"/>
                          </a:solidFill>
                          <a:effectLst/>
                          <a:latin typeface="Arial" panose="020B0604020202020204" pitchFamily="34" charset="0"/>
                          <a:ea typeface="+mn-ea"/>
                          <a:cs typeface="Arial" panose="020B0604020202020204" pitchFamily="34" charset="0"/>
                        </a:rPr>
                        <a:t> in instrumental section</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Verse/Chorus – Call and response</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578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Orchestra with Spanish guitar and large percussion section including Vibraphone, 4 Pitched Drums, Xylophone, 3 Bongos, 3 Cowbells, Conga, Timbales, Snare Drum, Gourd, Suspended Cymbals, Castanets, Maracas, Finger Cymbals, Tambourines, Small Maracas, Glockenspiel, Woodblock, Claves, Triangle, Temple Blocks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574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0"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Accompanied melody. Call and response</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68573" y="50292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1"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451453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Leonard Bernstein – West Side Story  </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078573" y="5680311"/>
            <a:ext cx="756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3" name="object 13"/>
          <p:cNvSpPr txBox="1"/>
          <p:nvPr/>
        </p:nvSpPr>
        <p:spPr>
          <a:xfrm>
            <a:off x="8298212" y="5828076"/>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55</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139228662"/>
              </p:ext>
            </p:extLst>
          </p:nvPr>
        </p:nvGraphicFramePr>
        <p:xfrm>
          <a:off x="228601" y="1124982"/>
          <a:ext cx="7772399" cy="2194560"/>
        </p:xfrm>
        <a:graphic>
          <a:graphicData uri="http://schemas.openxmlformats.org/drawingml/2006/table">
            <a:tbl>
              <a:tblPr firstRow="1" bandRow="1">
                <a:tableStyleId>{5C22544A-7EE6-4342-B048-85BDC9FD1C3A}</a:tableStyleId>
              </a:tblPr>
              <a:tblGrid>
                <a:gridCol w="730336"/>
                <a:gridCol w="1478237"/>
                <a:gridCol w="5563826"/>
              </a:tblGrid>
              <a:tr h="457200">
                <a:tc rowSpan="3">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America</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Tempo di </a:t>
                      </a:r>
                      <a:r>
                        <a:rPr lang="en-US" sz="1800" b="0" dirty="0" err="1" smtClean="0">
                          <a:solidFill>
                            <a:srgbClr val="4B4B4B"/>
                          </a:solidFill>
                          <a:effectLst/>
                          <a:latin typeface="Arial" panose="020B0604020202020204" pitchFamily="34" charset="0"/>
                          <a:ea typeface="+mn-ea"/>
                          <a:cs typeface="Arial" panose="020B0604020202020204" pitchFamily="34" charset="0"/>
                        </a:rPr>
                        <a:t>Huapango</a:t>
                      </a:r>
                      <a:r>
                        <a:rPr lang="en-US" sz="1800" b="0" dirty="0" smtClean="0">
                          <a:solidFill>
                            <a:srgbClr val="4B4B4B"/>
                          </a:solidFill>
                          <a:effectLst/>
                          <a:latin typeface="Arial" panose="020B0604020202020204" pitchFamily="34" charset="0"/>
                          <a:ea typeface="+mn-ea"/>
                          <a:cs typeface="Arial" panose="020B0604020202020204" pitchFamily="34" charset="0"/>
                        </a:rPr>
                        <a:t>. Alternating </a:t>
                      </a:r>
                      <a:r>
                        <a:rPr lang="en-US" sz="1800" b="0" dirty="0" err="1" smtClean="0">
                          <a:solidFill>
                            <a:srgbClr val="4B4B4B"/>
                          </a:solidFill>
                          <a:effectLst/>
                          <a:latin typeface="Arial" panose="020B0604020202020204" pitchFamily="34" charset="0"/>
                          <a:ea typeface="+mn-ea"/>
                          <a:cs typeface="Arial" panose="020B0604020202020204" pitchFamily="34" charset="0"/>
                        </a:rPr>
                        <a:t>metre</a:t>
                      </a:r>
                      <a:r>
                        <a:rPr lang="en-US" sz="1800" b="0" dirty="0" smtClean="0">
                          <a:solidFill>
                            <a:srgbClr val="4B4B4B"/>
                          </a:solidFill>
                          <a:effectLst/>
                          <a:latin typeface="Arial" panose="020B0604020202020204" pitchFamily="34" charset="0"/>
                          <a:ea typeface="+mn-ea"/>
                          <a:cs typeface="Arial" panose="020B0604020202020204" pitchFamily="34" charset="0"/>
                        </a:rPr>
                        <a:t> – 6/8 to ¾. Syncopation. </a:t>
                      </a:r>
                      <a:r>
                        <a:rPr lang="en-US" sz="1800" b="0" dirty="0" err="1" smtClean="0">
                          <a:solidFill>
                            <a:srgbClr val="4B4B4B"/>
                          </a:solidFill>
                          <a:effectLst/>
                          <a:latin typeface="Arial" panose="020B0604020202020204" pitchFamily="34" charset="0"/>
                          <a:ea typeface="+mn-ea"/>
                          <a:cs typeface="Arial" panose="020B0604020202020204" pitchFamily="34" charset="0"/>
                        </a:rPr>
                        <a:t>Hemiola</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561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Habanera/Latin American/Latin dance</a:t>
                      </a:r>
                      <a:endParaRPr lang="en-GB" sz="1800" b="0" dirty="0" smtClean="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26720">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Legato in vocal. Staccato in instrumental. Accents and ornamentation notable acciaccaturas. Vocal chants, shouts and calls</a:t>
                      </a:r>
                      <a:endParaRPr lang="en-GB" sz="1800" b="0" dirty="0" smtClean="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065064" y="5032744"/>
            <a:ext cx="756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8"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314330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Winifred Phillips – Little Big Planet 2</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5063" y="5627099"/>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a:p>
        </p:txBody>
      </p:sp>
      <p:sp>
        <p:nvSpPr>
          <p:cNvPr id="13" name="object 13"/>
          <p:cNvSpPr txBox="1"/>
          <p:nvPr/>
        </p:nvSpPr>
        <p:spPr>
          <a:xfrm>
            <a:off x="8298211" y="5794460"/>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56</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1409804749"/>
              </p:ext>
            </p:extLst>
          </p:nvPr>
        </p:nvGraphicFramePr>
        <p:xfrm>
          <a:off x="228601" y="1155461"/>
          <a:ext cx="7772399" cy="4682496"/>
        </p:xfrm>
        <a:graphic>
          <a:graphicData uri="http://schemas.openxmlformats.org/drawingml/2006/table">
            <a:tbl>
              <a:tblPr firstRow="1" bandRow="1">
                <a:tableStyleId>{5C22544A-7EE6-4342-B048-85BDC9FD1C3A}</a:tableStyleId>
              </a:tblPr>
              <a:tblGrid>
                <a:gridCol w="730336"/>
                <a:gridCol w="1478237"/>
                <a:gridCol w="5563826"/>
              </a:tblGrid>
              <a:tr h="603865">
                <a:tc rowSpan="6">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Victoria’s Lab</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Sequential. Melodic figures mostly by step with some arpeggio movement. Alternation of melodic passages in vocal writing with long notes to much use of running semiquaver patterns</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3865">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Opening chord changes over a tonic pedal. Diatonic harmony. Sequential harmonic passages.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6242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Mostly in F minor. Sudden key changes first to D minor then B minor, F# minor, then back to F minor.</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Main section structured over tonic pedal.</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76398">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Mix of vocal, instrumental, electronic and rock instruments including bass guitar and drum kit. Exclusively female voices. Soprano and Contralto. </a:t>
                      </a:r>
                      <a:r>
                        <a:rPr lang="en-US" sz="1800" b="0" dirty="0" err="1" smtClean="0">
                          <a:solidFill>
                            <a:srgbClr val="4B4B4B"/>
                          </a:solidFill>
                          <a:effectLst/>
                          <a:latin typeface="Arial" panose="020B0604020202020204" pitchFamily="34" charset="0"/>
                          <a:ea typeface="+mn-ea"/>
                          <a:cs typeface="Arial" panose="020B0604020202020204" pitchFamily="34" charset="0"/>
                        </a:rPr>
                        <a:t>Bel</a:t>
                      </a:r>
                      <a:r>
                        <a:rPr lang="en-US" sz="1800" b="0" dirty="0" smtClean="0">
                          <a:solidFill>
                            <a:srgbClr val="4B4B4B"/>
                          </a:solidFill>
                          <a:effectLst/>
                          <a:latin typeface="Arial" panose="020B0604020202020204" pitchFamily="34" charset="0"/>
                          <a:ea typeface="+mn-ea"/>
                          <a:cs typeface="Arial" panose="020B0604020202020204" pitchFamily="34" charset="0"/>
                        </a:rPr>
                        <a:t> Canto vocal style. Tubular Bells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0"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Mostly contrapuntal in vocal writing and between vocal/instrumental writing</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5063" y="49530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1"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967164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Winifred Phillips – Little Big Planet 2</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44475" y="5671401"/>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p>
        </p:txBody>
      </p:sp>
      <p:sp>
        <p:nvSpPr>
          <p:cNvPr id="13" name="object 13"/>
          <p:cNvSpPr txBox="1"/>
          <p:nvPr/>
        </p:nvSpPr>
        <p:spPr>
          <a:xfrm>
            <a:off x="8298212" y="5828076"/>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57</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3302699667"/>
              </p:ext>
            </p:extLst>
          </p:nvPr>
        </p:nvGraphicFramePr>
        <p:xfrm>
          <a:off x="228601" y="1155461"/>
          <a:ext cx="7772399" cy="2194560"/>
        </p:xfrm>
        <a:graphic>
          <a:graphicData uri="http://schemas.openxmlformats.org/drawingml/2006/table">
            <a:tbl>
              <a:tblPr firstRow="1" bandRow="1">
                <a:tableStyleId>{5C22544A-7EE6-4342-B048-85BDC9FD1C3A}</a:tableStyleId>
              </a:tblPr>
              <a:tblGrid>
                <a:gridCol w="730336"/>
                <a:gridCol w="1478237"/>
                <a:gridCol w="5563826"/>
              </a:tblGrid>
              <a:tr h="453384">
                <a:tc rowSpan="3">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Victoria’s Lab</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Crotchet = 132. 4/4 time. </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561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Video game music</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6386">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Wide dynamic range. Crescendo sections feature regularly. Use of glissandi</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44475" y="4997302"/>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8"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567829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Elton John – The Lion King</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76897" y="5707913"/>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3" name="object 13"/>
          <p:cNvSpPr txBox="1"/>
          <p:nvPr/>
        </p:nvSpPr>
        <p:spPr>
          <a:xfrm>
            <a:off x="8318059" y="5828075"/>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58</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3953041842"/>
              </p:ext>
            </p:extLst>
          </p:nvPr>
        </p:nvGraphicFramePr>
        <p:xfrm>
          <a:off x="228601" y="1155461"/>
          <a:ext cx="7772399" cy="4789176"/>
        </p:xfrm>
        <a:graphic>
          <a:graphicData uri="http://schemas.openxmlformats.org/drawingml/2006/table">
            <a:tbl>
              <a:tblPr firstRow="1" bandRow="1">
                <a:tableStyleId>{5C22544A-7EE6-4342-B048-85BDC9FD1C3A}</a:tableStyleId>
              </a:tblPr>
              <a:tblGrid>
                <a:gridCol w="730336"/>
                <a:gridCol w="1478237"/>
                <a:gridCol w="5563826"/>
              </a:tblGrid>
              <a:tr h="292339">
                <a:tc rowSpan="7">
                  <a:txBody>
                    <a:bodyPr/>
                    <a:lstStyle/>
                    <a:p>
                      <a:pPr algn="ctr"/>
                      <a:r>
                        <a:rPr lang="en-GB" sz="2400" b="0" baseline="0" dirty="0" err="1" smtClean="0">
                          <a:solidFill>
                            <a:schemeClr val="bg1"/>
                          </a:solidFill>
                          <a:latin typeface="AQA Chevin Pro Light" panose="020F0303030000060003" pitchFamily="34" charset="0"/>
                          <a:cs typeface="Arial" panose="020B0604020202020204" pitchFamily="34" charset="0"/>
                        </a:rPr>
                        <a:t>Hakuna</a:t>
                      </a:r>
                      <a:r>
                        <a:rPr lang="en-GB" sz="2400" b="0" baseline="0" dirty="0" smtClean="0">
                          <a:solidFill>
                            <a:schemeClr val="bg1"/>
                          </a:solidFill>
                          <a:latin typeface="AQA Chevin Pro Light" panose="020F0303030000060003" pitchFamily="34" charset="0"/>
                          <a:cs typeface="Arial" panose="020B0604020202020204" pitchFamily="34" charset="0"/>
                        </a:rPr>
                        <a:t> </a:t>
                      </a:r>
                      <a:r>
                        <a:rPr lang="en-GB" sz="2400" b="0" baseline="0" dirty="0" err="1" smtClean="0">
                          <a:solidFill>
                            <a:schemeClr val="bg1"/>
                          </a:solidFill>
                          <a:latin typeface="AQA Chevin Pro Light" panose="020F0303030000060003" pitchFamily="34" charset="0"/>
                          <a:cs typeface="Arial" panose="020B0604020202020204" pitchFamily="34" charset="0"/>
                        </a:rPr>
                        <a:t>Matata</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Vocal melodic writing. Stepwise. Chromatic movement in instrumental melodic writing</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8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Consonant. Chromatic movement. Modulation. Perfect cadence</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10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C Major</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Verse/Chorus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38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Orchestral. Brass – Tuba. Accordion. Xylophone. Improvised Clarinet solo. Vocal chorus. Bass guitar (fretless). Double stopping in bass guitar. Bongos. Drum kit</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0"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Accompanied melody. Countermelodies in instrumental parts. Contrapuntal in </a:t>
                      </a:r>
                      <a:r>
                        <a:rPr lang="en-US" sz="1800" b="0" dirty="0" err="1" smtClean="0">
                          <a:solidFill>
                            <a:srgbClr val="4B4B4B"/>
                          </a:solidFill>
                          <a:effectLst/>
                          <a:latin typeface="Arial" panose="020B0604020202020204" pitchFamily="34" charset="0"/>
                          <a:ea typeface="+mn-ea"/>
                          <a:cs typeface="Arial" panose="020B0604020202020204" pitchFamily="34" charset="0"/>
                        </a:rPr>
                        <a:t>recit</a:t>
                      </a:r>
                      <a:r>
                        <a:rPr lang="en-US" sz="1800" b="0" dirty="0" smtClean="0">
                          <a:solidFill>
                            <a:srgbClr val="4B4B4B"/>
                          </a:solidFill>
                          <a:effectLst/>
                          <a:latin typeface="Arial" panose="020B0604020202020204" pitchFamily="34" charset="0"/>
                          <a:ea typeface="+mn-ea"/>
                          <a:cs typeface="Arial" panose="020B0604020202020204" pitchFamily="34" charset="0"/>
                        </a:rPr>
                        <a:t> sections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958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1"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12"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13"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Quick tempo. 4/4 time. Syncopated instrumental parts. Pauses and </a:t>
                      </a:r>
                      <a:r>
                        <a:rPr lang="en-US" sz="1800" b="0" dirty="0" err="1" smtClean="0">
                          <a:solidFill>
                            <a:srgbClr val="4B4B4B"/>
                          </a:solidFill>
                          <a:effectLst/>
                          <a:latin typeface="Arial" panose="020B0604020202020204" pitchFamily="34" charset="0"/>
                          <a:ea typeface="+mn-ea"/>
                          <a:cs typeface="Arial" panose="020B0604020202020204" pitchFamily="34" charset="0"/>
                        </a:rPr>
                        <a:t>rubato</a:t>
                      </a:r>
                      <a:r>
                        <a:rPr lang="en-US" sz="1800" b="0" dirty="0" smtClean="0">
                          <a:solidFill>
                            <a:srgbClr val="4B4B4B"/>
                          </a:solidFill>
                          <a:effectLst/>
                          <a:latin typeface="Arial" panose="020B0604020202020204" pitchFamily="34" charset="0"/>
                          <a:ea typeface="+mn-ea"/>
                          <a:cs typeface="Arial" panose="020B0604020202020204" pitchFamily="34" charset="0"/>
                        </a:rPr>
                        <a:t>. Tempo changes.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74911"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4"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060884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Elton John – The Lion King</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76897" y="5715001"/>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p>
        </p:txBody>
      </p:sp>
      <p:sp>
        <p:nvSpPr>
          <p:cNvPr id="13" name="object 13"/>
          <p:cNvSpPr txBox="1"/>
          <p:nvPr/>
        </p:nvSpPr>
        <p:spPr>
          <a:xfrm>
            <a:off x="8318059" y="5828075"/>
            <a:ext cx="433705" cy="169277"/>
          </a:xfrm>
          <a:prstGeom prst="rect">
            <a:avLst/>
          </a:prstGeom>
          <a:noFill/>
          <a:ln w="19050">
            <a:noFill/>
          </a:ln>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59</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1127409969"/>
              </p:ext>
            </p:extLst>
          </p:nvPr>
        </p:nvGraphicFramePr>
        <p:xfrm>
          <a:off x="228601" y="1155461"/>
          <a:ext cx="7772399" cy="1280160"/>
        </p:xfrm>
        <a:graphic>
          <a:graphicData uri="http://schemas.openxmlformats.org/drawingml/2006/table">
            <a:tbl>
              <a:tblPr firstRow="1" bandRow="1">
                <a:tableStyleId>{5C22544A-7EE6-4342-B048-85BDC9FD1C3A}</a:tableStyleId>
              </a:tblPr>
              <a:tblGrid>
                <a:gridCol w="838199"/>
                <a:gridCol w="1370374"/>
                <a:gridCol w="5563826"/>
              </a:tblGrid>
              <a:tr h="325614">
                <a:tc rowSpan="2">
                  <a:txBody>
                    <a:bodyPr/>
                    <a:lstStyle/>
                    <a:p>
                      <a:pPr algn="ctr"/>
                      <a:r>
                        <a:rPr lang="en-GB" sz="2400" b="0" baseline="0" dirty="0" err="1" smtClean="0">
                          <a:solidFill>
                            <a:schemeClr val="bg1"/>
                          </a:solidFill>
                          <a:latin typeface="AQA Chevin Pro Light" panose="020F0303030000060003" pitchFamily="34" charset="0"/>
                          <a:cs typeface="Arial" panose="020B0604020202020204" pitchFamily="34" charset="0"/>
                        </a:rPr>
                        <a:t>Hakuna</a:t>
                      </a:r>
                      <a:r>
                        <a:rPr lang="en-GB" sz="2400" b="0" baseline="0" dirty="0" smtClean="0">
                          <a:solidFill>
                            <a:schemeClr val="bg1"/>
                          </a:solidFill>
                          <a:latin typeface="AQA Chevin Pro Light" panose="020F0303030000060003" pitchFamily="34" charset="0"/>
                          <a:cs typeface="Arial" panose="020B0604020202020204" pitchFamily="34" charset="0"/>
                        </a:rPr>
                        <a:t> </a:t>
                      </a:r>
                      <a:r>
                        <a:rPr lang="en-GB" sz="2400" b="0" baseline="0" dirty="0" err="1" smtClean="0">
                          <a:solidFill>
                            <a:schemeClr val="bg1"/>
                          </a:solidFill>
                          <a:latin typeface="AQA Chevin Pro Light" panose="020F0303030000060003" pitchFamily="34" charset="0"/>
                          <a:cs typeface="Arial" panose="020B0604020202020204" pitchFamily="34" charset="0"/>
                        </a:rPr>
                        <a:t>Matata</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Pop/Reggae fusion with jazz elements/recitative</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6386">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Improvisation. Lip bends and glissandi. Vocal melisma</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74911"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5"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7310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Verdi – Requiem</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6870" y="5745353"/>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solidFill>
                <a:srgbClr val="412878"/>
              </a:solidFill>
            </a:endParaRPr>
          </a:p>
        </p:txBody>
      </p:sp>
      <p:sp>
        <p:nvSpPr>
          <p:cNvPr id="13" name="object 13"/>
          <p:cNvSpPr txBox="1"/>
          <p:nvPr/>
        </p:nvSpPr>
        <p:spPr>
          <a:xfrm>
            <a:off x="8300018" y="5907060"/>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6</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3034930267"/>
              </p:ext>
            </p:extLst>
          </p:nvPr>
        </p:nvGraphicFramePr>
        <p:xfrm>
          <a:off x="228600" y="1143000"/>
          <a:ext cx="7772400" cy="4754880"/>
        </p:xfrm>
        <a:graphic>
          <a:graphicData uri="http://schemas.openxmlformats.org/drawingml/2006/table">
            <a:tbl>
              <a:tblPr firstRow="1" bandRow="1">
                <a:tableStyleId>{5C22544A-7EE6-4342-B048-85BDC9FD1C3A}</a:tableStyleId>
              </a:tblPr>
              <a:tblGrid>
                <a:gridCol w="679213"/>
                <a:gridCol w="1149587"/>
                <a:gridCol w="5943600"/>
              </a:tblGrid>
              <a:tr h="450669">
                <a:tc rowSpan="4">
                  <a:txBody>
                    <a:bodyPr/>
                    <a:lstStyle/>
                    <a:p>
                      <a:pPr algn="ctr"/>
                      <a:r>
                        <a:rPr lang="en-GB" sz="2400" b="1" baseline="0" dirty="0" err="1" smtClean="0">
                          <a:solidFill>
                            <a:schemeClr val="bg1"/>
                          </a:solidFill>
                          <a:latin typeface="AQA Chevin Pro Light" panose="020F0303030000060003" pitchFamily="34" charset="0"/>
                          <a:cs typeface="Arial" panose="020B0604020202020204" pitchFamily="34" charset="0"/>
                        </a:rPr>
                        <a:t>Agnus</a:t>
                      </a:r>
                      <a:r>
                        <a:rPr lang="en-GB" sz="2400" b="1" baseline="0" dirty="0" smtClean="0">
                          <a:solidFill>
                            <a:schemeClr val="bg1"/>
                          </a:solidFill>
                          <a:latin typeface="AQA Chevin Pro Light" panose="020F0303030000060003" pitchFamily="34" charset="0"/>
                          <a:cs typeface="Arial" panose="020B0604020202020204" pitchFamily="34" charset="0"/>
                        </a:rPr>
                        <a:t> Dei</a:t>
                      </a:r>
                      <a:endParaRPr lang="en-GB" sz="2400" b="1"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Opening melody stepwise; some use of ornamentation, mostly acciaccatura; occasional use of triplet quavers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r>
                        <a:rPr lang="en-US" sz="1800" b="0" dirty="0" smtClean="0">
                          <a:solidFill>
                            <a:srgbClr val="4B4B4B"/>
                          </a:solidFill>
                          <a:effectLst/>
                          <a:latin typeface="Arial" panose="020B0604020202020204" pitchFamily="34" charset="0"/>
                          <a:ea typeface="+mn-ea"/>
                          <a:cs typeface="Arial" panose="020B0604020202020204" pitchFamily="34" charset="0"/>
                        </a:rPr>
                        <a:t>Melody in uneven phrase lengths: 4 + 3 + 3.5 + 2.5 = 13 bars</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102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Melody only for the first two statements; use of tonic pedal in C minor for four bars and later for three; Perfect/Imperfect cadences; root position and inverted chords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Use of chromaticism in the orchestral harmonies; varied harmonies in the instrumental parts, including a passing modulation also to A minor</a:t>
                      </a:r>
                      <a:endParaRPr lang="en-GB" sz="1800" b="0" dirty="0" smtClean="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058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p>
                      <a:pPr marL="0"/>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C major; melody restated once in C minor; passing modulation to D minor</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0669">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Monothematic; melody heard five times, once in tonic minor</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Short rounding-off section/coda</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6870"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9"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61716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Harry </a:t>
            </a:r>
            <a:r>
              <a:rPr lang="en-GB" spc="-5" dirty="0" err="1" smtClean="0">
                <a:solidFill>
                  <a:srgbClr val="412878"/>
                </a:solidFill>
                <a:latin typeface="AQA Chevin Pro Light" panose="020F0303030000060003" pitchFamily="34" charset="0"/>
                <a:cs typeface="Arial" panose="020B0604020202020204" pitchFamily="34" charset="0"/>
              </a:rPr>
              <a:t>Gregson</a:t>
            </a:r>
            <a:r>
              <a:rPr lang="en-GB" spc="-5" dirty="0" smtClean="0">
                <a:solidFill>
                  <a:srgbClr val="412878"/>
                </a:solidFill>
                <a:latin typeface="AQA Chevin Pro Light" panose="020F0303030000060003" pitchFamily="34" charset="0"/>
                <a:cs typeface="Arial" panose="020B0604020202020204" pitchFamily="34" charset="0"/>
              </a:rPr>
              <a:t>-Williams – Metal Gear Solid 4</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4096" y="56388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298212" y="5806161"/>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60</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2341489032"/>
              </p:ext>
            </p:extLst>
          </p:nvPr>
        </p:nvGraphicFramePr>
        <p:xfrm>
          <a:off x="228601" y="1155461"/>
          <a:ext cx="7772399" cy="4865376"/>
        </p:xfrm>
        <a:graphic>
          <a:graphicData uri="http://schemas.openxmlformats.org/drawingml/2006/table">
            <a:tbl>
              <a:tblPr firstRow="1" bandRow="1">
                <a:tableStyleId>{5C22544A-7EE6-4342-B048-85BDC9FD1C3A}</a:tableStyleId>
              </a:tblPr>
              <a:tblGrid>
                <a:gridCol w="730336"/>
                <a:gridCol w="1478237"/>
                <a:gridCol w="5563826"/>
              </a:tblGrid>
              <a:tr h="603865">
                <a:tc rowSpan="5">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Old Snake</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Sequential. Melodic figures frequently changing from one orchestral section to another. Chromatic melodic figures frequently used. Melodic figures frequently in guitar</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3865">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Dissonant harmony in opening. Mix of diatonic and dissonant harmony. Extensive use of changing chord patterns over pedal and or ostinato sections.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6242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Varied. Frequent key changes. Much use of minor and dissonant tonality to reflect the dark nature of the game. Mostly in Bb minor.</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Varied. Much use of running ostinato figures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76398">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Combination of computer generated timbres and orchestral. Classical guitar prominent plated with vibrato and ornamentation, particularly. Electronic drum sections mixed with synthesized bass and orchestral strings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5064" y="50292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0"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387624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Harry </a:t>
            </a:r>
            <a:r>
              <a:rPr lang="en-GB" spc="-5" dirty="0" err="1" smtClean="0">
                <a:solidFill>
                  <a:srgbClr val="412878"/>
                </a:solidFill>
                <a:latin typeface="AQA Chevin Pro Light" panose="020F0303030000060003" pitchFamily="34" charset="0"/>
                <a:cs typeface="Arial" panose="020B0604020202020204" pitchFamily="34" charset="0"/>
              </a:rPr>
              <a:t>Gregson</a:t>
            </a:r>
            <a:r>
              <a:rPr lang="en-GB" spc="-5" dirty="0" smtClean="0">
                <a:solidFill>
                  <a:srgbClr val="412878"/>
                </a:solidFill>
                <a:latin typeface="AQA Chevin Pro Light" panose="020F0303030000060003" pitchFamily="34" charset="0"/>
                <a:cs typeface="Arial" panose="020B0604020202020204" pitchFamily="34" charset="0"/>
              </a:rPr>
              <a:t>-Williams – Metal Gear Solid 4</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5064" y="5702595"/>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p>
        </p:txBody>
      </p:sp>
      <p:sp>
        <p:nvSpPr>
          <p:cNvPr id="13" name="object 13"/>
          <p:cNvSpPr txBox="1"/>
          <p:nvPr/>
        </p:nvSpPr>
        <p:spPr>
          <a:xfrm>
            <a:off x="8298212" y="5828076"/>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61</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382798031"/>
              </p:ext>
            </p:extLst>
          </p:nvPr>
        </p:nvGraphicFramePr>
        <p:xfrm>
          <a:off x="228601" y="1155461"/>
          <a:ext cx="7772399" cy="2834640"/>
        </p:xfrm>
        <a:graphic>
          <a:graphicData uri="http://schemas.openxmlformats.org/drawingml/2006/table">
            <a:tbl>
              <a:tblPr firstRow="1" bandRow="1">
                <a:tableStyleId>{5C22544A-7EE6-4342-B048-85BDC9FD1C3A}</a:tableStyleId>
              </a:tblPr>
              <a:tblGrid>
                <a:gridCol w="730336"/>
                <a:gridCol w="1478237"/>
                <a:gridCol w="5563826"/>
              </a:tblGrid>
              <a:tr h="384816">
                <a:tc rowSpan="4">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Old Snake</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Mostly accompanied melody with some homophonic and contrapuntal sections. </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310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Varied. Cross rhythms and syncopation. Frequent changes of </a:t>
                      </a:r>
                      <a:r>
                        <a:rPr lang="en-US" sz="1800" b="0" dirty="0" err="1" smtClean="0">
                          <a:solidFill>
                            <a:srgbClr val="4B4B4B"/>
                          </a:solidFill>
                          <a:effectLst/>
                          <a:latin typeface="Arial" panose="020B0604020202020204" pitchFamily="34" charset="0"/>
                          <a:ea typeface="+mn-ea"/>
                          <a:cs typeface="Arial" panose="020B0604020202020204" pitchFamily="34" charset="0"/>
                        </a:rPr>
                        <a:t>metre</a:t>
                      </a:r>
                      <a:r>
                        <a:rPr lang="en-US" sz="1800" b="0" dirty="0" smtClean="0">
                          <a:solidFill>
                            <a:srgbClr val="4B4B4B"/>
                          </a:solidFill>
                          <a:effectLst/>
                          <a:latin typeface="Arial" panose="020B0604020202020204" pitchFamily="34" charset="0"/>
                          <a:ea typeface="+mn-ea"/>
                          <a:cs typeface="Arial" panose="020B0604020202020204" pitchFamily="34" charset="0"/>
                        </a:rPr>
                        <a:t> and irregular phrases. Frequent irregular accents in the rhythms.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561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Video game music</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0828">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Wide dynamic range. Sudden accents a particular feature.</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5064" y="5092995"/>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9"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607007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The White Stripes – Elephant</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81969" y="5671616"/>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298212" y="5828076"/>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62</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2191775677"/>
              </p:ext>
            </p:extLst>
          </p:nvPr>
        </p:nvGraphicFramePr>
        <p:xfrm>
          <a:off x="228601" y="1155461"/>
          <a:ext cx="7772399" cy="4610112"/>
        </p:xfrm>
        <a:graphic>
          <a:graphicData uri="http://schemas.openxmlformats.org/drawingml/2006/table">
            <a:tbl>
              <a:tblPr firstRow="1" bandRow="1">
                <a:tableStyleId>{5C22544A-7EE6-4342-B048-85BDC9FD1C3A}</a:tableStyleId>
              </a:tblPr>
              <a:tblGrid>
                <a:gridCol w="730336"/>
                <a:gridCol w="1478237"/>
                <a:gridCol w="5563826"/>
              </a:tblGrid>
              <a:tr h="292339">
                <a:tc rowSpan="8">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Seven Nation Army</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Stepwise vocal melody – narrow-</a:t>
                      </a:r>
                      <a:r>
                        <a:rPr lang="en-US" sz="1800" b="0" dirty="0" err="1" smtClean="0">
                          <a:solidFill>
                            <a:srgbClr val="4B4B4B"/>
                          </a:solidFill>
                          <a:effectLst/>
                          <a:latin typeface="Arial" panose="020B0604020202020204" pitchFamily="34" charset="0"/>
                          <a:ea typeface="+mn-ea"/>
                          <a:cs typeface="Arial" panose="020B0604020202020204" pitchFamily="34" charset="0"/>
                        </a:rPr>
                        <a:t>centred</a:t>
                      </a:r>
                      <a:r>
                        <a:rPr lang="en-US" sz="1800" b="0" dirty="0" smtClean="0">
                          <a:solidFill>
                            <a:srgbClr val="4B4B4B"/>
                          </a:solidFill>
                          <a:effectLst/>
                          <a:latin typeface="Arial" panose="020B0604020202020204" pitchFamily="34" charset="0"/>
                          <a:ea typeface="+mn-ea"/>
                          <a:cs typeface="Arial" panose="020B0604020202020204" pitchFamily="34" charset="0"/>
                        </a:rPr>
                        <a:t>, mostly based around a minor third. Many repeated notes.</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8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Perfect Cadences. Power Chords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8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E minor</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Riff based Verse/Chorus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38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Semi-Acoustic guitar played through a </a:t>
                      </a:r>
                      <a:r>
                        <a:rPr lang="en-US" sz="1800" b="0" dirty="0" err="1" smtClean="0">
                          <a:solidFill>
                            <a:srgbClr val="4B4B4B"/>
                          </a:solidFill>
                          <a:effectLst/>
                          <a:latin typeface="Arial" panose="020B0604020202020204" pitchFamily="34" charset="0"/>
                          <a:ea typeface="+mn-ea"/>
                          <a:cs typeface="Arial" panose="020B0604020202020204" pitchFamily="34" charset="0"/>
                        </a:rPr>
                        <a:t>Digi</a:t>
                      </a:r>
                      <a:r>
                        <a:rPr lang="en-US" sz="1800" b="0" dirty="0" smtClean="0">
                          <a:solidFill>
                            <a:srgbClr val="4B4B4B"/>
                          </a:solidFill>
                          <a:effectLst/>
                          <a:latin typeface="Arial" panose="020B0604020202020204" pitchFamily="34" charset="0"/>
                          <a:ea typeface="+mn-ea"/>
                          <a:cs typeface="Arial" panose="020B0604020202020204" pitchFamily="34" charset="0"/>
                        </a:rPr>
                        <a:t> Tech Whammy pedal with an octave effect. Electric Guitar with distortion. Drums. Vocals. Vocal falsetto in parts. Slide/bottleneck guitar in solo</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0"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Accompanied melody</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38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1"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12"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13"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Crotchet = 120. 4/4 time. Square rhythms. Bass drum on every beat. Strong snare off-beat</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561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Garage Rock/Punk Blues</a:t>
                      </a:r>
                      <a:endParaRPr lang="en-GB" sz="1800" b="0" dirty="0" smtClean="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81969" y="50292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4"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394482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Coldplay – Ghost Stories</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5064" y="5694775"/>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298212" y="5828076"/>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63</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638162404"/>
              </p:ext>
            </p:extLst>
          </p:nvPr>
        </p:nvGraphicFramePr>
        <p:xfrm>
          <a:off x="228600" y="1066800"/>
          <a:ext cx="7772399" cy="4663440"/>
        </p:xfrm>
        <a:graphic>
          <a:graphicData uri="http://schemas.openxmlformats.org/drawingml/2006/table">
            <a:tbl>
              <a:tblPr firstRow="1" bandRow="1">
                <a:tableStyleId>{5C22544A-7EE6-4342-B048-85BDC9FD1C3A}</a:tableStyleId>
              </a:tblPr>
              <a:tblGrid>
                <a:gridCol w="730336"/>
                <a:gridCol w="1478237"/>
                <a:gridCol w="5563826"/>
              </a:tblGrid>
              <a:tr h="292339">
                <a:tc rowSpan="9">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A Sky Full of Stars</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Stepwise vocal melody</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8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Perfect Cadences. 7th Chords. 4 chord/4 bar riff</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8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err="1" smtClean="0">
                          <a:solidFill>
                            <a:srgbClr val="4B4B4B"/>
                          </a:solidFill>
                          <a:effectLst/>
                          <a:latin typeface="Arial" panose="020B0604020202020204" pitchFamily="34" charset="0"/>
                          <a:ea typeface="+mn-ea"/>
                          <a:cs typeface="Arial" panose="020B0604020202020204" pitchFamily="34" charset="0"/>
                        </a:rPr>
                        <a:t>Eb</a:t>
                      </a:r>
                      <a:r>
                        <a:rPr lang="en-US" sz="1800" b="0" dirty="0" smtClean="0">
                          <a:solidFill>
                            <a:srgbClr val="4B4B4B"/>
                          </a:solidFill>
                          <a:effectLst/>
                          <a:latin typeface="Arial" panose="020B0604020202020204" pitchFamily="34" charset="0"/>
                          <a:ea typeface="+mn-ea"/>
                          <a:cs typeface="Arial" panose="020B0604020202020204" pitchFamily="34" charset="0"/>
                        </a:rPr>
                        <a:t> minor</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956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Riff based/repetitive</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8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Piano. Synthesizer. Electric Guitar. Bass Guitar. Drums. Vocals. Vocal falsetto</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8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0"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Accompanied melody</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72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1"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12"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13"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Crotchet = 120. 4/4 time. Syncopation in rhythm section especially piano</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561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Pop – Dance</a:t>
                      </a:r>
                      <a:endParaRPr lang="en-GB" sz="1800" b="0" dirty="0" smtClean="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26720">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Legato phrasing in all vocal and instrumental parts.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5064"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4"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92244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Alicia Keys – Girl on Fire</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65641" y="5697483"/>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3" name="object 13"/>
          <p:cNvSpPr txBox="1"/>
          <p:nvPr/>
        </p:nvSpPr>
        <p:spPr>
          <a:xfrm>
            <a:off x="8298212" y="5828076"/>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64</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2785725239"/>
              </p:ext>
            </p:extLst>
          </p:nvPr>
        </p:nvGraphicFramePr>
        <p:xfrm>
          <a:off x="228600" y="1066800"/>
          <a:ext cx="7772399" cy="5184574"/>
        </p:xfrm>
        <a:graphic>
          <a:graphicData uri="http://schemas.openxmlformats.org/drawingml/2006/table">
            <a:tbl>
              <a:tblPr firstRow="1" bandRow="1">
                <a:tableStyleId>{5C22544A-7EE6-4342-B048-85BDC9FD1C3A}</a:tableStyleId>
              </a:tblPr>
              <a:tblGrid>
                <a:gridCol w="730336"/>
                <a:gridCol w="1478237"/>
                <a:gridCol w="5563826"/>
              </a:tblGrid>
              <a:tr h="603865">
                <a:tc rowSpan="7">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Brand New Me</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Stepwise vocal melody – wide vocal range in melodic writing. Running semi-quavers in piano countermelody</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3865">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Chromatic movement in harmony. Diatonic. Plagal cadences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2672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p>
                      <a:pPr marL="0"/>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A minor. Modulates to C major (relative major)</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Verse/Chorus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76398">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Lead vocals, background vocals, production (synthesizers/drumming), piano </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0"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Accompanied melody. Very sparse in opening building thickening in final verse. Sparse again in final chorus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310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1"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12"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13"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Crotchet = 66. Slow tempo. 4/4 time. Dotted rhythms in drums. </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73665" y="5100084"/>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4"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143312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Alicia Keys – Girl on Fire</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47040" y="5702799"/>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3" name="object 13"/>
          <p:cNvSpPr txBox="1"/>
          <p:nvPr/>
        </p:nvSpPr>
        <p:spPr>
          <a:xfrm>
            <a:off x="8298212" y="5828076"/>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65</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2527404757"/>
              </p:ext>
            </p:extLst>
          </p:nvPr>
        </p:nvGraphicFramePr>
        <p:xfrm>
          <a:off x="228600" y="1066800"/>
          <a:ext cx="7772399" cy="1280160"/>
        </p:xfrm>
        <a:graphic>
          <a:graphicData uri="http://schemas.openxmlformats.org/drawingml/2006/table">
            <a:tbl>
              <a:tblPr firstRow="1" bandRow="1">
                <a:tableStyleId>{5C22544A-7EE6-4342-B048-85BDC9FD1C3A}</a:tableStyleId>
              </a:tblPr>
              <a:tblGrid>
                <a:gridCol w="914400"/>
                <a:gridCol w="1371600"/>
                <a:gridCol w="5486399"/>
              </a:tblGrid>
              <a:tr h="325614">
                <a:tc rowSpan="2">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Brand New Me</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Pop piano ballad</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0828">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Legato phrasing in vocals. Melisma in vocal and ornamentation. Wide dynamic range</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5064"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5"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939931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John Williams – Star Wars Main Theme</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4413" y="5702799"/>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p>
        </p:txBody>
      </p:sp>
      <p:sp>
        <p:nvSpPr>
          <p:cNvPr id="13" name="object 13"/>
          <p:cNvSpPr txBox="1"/>
          <p:nvPr/>
        </p:nvSpPr>
        <p:spPr>
          <a:xfrm>
            <a:off x="8298212" y="5828076"/>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66</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4098547451"/>
              </p:ext>
            </p:extLst>
          </p:nvPr>
        </p:nvGraphicFramePr>
        <p:xfrm>
          <a:off x="228600" y="1066800"/>
          <a:ext cx="7772399" cy="5161531"/>
        </p:xfrm>
        <a:graphic>
          <a:graphicData uri="http://schemas.openxmlformats.org/drawingml/2006/table">
            <a:tbl>
              <a:tblPr firstRow="1" bandRow="1">
                <a:tableStyleId>{5C22544A-7EE6-4342-B048-85BDC9FD1C3A}</a:tableStyleId>
              </a:tblPr>
              <a:tblGrid>
                <a:gridCol w="730336"/>
                <a:gridCol w="1478237"/>
                <a:gridCol w="5563826"/>
              </a:tblGrid>
              <a:tr h="368539">
                <a:tc rowSpan="8">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Star Wars: Main Theme</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dirty="0" smtClean="0">
                          <a:solidFill>
                            <a:srgbClr val="4B4B4B"/>
                          </a:solidFill>
                          <a:latin typeface="Arial" panose="020B0604020202020204" pitchFamily="34" charset="0"/>
                          <a:cs typeface="Arial" panose="020B0604020202020204" pitchFamily="34" charset="0"/>
                        </a:rPr>
                        <a:t>Ostinato figure in drums</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807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7244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p>
                      <a:pPr marL="0"/>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Major</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76398">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Brass fanfare</a:t>
                      </a:r>
                      <a:r>
                        <a:rPr lang="en-GB" sz="1800" b="0" baseline="0" dirty="0" smtClean="0">
                          <a:solidFill>
                            <a:srgbClr val="4B4B4B"/>
                          </a:solidFill>
                          <a:effectLst/>
                          <a:latin typeface="Arial" panose="020B0604020202020204" pitchFamily="34" charset="0"/>
                          <a:ea typeface="+mn-ea"/>
                          <a:cs typeface="Arial" panose="020B0604020202020204" pitchFamily="34" charset="0"/>
                        </a:rPr>
                        <a:t> at the start: use of trumpet/horns for the strong main theme.</a:t>
                      </a:r>
                    </a:p>
                    <a:p>
                      <a:pPr marL="0"/>
                      <a:r>
                        <a:rPr lang="en-GB" sz="1800" b="0" baseline="0" dirty="0" smtClean="0">
                          <a:solidFill>
                            <a:srgbClr val="4B4B4B"/>
                          </a:solidFill>
                          <a:effectLst/>
                          <a:latin typeface="Arial" panose="020B0604020202020204" pitchFamily="34" charset="0"/>
                          <a:ea typeface="+mn-ea"/>
                          <a:cs typeface="Arial" panose="020B0604020202020204" pitchFamily="34" charset="0"/>
                        </a:rPr>
                        <a:t>Use of strings for lyrical theme. Use of drums/timpani for feeling of power.</a:t>
                      </a:r>
                    </a:p>
                    <a:p>
                      <a:pPr marL="0"/>
                      <a:r>
                        <a:rPr lang="en-GB" sz="1800" b="0" baseline="0" dirty="0" smtClean="0">
                          <a:solidFill>
                            <a:srgbClr val="4B4B4B"/>
                          </a:solidFill>
                          <a:effectLst/>
                          <a:latin typeface="Arial" panose="020B0604020202020204" pitchFamily="34" charset="0"/>
                          <a:ea typeface="+mn-ea"/>
                          <a:cs typeface="Arial" panose="020B0604020202020204" pitchFamily="34" charset="0"/>
                        </a:rPr>
                        <a:t>High woodwind for mystical quality.</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3266">
                <a:tc vMerge="1">
                  <a:txBody>
                    <a:bodyPr/>
                    <a:lstStyle/>
                    <a:p>
                      <a:endParaRPr lang="en-GB"/>
                    </a:p>
                  </a:txBody>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0" action="ppaction://hlinksldjump"/>
                        </a:rPr>
                        <a:t>Dynamics</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Very loud opening (</a:t>
                      </a:r>
                      <a:r>
                        <a:rPr lang="en-GB" sz="1800" b="0" dirty="0" err="1" smtClean="0">
                          <a:solidFill>
                            <a:srgbClr val="4B4B4B"/>
                          </a:solidFill>
                          <a:effectLst/>
                          <a:latin typeface="Arial" panose="020B0604020202020204" pitchFamily="34" charset="0"/>
                          <a:ea typeface="+mn-ea"/>
                          <a:cs typeface="Arial" panose="020B0604020202020204" pitchFamily="34" charset="0"/>
                        </a:rPr>
                        <a:t>ff</a:t>
                      </a:r>
                      <a:r>
                        <a:rPr lang="en-GB" sz="1800" b="0" dirty="0" smtClean="0">
                          <a:solidFill>
                            <a:srgbClr val="4B4B4B"/>
                          </a:solidFill>
                          <a:effectLst/>
                          <a:latin typeface="Arial" panose="020B0604020202020204" pitchFamily="34" charset="0"/>
                          <a:ea typeface="+mn-ea"/>
                          <a:cs typeface="Arial" panose="020B0604020202020204" pitchFamily="34" charset="0"/>
                        </a:rPr>
                        <a:t>) and softer lyrical</a:t>
                      </a:r>
                      <a:r>
                        <a:rPr lang="en-GB" sz="1800" b="0" baseline="0" dirty="0" smtClean="0">
                          <a:solidFill>
                            <a:srgbClr val="4B4B4B"/>
                          </a:solidFill>
                          <a:effectLst/>
                          <a:latin typeface="Arial" panose="020B0604020202020204" pitchFamily="34" charset="0"/>
                          <a:ea typeface="+mn-ea"/>
                          <a:cs typeface="Arial" panose="020B0604020202020204" pitchFamily="34" charset="0"/>
                        </a:rPr>
                        <a:t> theme (mf/p). Build up of chords for tension.</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1"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Melody</a:t>
                      </a:r>
                      <a:r>
                        <a:rPr lang="en-GB" sz="1800" b="0" baseline="0" dirty="0" smtClean="0">
                          <a:solidFill>
                            <a:srgbClr val="4B4B4B"/>
                          </a:solidFill>
                          <a:effectLst/>
                          <a:latin typeface="Arial" panose="020B0604020202020204" pitchFamily="34" charset="0"/>
                          <a:ea typeface="+mn-ea"/>
                          <a:cs typeface="Arial" panose="020B0604020202020204" pitchFamily="34" charset="0"/>
                        </a:rPr>
                        <a:t> and accompaniment.</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310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2"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13"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14"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Metre:</a:t>
                      </a:r>
                      <a:r>
                        <a:rPr lang="en-GB" sz="1800" b="0" baseline="0" dirty="0" smtClean="0">
                          <a:solidFill>
                            <a:srgbClr val="4B4B4B"/>
                          </a:solidFill>
                          <a:effectLst/>
                          <a:latin typeface="Arial" panose="020B0604020202020204" pitchFamily="34" charset="0"/>
                          <a:ea typeface="+mn-ea"/>
                          <a:cs typeface="Arial" panose="020B0604020202020204" pitchFamily="34" charset="0"/>
                        </a:rPr>
                        <a:t> 4/4</a:t>
                      </a:r>
                    </a:p>
                    <a:p>
                      <a:pPr marL="0"/>
                      <a:r>
                        <a:rPr lang="en-GB" sz="1800" b="0" baseline="0" dirty="0" smtClean="0">
                          <a:solidFill>
                            <a:srgbClr val="4B4B4B"/>
                          </a:solidFill>
                          <a:effectLst/>
                          <a:latin typeface="Arial" panose="020B0604020202020204" pitchFamily="34" charset="0"/>
                          <a:ea typeface="+mn-ea"/>
                          <a:cs typeface="Arial" panose="020B0604020202020204" pitchFamily="34" charset="0"/>
                        </a:rPr>
                        <a:t>Stately, steady quality</a:t>
                      </a:r>
                    </a:p>
                    <a:p>
                      <a:pPr marL="0"/>
                      <a:r>
                        <a:rPr lang="en-GB" sz="1800" b="0" baseline="0" dirty="0" smtClean="0">
                          <a:solidFill>
                            <a:srgbClr val="4B4B4B"/>
                          </a:solidFill>
                          <a:effectLst/>
                          <a:latin typeface="Arial" panose="020B0604020202020204" pitchFamily="34" charset="0"/>
                          <a:ea typeface="+mn-ea"/>
                          <a:cs typeface="Arial" panose="020B0604020202020204" pitchFamily="34" charset="0"/>
                        </a:rPr>
                        <a:t>Rhythm: triplet figure</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5064"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5"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571987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3748" y="457200"/>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John Williams – Star Wars: Darth Vader’s March</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81689" y="5614399"/>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p>
        </p:txBody>
      </p:sp>
      <p:sp>
        <p:nvSpPr>
          <p:cNvPr id="13" name="object 13"/>
          <p:cNvSpPr txBox="1"/>
          <p:nvPr/>
        </p:nvSpPr>
        <p:spPr>
          <a:xfrm>
            <a:off x="8304458" y="5766300"/>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67</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1938538961"/>
              </p:ext>
            </p:extLst>
          </p:nvPr>
        </p:nvGraphicFramePr>
        <p:xfrm>
          <a:off x="228601" y="1155461"/>
          <a:ext cx="7772399" cy="4374591"/>
        </p:xfrm>
        <a:graphic>
          <a:graphicData uri="http://schemas.openxmlformats.org/drawingml/2006/table">
            <a:tbl>
              <a:tblPr firstRow="1" bandRow="1">
                <a:tableStyleId>{5C22544A-7EE6-4342-B048-85BDC9FD1C3A}</a:tableStyleId>
              </a:tblPr>
              <a:tblGrid>
                <a:gridCol w="838199"/>
                <a:gridCol w="1370374"/>
                <a:gridCol w="5563826"/>
              </a:tblGrid>
              <a:tr h="368539">
                <a:tc rowSpan="8">
                  <a:txBody>
                    <a:bodyPr/>
                    <a:lstStyle/>
                    <a:p>
                      <a:pPr algn="ctr"/>
                      <a:r>
                        <a:rPr lang="en-GB" sz="2400" b="0" baseline="0" dirty="0" smtClean="0">
                          <a:solidFill>
                            <a:schemeClr val="bg1"/>
                          </a:solidFill>
                          <a:latin typeface="AQA Chevin Pro Light" panose="020F0303030000060003" pitchFamily="34" charset="0"/>
                        </a:rPr>
                        <a:t>Sta</a:t>
                      </a:r>
                      <a:r>
                        <a:rPr lang="en-GB" sz="2400" b="0" baseline="0" dirty="0" smtClean="0">
                          <a:solidFill>
                            <a:schemeClr val="bg1"/>
                          </a:solidFill>
                          <a:latin typeface="AQA Chevin Pro Light" panose="020F0303030000060003" pitchFamily="34" charset="0"/>
                          <a:cs typeface="Arial" panose="020B0604020202020204" pitchFamily="34" charset="0"/>
                        </a:rPr>
                        <a:t>r Wars: Darth Vader’s March</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dirty="0" smtClean="0">
                          <a:solidFill>
                            <a:srgbClr val="4B4B4B"/>
                          </a:solidFill>
                          <a:latin typeface="Arial" panose="020B0604020202020204" pitchFamily="34" charset="0"/>
                          <a:cs typeface="Arial" panose="020B0604020202020204" pitchFamily="34" charset="0"/>
                        </a:rPr>
                        <a:t>Ostinato figure in drums at the start</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427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152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p>
                      <a:pPr marL="0"/>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Minor</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487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Trumpet introduction, drums woodwind</a:t>
                      </a:r>
                      <a:r>
                        <a:rPr lang="en-GB" sz="1800" b="0" baseline="0" dirty="0" smtClean="0">
                          <a:solidFill>
                            <a:srgbClr val="4B4B4B"/>
                          </a:solidFill>
                          <a:effectLst/>
                          <a:latin typeface="Arial" panose="020B0604020202020204" pitchFamily="34" charset="0"/>
                          <a:ea typeface="+mn-ea"/>
                          <a:cs typeface="Arial" panose="020B0604020202020204" pitchFamily="34" charset="0"/>
                        </a:rPr>
                        <a:t> figure and use of triangle, answered by strings. Use of brass for strong sound</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3266">
                <a:tc vMerge="1">
                  <a:txBody>
                    <a:bodyPr/>
                    <a:lstStyle/>
                    <a:p>
                      <a:endParaRPr lang="en-GB"/>
                    </a:p>
                  </a:txBody>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0" action="ppaction://hlinksldjump"/>
                        </a:rPr>
                        <a:t>Dynamics</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Loud (</a:t>
                      </a:r>
                      <a:r>
                        <a:rPr lang="en-GB" sz="1800" b="0" dirty="0" err="1" smtClean="0">
                          <a:solidFill>
                            <a:srgbClr val="4B4B4B"/>
                          </a:solidFill>
                          <a:effectLst/>
                          <a:latin typeface="Arial" panose="020B0604020202020204" pitchFamily="34" charset="0"/>
                          <a:ea typeface="+mn-ea"/>
                          <a:cs typeface="Arial" panose="020B0604020202020204" pitchFamily="34" charset="0"/>
                        </a:rPr>
                        <a:t>ff</a:t>
                      </a:r>
                      <a:r>
                        <a:rPr lang="en-GB" sz="1800" b="0" dirty="0" smtClean="0">
                          <a:solidFill>
                            <a:srgbClr val="4B4B4B"/>
                          </a:solidFill>
                          <a:effectLst/>
                          <a:latin typeface="Arial" panose="020B0604020202020204" pitchFamily="34" charset="0"/>
                          <a:ea typeface="+mn-ea"/>
                          <a:cs typeface="Arial" panose="020B0604020202020204" pitchFamily="34" charset="0"/>
                        </a:rPr>
                        <a:t>) opening and soft counter theme (p)</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1"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7318">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2"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13"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14"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effectLst/>
                          <a:latin typeface="Arial" panose="020B0604020202020204" pitchFamily="34" charset="0"/>
                          <a:ea typeface="+mn-ea"/>
                          <a:cs typeface="Arial" panose="020B0604020202020204" pitchFamily="34" charset="0"/>
                        </a:rPr>
                        <a:t>Metre: 4/4 stately,</a:t>
                      </a:r>
                      <a:r>
                        <a:rPr lang="en-GB" sz="1800" b="0" baseline="0" dirty="0" smtClean="0">
                          <a:solidFill>
                            <a:srgbClr val="4B4B4B"/>
                          </a:solidFill>
                          <a:effectLst/>
                          <a:latin typeface="Arial" panose="020B0604020202020204" pitchFamily="34" charset="0"/>
                          <a:ea typeface="+mn-ea"/>
                          <a:cs typeface="Arial" panose="020B0604020202020204" pitchFamily="34" charset="0"/>
                        </a:rPr>
                        <a:t> steady speed/tempo</a:t>
                      </a:r>
                    </a:p>
                    <a:p>
                      <a:pPr marL="0"/>
                      <a:r>
                        <a:rPr lang="en-GB" sz="1800" b="0" dirty="0" smtClean="0">
                          <a:solidFill>
                            <a:srgbClr val="4B4B4B"/>
                          </a:solidFill>
                          <a:effectLst/>
                          <a:latin typeface="Arial" panose="020B0604020202020204" pitchFamily="34" charset="0"/>
                          <a:ea typeface="+mn-ea"/>
                          <a:cs typeface="Arial" panose="020B0604020202020204" pitchFamily="34" charset="0"/>
                        </a:rPr>
                        <a:t>Rhythm:</a:t>
                      </a:r>
                      <a:r>
                        <a:rPr lang="en-GB" sz="1800" b="0" baseline="0" dirty="0" smtClean="0">
                          <a:solidFill>
                            <a:srgbClr val="4B4B4B"/>
                          </a:solidFill>
                          <a:effectLst/>
                          <a:latin typeface="Arial" panose="020B0604020202020204" pitchFamily="34" charset="0"/>
                          <a:ea typeface="+mn-ea"/>
                          <a:cs typeface="Arial" panose="020B0604020202020204" pitchFamily="34" charset="0"/>
                        </a:rPr>
                        <a:t> dotted rhythm, triplet figure in drums and orchestra for urgency</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81969" y="49530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5"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812637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457200"/>
            <a:ext cx="8089399" cy="400110"/>
          </a:xfrm>
          <a:prstGeom prst="rect">
            <a:avLst/>
          </a:prstGeom>
        </p:spPr>
        <p:txBody>
          <a:bodyPr vert="horz" wrap="square" lIns="0" tIns="0" rIns="0" bIns="0" rtlCol="0">
            <a:spAutoFit/>
          </a:bodyPr>
          <a:lstStyle/>
          <a:p>
            <a:pPr marL="12700">
              <a:lnSpc>
                <a:spcPct val="100000"/>
              </a:lnSpc>
            </a:pPr>
            <a:r>
              <a:rPr lang="en-GB" spc="-5" dirty="0" err="1" smtClean="0">
                <a:solidFill>
                  <a:srgbClr val="412878"/>
                </a:solidFill>
                <a:latin typeface="AQA Chevin Pro Light" panose="020F0303030000060003" pitchFamily="34" charset="0"/>
                <a:cs typeface="Arial" panose="020B0604020202020204" pitchFamily="34" charset="0"/>
              </a:rPr>
              <a:t>AoS</a:t>
            </a:r>
            <a:r>
              <a:rPr lang="en-GB" spc="-5" dirty="0" smtClean="0">
                <a:solidFill>
                  <a:srgbClr val="412878"/>
                </a:solidFill>
                <a:latin typeface="AQA Chevin Pro Light" panose="020F0303030000060003" pitchFamily="34" charset="0"/>
                <a:cs typeface="Arial" panose="020B0604020202020204" pitchFamily="34" charset="0"/>
              </a:rPr>
              <a:t> 3: Traditional music</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dirty="0"/>
          </a:p>
        </p:txBody>
      </p:sp>
      <p:sp>
        <p:nvSpPr>
          <p:cNvPr id="7" name="object 7"/>
          <p:cNvSpPr/>
          <p:nvPr/>
        </p:nvSpPr>
        <p:spPr>
          <a:xfrm>
            <a:off x="-559309" y="1926335"/>
            <a:ext cx="3671315" cy="565398"/>
          </a:xfrm>
          <a:prstGeom prst="rect">
            <a:avLst/>
          </a:prstGeom>
          <a:blipFill>
            <a:blip r:embed="rId3" cstate="print"/>
            <a:stretch>
              <a:fillRect/>
            </a:stretch>
          </a:blipFill>
        </p:spPr>
        <p:txBody>
          <a:bodyPr wrap="square" lIns="0" tIns="0" rIns="0" bIns="0" rtlCol="0"/>
          <a:lstStyle/>
          <a:p>
            <a:endParaRPr dirty="0"/>
          </a:p>
        </p:txBody>
      </p:sp>
      <p:sp>
        <p:nvSpPr>
          <p:cNvPr id="11" name="object 11"/>
          <p:cNvSpPr/>
          <p:nvPr/>
        </p:nvSpPr>
        <p:spPr>
          <a:xfrm>
            <a:off x="8140937" y="5702799"/>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3" name="object 13"/>
          <p:cNvSpPr txBox="1"/>
          <p:nvPr/>
        </p:nvSpPr>
        <p:spPr>
          <a:xfrm>
            <a:off x="8298212" y="5828075"/>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68</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7" name="Table 16"/>
          <p:cNvGraphicFramePr>
            <a:graphicFrameLocks noGrp="1"/>
          </p:cNvGraphicFramePr>
          <p:nvPr>
            <p:extLst>
              <p:ext uri="{D42A27DB-BD31-4B8C-83A1-F6EECF244321}">
                <p14:modId xmlns:p14="http://schemas.microsoft.com/office/powerpoint/2010/main" val="2443023170"/>
              </p:ext>
            </p:extLst>
          </p:nvPr>
        </p:nvGraphicFramePr>
        <p:xfrm>
          <a:off x="304800" y="1066800"/>
          <a:ext cx="7543800" cy="4599968"/>
        </p:xfrm>
        <a:graphic>
          <a:graphicData uri="http://schemas.openxmlformats.org/drawingml/2006/table">
            <a:tbl>
              <a:tblPr firstRow="1" bandRow="1">
                <a:tableStyleId>{2D5ABB26-0587-4C30-8999-92F81FD0307C}</a:tableStyleId>
              </a:tblPr>
              <a:tblGrid>
                <a:gridCol w="5029200"/>
                <a:gridCol w="2514600"/>
              </a:tblGrid>
              <a:tr h="226628">
                <a:tc>
                  <a:txBody>
                    <a:bodyPr/>
                    <a:lstStyle/>
                    <a:p>
                      <a:pPr algn="ctr"/>
                      <a:r>
                        <a:rPr lang="en-GB" sz="1800" b="1" dirty="0" smtClean="0">
                          <a:solidFill>
                            <a:schemeClr val="bg1"/>
                          </a:solidFill>
                          <a:latin typeface="AQA Chevin Pro Light" panose="020F0303030000060003" pitchFamily="34" charset="0"/>
                          <a:cs typeface="Arial" panose="020B0604020202020204" pitchFamily="34" charset="0"/>
                        </a:rPr>
                        <a:t>Suggested listening</a:t>
                      </a:r>
                      <a:endParaRPr lang="en-GB" sz="1800" b="1" dirty="0">
                        <a:solidFill>
                          <a:schemeClr val="bg1"/>
                        </a:solidFill>
                        <a:latin typeface="AQA Chevin Pro Light" panose="020F03030300000600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algn="ctr"/>
                      <a:r>
                        <a:rPr lang="en-GB" sz="1800" b="1" dirty="0" smtClean="0">
                          <a:solidFill>
                            <a:schemeClr val="bg1"/>
                          </a:solidFill>
                          <a:latin typeface="AQA Chevin Pro Light" panose="020F0303030000060003" pitchFamily="34" charset="0"/>
                          <a:cs typeface="Arial" panose="020B0604020202020204" pitchFamily="34" charset="0"/>
                        </a:rPr>
                        <a:t>Examples</a:t>
                      </a:r>
                      <a:endParaRPr lang="en-GB" sz="1800" b="1" dirty="0">
                        <a:solidFill>
                          <a:schemeClr val="bg1"/>
                        </a:solidFill>
                        <a:latin typeface="AQA Chevin Pro Light" panose="020F03030300000600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r>
              <a:tr h="339942">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latin typeface="Arial" panose="020B0604020202020204" pitchFamily="34" charset="0"/>
                          <a:ea typeface="+mn-ea"/>
                          <a:cs typeface="Arial" panose="020B0604020202020204" pitchFamily="34" charset="0"/>
                        </a:rPr>
                        <a:t>Robert Johnson – The Complete Collection</a:t>
                      </a: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hlinkClick r:id="rId5" action="ppaction://hlinksldjump"/>
                        </a:rPr>
                        <a:t>Robert Johnson</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9942">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latin typeface="Arial" panose="020B0604020202020204" pitchFamily="34" charset="0"/>
                          <a:ea typeface="+mn-ea"/>
                          <a:cs typeface="Arial" panose="020B0604020202020204" pitchFamily="34" charset="0"/>
                        </a:rPr>
                        <a:t>Astor </a:t>
                      </a:r>
                      <a:r>
                        <a:rPr lang="en-GB" sz="1800" b="0" dirty="0" err="1" smtClean="0">
                          <a:solidFill>
                            <a:srgbClr val="4B4B4B"/>
                          </a:solidFill>
                          <a:latin typeface="Arial" panose="020B0604020202020204" pitchFamily="34" charset="0"/>
                          <a:ea typeface="+mn-ea"/>
                          <a:cs typeface="Arial" panose="020B0604020202020204" pitchFamily="34" charset="0"/>
                        </a:rPr>
                        <a:t>Piazzolla</a:t>
                      </a:r>
                      <a:r>
                        <a:rPr lang="en-GB" sz="1800" b="0" dirty="0" smtClean="0">
                          <a:solidFill>
                            <a:srgbClr val="4B4B4B"/>
                          </a:solidFill>
                          <a:latin typeface="Arial" panose="020B0604020202020204" pitchFamily="34" charset="0"/>
                          <a:ea typeface="+mn-ea"/>
                          <a:cs typeface="Arial" panose="020B0604020202020204" pitchFamily="34" charset="0"/>
                        </a:rPr>
                        <a:t> – The Best of Astor </a:t>
                      </a:r>
                      <a:r>
                        <a:rPr lang="en-GB" sz="1800" b="0" dirty="0" err="1" smtClean="0">
                          <a:solidFill>
                            <a:srgbClr val="4B4B4B"/>
                          </a:solidFill>
                          <a:latin typeface="Arial" panose="020B0604020202020204" pitchFamily="34" charset="0"/>
                          <a:ea typeface="+mn-ea"/>
                          <a:cs typeface="Arial" panose="020B0604020202020204" pitchFamily="34" charset="0"/>
                        </a:rPr>
                        <a:t>Piazzolla</a:t>
                      </a: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8270">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latin typeface="Arial" panose="020B0604020202020204" pitchFamily="34" charset="0"/>
                          <a:ea typeface="+mn-ea"/>
                          <a:cs typeface="Arial" panose="020B0604020202020204" pitchFamily="34" charset="0"/>
                        </a:rPr>
                        <a:t>Sand and Steel – The Classic Sound of Jamaican Steel Drums</a:t>
                      </a: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8270">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latin typeface="Arial" panose="020B0604020202020204" pitchFamily="34" charset="0"/>
                          <a:ea typeface="+mn-ea"/>
                          <a:cs typeface="Arial" panose="020B0604020202020204" pitchFamily="34" charset="0"/>
                        </a:rPr>
                        <a:t>Buena Vista Social Club – Candela, Chan </a:t>
                      </a:r>
                      <a:r>
                        <a:rPr lang="en-GB" sz="1800" b="0" dirty="0" err="1" smtClean="0">
                          <a:solidFill>
                            <a:srgbClr val="4B4B4B"/>
                          </a:solidFill>
                          <a:latin typeface="Arial" panose="020B0604020202020204" pitchFamily="34" charset="0"/>
                          <a:ea typeface="+mn-ea"/>
                          <a:cs typeface="Arial" panose="020B0604020202020204" pitchFamily="34" charset="0"/>
                        </a:rPr>
                        <a:t>Chan</a:t>
                      </a: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hlinkClick r:id="rId6" action="ppaction://hlinksldjump"/>
                        </a:rPr>
                        <a:t>Buena Vista Social</a:t>
                      </a:r>
                      <a:r>
                        <a:rPr lang="en-GB" sz="1800" baseline="0" dirty="0" smtClean="0">
                          <a:solidFill>
                            <a:srgbClr val="4B4B4B"/>
                          </a:solidFill>
                          <a:latin typeface="Arial" panose="020B0604020202020204" pitchFamily="34" charset="0"/>
                          <a:cs typeface="Arial" panose="020B0604020202020204" pitchFamily="34" charset="0"/>
                          <a:hlinkClick r:id="rId6" action="ppaction://hlinksldjump"/>
                        </a:rPr>
                        <a:t> Club</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8270">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latin typeface="Arial" panose="020B0604020202020204" pitchFamily="34" charset="0"/>
                          <a:ea typeface="+mn-ea"/>
                          <a:cs typeface="Arial" panose="020B0604020202020204" pitchFamily="34" charset="0"/>
                        </a:rPr>
                        <a:t>Bob Marley </a:t>
                      </a:r>
                      <a:r>
                        <a:rPr lang="en-US" sz="1800" b="0" dirty="0" smtClean="0">
                          <a:solidFill>
                            <a:srgbClr val="4B4B4B"/>
                          </a:solidFill>
                          <a:effectLst/>
                          <a:latin typeface="Arial" panose="020B0604020202020204" pitchFamily="34" charset="0"/>
                          <a:ea typeface="+mn-ea"/>
                          <a:cs typeface="Arial" panose="020B0604020202020204" pitchFamily="34" charset="0"/>
                        </a:rPr>
                        <a:t>–</a:t>
                      </a:r>
                      <a:r>
                        <a:rPr lang="en-GB" sz="1800" b="0" dirty="0" smtClean="0">
                          <a:solidFill>
                            <a:srgbClr val="4B4B4B"/>
                          </a:solidFill>
                          <a:latin typeface="Arial" panose="020B0604020202020204" pitchFamily="34" charset="0"/>
                          <a:ea typeface="+mn-ea"/>
                          <a:cs typeface="Arial" panose="020B0604020202020204" pitchFamily="34" charset="0"/>
                        </a:rPr>
                        <a:t> Legend</a:t>
                      </a: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hlinkClick r:id="rId7" action="ppaction://hlinksldjump"/>
                        </a:rPr>
                        <a:t>Bob Marley</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1218">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latin typeface="Arial" panose="020B0604020202020204" pitchFamily="34" charset="0"/>
                          <a:ea typeface="+mn-ea"/>
                          <a:cs typeface="Arial" panose="020B0604020202020204" pitchFamily="34" charset="0"/>
                        </a:rPr>
                        <a:t>Paul Simon </a:t>
                      </a:r>
                      <a:r>
                        <a:rPr lang="en-US" sz="1800" b="0" dirty="0" smtClean="0">
                          <a:solidFill>
                            <a:srgbClr val="4B4B4B"/>
                          </a:solidFill>
                          <a:effectLst/>
                          <a:latin typeface="Arial" panose="020B0604020202020204" pitchFamily="34" charset="0"/>
                          <a:ea typeface="+mn-ea"/>
                          <a:cs typeface="Arial" panose="020B0604020202020204" pitchFamily="34" charset="0"/>
                        </a:rPr>
                        <a:t>–</a:t>
                      </a:r>
                      <a:r>
                        <a:rPr lang="en-GB" sz="1800" b="0" dirty="0" smtClean="0">
                          <a:solidFill>
                            <a:srgbClr val="4B4B4B"/>
                          </a:solidFill>
                          <a:latin typeface="Arial" panose="020B0604020202020204" pitchFamily="34" charset="0"/>
                          <a:ea typeface="+mn-ea"/>
                          <a:cs typeface="Arial" panose="020B0604020202020204" pitchFamily="34" charset="0"/>
                        </a:rPr>
                        <a:t> Graceland</a:t>
                      </a: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hlinkClick r:id="rId8" action="ppaction://hlinksldjump"/>
                        </a:rPr>
                        <a:t>Paul Simon</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778">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latin typeface="Arial" panose="020B0604020202020204" pitchFamily="34" charset="0"/>
                          <a:ea typeface="+mn-ea"/>
                          <a:cs typeface="Arial" panose="020B0604020202020204" pitchFamily="34" charset="0"/>
                        </a:rPr>
                        <a:t>Peter Gabriel </a:t>
                      </a:r>
                      <a:r>
                        <a:rPr lang="en-US" sz="1800" b="0" dirty="0" smtClean="0">
                          <a:solidFill>
                            <a:srgbClr val="4B4B4B"/>
                          </a:solidFill>
                          <a:effectLst/>
                          <a:latin typeface="Arial" panose="020B0604020202020204" pitchFamily="34" charset="0"/>
                          <a:ea typeface="+mn-ea"/>
                          <a:cs typeface="Arial" panose="020B0604020202020204" pitchFamily="34" charset="0"/>
                        </a:rPr>
                        <a:t>–</a:t>
                      </a:r>
                      <a:r>
                        <a:rPr lang="en-GB" sz="1800" b="0" dirty="0" smtClean="0">
                          <a:solidFill>
                            <a:srgbClr val="4B4B4B"/>
                          </a:solidFill>
                          <a:latin typeface="Arial" panose="020B0604020202020204" pitchFamily="34" charset="0"/>
                          <a:ea typeface="+mn-ea"/>
                          <a:cs typeface="Arial" panose="020B0604020202020204" pitchFamily="34" charset="0"/>
                        </a:rPr>
                        <a:t> So</a:t>
                      </a: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4538">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latin typeface="Arial" panose="020B0604020202020204" pitchFamily="34" charset="0"/>
                          <a:ea typeface="+mn-ea"/>
                          <a:cs typeface="Arial" panose="020B0604020202020204" pitchFamily="34" charset="0"/>
                        </a:rPr>
                        <a:t>Santana – Supernatural</a:t>
                      </a: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5498">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latin typeface="Arial" panose="020B0604020202020204" pitchFamily="34" charset="0"/>
                          <a:ea typeface="+mn-ea"/>
                          <a:cs typeface="Arial" panose="020B0604020202020204" pitchFamily="34" charset="0"/>
                        </a:rPr>
                        <a:t>Kate </a:t>
                      </a:r>
                      <a:r>
                        <a:rPr lang="en-GB" sz="1800" b="0" dirty="0" err="1" smtClean="0">
                          <a:solidFill>
                            <a:srgbClr val="4B4B4B"/>
                          </a:solidFill>
                          <a:latin typeface="Arial" panose="020B0604020202020204" pitchFamily="34" charset="0"/>
                          <a:ea typeface="+mn-ea"/>
                          <a:cs typeface="Arial" panose="020B0604020202020204" pitchFamily="34" charset="0"/>
                        </a:rPr>
                        <a:t>Rusby</a:t>
                      </a:r>
                      <a:r>
                        <a:rPr lang="en-GB" sz="1800" b="0" dirty="0" smtClean="0">
                          <a:solidFill>
                            <a:srgbClr val="4B4B4B"/>
                          </a:solidFill>
                          <a:latin typeface="Arial" panose="020B0604020202020204" pitchFamily="34" charset="0"/>
                          <a:ea typeface="+mn-ea"/>
                          <a:cs typeface="Arial" panose="020B0604020202020204" pitchFamily="34" charset="0"/>
                        </a:rPr>
                        <a:t> – Little Lights</a:t>
                      </a: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9340">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latin typeface="Arial" panose="020B0604020202020204" pitchFamily="34" charset="0"/>
                          <a:ea typeface="+mn-ea"/>
                          <a:cs typeface="Arial" panose="020B0604020202020204" pitchFamily="34" charset="0"/>
                        </a:rPr>
                        <a:t>Mumford and Sons – Sigh No More</a:t>
                      </a: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hlinkClick r:id="rId9" action="ppaction://hlinksldjump"/>
                        </a:rPr>
                        <a:t>Mumford and Sons</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8" name="object 35"/>
          <p:cNvSpPr/>
          <p:nvPr/>
        </p:nvSpPr>
        <p:spPr>
          <a:xfrm>
            <a:off x="8155064"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0"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27223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rPr>
              <a:t>Robert Johnson – The Complete Collection</a:t>
            </a:r>
            <a:endParaRPr dirty="0">
              <a:solidFill>
                <a:srgbClr val="412878"/>
              </a:solidFill>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81689" y="5702595"/>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p>
        </p:txBody>
      </p:sp>
      <p:sp>
        <p:nvSpPr>
          <p:cNvPr id="13" name="object 13"/>
          <p:cNvSpPr txBox="1"/>
          <p:nvPr/>
        </p:nvSpPr>
        <p:spPr>
          <a:xfrm>
            <a:off x="8298212" y="5828076"/>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69</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106204833"/>
              </p:ext>
            </p:extLst>
          </p:nvPr>
        </p:nvGraphicFramePr>
        <p:xfrm>
          <a:off x="228600" y="1064120"/>
          <a:ext cx="7772399" cy="5142475"/>
        </p:xfrm>
        <a:graphic>
          <a:graphicData uri="http://schemas.openxmlformats.org/drawingml/2006/table">
            <a:tbl>
              <a:tblPr firstRow="1" bandRow="1">
                <a:tableStyleId>{5C22544A-7EE6-4342-B048-85BDC9FD1C3A}</a:tableStyleId>
              </a:tblPr>
              <a:tblGrid>
                <a:gridCol w="730336"/>
                <a:gridCol w="1478237"/>
                <a:gridCol w="5563826"/>
              </a:tblGrid>
              <a:tr h="603865">
                <a:tc rowSpan="7">
                  <a:txBody>
                    <a:bodyPr/>
                    <a:lstStyle/>
                    <a:p>
                      <a:pPr algn="ctr"/>
                      <a:r>
                        <a:rPr lang="en-GB" sz="2400" b="0" baseline="0" dirty="0" smtClean="0">
                          <a:solidFill>
                            <a:schemeClr val="bg1"/>
                          </a:solidFill>
                          <a:latin typeface="AQA Chevin Pro Light" panose="020F0303030000060003" pitchFamily="34" charset="0"/>
                        </a:rPr>
                        <a:t>Sweet Home Chicago</a:t>
                      </a:r>
                      <a:endParaRPr lang="en-GB" sz="2400" b="0" dirty="0">
                        <a:solidFill>
                          <a:schemeClr val="bg1"/>
                        </a:solidFill>
                        <a:latin typeface="AQA Chevin Pro Light" panose="020F0303030000060003"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Vocal melody mostly movement by step with repeated notes but </a:t>
                      </a:r>
                      <a:r>
                        <a:rPr lang="en-US" sz="1800" b="0" dirty="0" err="1" smtClean="0">
                          <a:solidFill>
                            <a:srgbClr val="4B4B4B"/>
                          </a:solidFill>
                          <a:effectLst/>
                          <a:latin typeface="Arial" panose="020B0604020202020204" pitchFamily="34" charset="0"/>
                          <a:ea typeface="+mn-ea"/>
                          <a:cs typeface="Arial" panose="020B0604020202020204" pitchFamily="34" charset="0"/>
                        </a:rPr>
                        <a:t>characterised</a:t>
                      </a:r>
                      <a:r>
                        <a:rPr lang="en-US" sz="1800" b="0" dirty="0" smtClean="0">
                          <a:solidFill>
                            <a:srgbClr val="4B4B4B"/>
                          </a:solidFill>
                          <a:effectLst/>
                          <a:latin typeface="Arial" panose="020B0604020202020204" pitchFamily="34" charset="0"/>
                          <a:ea typeface="+mn-ea"/>
                          <a:cs typeface="Arial" panose="020B0604020202020204" pitchFamily="34" charset="0"/>
                        </a:rPr>
                        <a:t> by some wide leaps. Descending chromatic melodic figures frequently in guitar at the end of each 12 bar section. This is called a ‘Turnaround’ and is designed to lead back to the tonic for the next verse</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3865">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Primary Triads – I (F), IV (Bb), V (C7). Use of dominant 7th chord</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9019">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F major</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Standard 12 bar blues in F</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198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Acoustic rhythm Guitar. High pitched male voice with vibrato, wailing and pitch bend</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0"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Entirely accompanied melody</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310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1"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12"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13"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4/4 time. Steady tempo crotchet = 120. Driving shuffle beat in guitar accompaniment</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81689"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4"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1467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Verdi – Requiem</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6870" y="5732948"/>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solidFill>
                <a:srgbClr val="412878"/>
              </a:solidFill>
            </a:endParaRPr>
          </a:p>
        </p:txBody>
      </p:sp>
      <p:sp>
        <p:nvSpPr>
          <p:cNvPr id="13" name="object 13"/>
          <p:cNvSpPr txBox="1"/>
          <p:nvPr/>
        </p:nvSpPr>
        <p:spPr>
          <a:xfrm>
            <a:off x="8300018" y="5907060"/>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7</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3322386456"/>
              </p:ext>
            </p:extLst>
          </p:nvPr>
        </p:nvGraphicFramePr>
        <p:xfrm>
          <a:off x="228600" y="1143000"/>
          <a:ext cx="7391400" cy="3840480"/>
        </p:xfrm>
        <a:graphic>
          <a:graphicData uri="http://schemas.openxmlformats.org/drawingml/2006/table">
            <a:tbl>
              <a:tblPr firstRow="1" bandRow="1">
                <a:tableStyleId>{5C22544A-7EE6-4342-B048-85BDC9FD1C3A}</a:tableStyleId>
              </a:tblPr>
              <a:tblGrid>
                <a:gridCol w="645918"/>
                <a:gridCol w="1307371"/>
                <a:gridCol w="5438111"/>
              </a:tblGrid>
              <a:tr h="1524000">
                <a:tc rowSpan="3">
                  <a:txBody>
                    <a:bodyPr/>
                    <a:lstStyle/>
                    <a:p>
                      <a:pPr algn="ctr"/>
                      <a:r>
                        <a:rPr lang="en-GB" sz="2400" b="1" baseline="0" dirty="0" err="1" smtClean="0">
                          <a:solidFill>
                            <a:schemeClr val="bg1"/>
                          </a:solidFill>
                          <a:latin typeface="AQA Chevin Pro Light" panose="020F0303030000060003" pitchFamily="34" charset="0"/>
                          <a:cs typeface="Arial" panose="020B0604020202020204" pitchFamily="34" charset="0"/>
                        </a:rPr>
                        <a:t>Agnus</a:t>
                      </a:r>
                      <a:r>
                        <a:rPr lang="en-GB" sz="2400" b="1" baseline="0" dirty="0" smtClean="0">
                          <a:solidFill>
                            <a:schemeClr val="bg1"/>
                          </a:solidFill>
                          <a:latin typeface="AQA Chevin Pro Light" panose="020F0303030000060003" pitchFamily="34" charset="0"/>
                          <a:cs typeface="Arial" panose="020B0604020202020204" pitchFamily="34" charset="0"/>
                        </a:rPr>
                        <a:t> Dei</a:t>
                      </a:r>
                      <a:endParaRPr lang="en-GB" sz="2400" b="1"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Two solo voices – Soprano and Mezzo-soprano</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Four-part choir – Soprano, Alto, Tenor, Bass (SATB)</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Orchestra</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Section where flute trio provides contrapuntal accompaniment to the two solo voices</a:t>
                      </a:r>
                      <a:endParaRPr lang="en-GB" sz="1800" b="0" dirty="0" smtClean="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035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Dynamics</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Generally quiet p/pp – piano/pianissimo (quiet/very quiet) with some use of diminuendo</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70848">
                <a:tc vMerge="1">
                  <a:txBody>
                    <a:bodyPr/>
                    <a:lstStyle/>
                    <a:p>
                      <a:endParaRPr lang="en-GB"/>
                    </a:p>
                  </a:txBody>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Octaves throughout in the vocal lines; first statement of melody is a cappella; accompaniment added after first statement of main theme doubling vocal lines (octaves); melody and accompaniment; more contrapuntal/polyphonic later</a:t>
                      </a:r>
                      <a:endParaRPr lang="en-GB" sz="1800" b="0" dirty="0" smtClean="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6870" y="5092995"/>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8"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02080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rPr>
              <a:t>Robert Johnson – The Complete Collection</a:t>
            </a:r>
            <a:endParaRPr dirty="0">
              <a:solidFill>
                <a:srgbClr val="412878"/>
              </a:solidFill>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81969" y="57150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p>
        </p:txBody>
      </p:sp>
      <p:sp>
        <p:nvSpPr>
          <p:cNvPr id="13" name="object 13"/>
          <p:cNvSpPr txBox="1"/>
          <p:nvPr/>
        </p:nvSpPr>
        <p:spPr>
          <a:xfrm>
            <a:off x="8298212" y="5828076"/>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70</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1502004736"/>
              </p:ext>
            </p:extLst>
          </p:nvPr>
        </p:nvGraphicFramePr>
        <p:xfrm>
          <a:off x="228601" y="1155460"/>
          <a:ext cx="7772399" cy="1968739"/>
        </p:xfrm>
        <a:graphic>
          <a:graphicData uri="http://schemas.openxmlformats.org/drawingml/2006/table">
            <a:tbl>
              <a:tblPr firstRow="1" bandRow="1">
                <a:tableStyleId>{5C22544A-7EE6-4342-B048-85BDC9FD1C3A}</a:tableStyleId>
              </a:tblPr>
              <a:tblGrid>
                <a:gridCol w="990599"/>
                <a:gridCol w="1447800"/>
                <a:gridCol w="5334000"/>
              </a:tblGrid>
              <a:tr h="689059">
                <a:tc rowSpan="2">
                  <a:txBody>
                    <a:bodyPr/>
                    <a:lstStyle/>
                    <a:p>
                      <a:pPr algn="ctr"/>
                      <a:r>
                        <a:rPr lang="en-GB" sz="2400" b="0" baseline="0" dirty="0" smtClean="0">
                          <a:solidFill>
                            <a:schemeClr val="bg1"/>
                          </a:solidFill>
                          <a:latin typeface="AQA Chevin Pro Light" panose="020F0303030000060003" pitchFamily="34" charset="0"/>
                        </a:rPr>
                        <a:t>Sweet Home Chicago</a:t>
                      </a:r>
                      <a:endParaRPr lang="en-GB" sz="2400" b="0" dirty="0">
                        <a:solidFill>
                          <a:schemeClr val="bg1"/>
                        </a:solidFill>
                        <a:latin typeface="AQA Chevin Pro Light" panose="020F0303030000060003"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Blues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79680">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Pitch bends and vibrato in guitar. Vibrato and wailing in voice</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81689"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5"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340346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Buena Vista Social Club </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90620" y="5669002"/>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a:p>
        </p:txBody>
      </p:sp>
      <p:sp>
        <p:nvSpPr>
          <p:cNvPr id="13" name="object 13"/>
          <p:cNvSpPr txBox="1"/>
          <p:nvPr/>
        </p:nvSpPr>
        <p:spPr>
          <a:xfrm>
            <a:off x="8333767" y="5815333"/>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71</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3250749522"/>
              </p:ext>
            </p:extLst>
          </p:nvPr>
        </p:nvGraphicFramePr>
        <p:xfrm>
          <a:off x="228601" y="1155461"/>
          <a:ext cx="7772399" cy="3749040"/>
        </p:xfrm>
        <a:graphic>
          <a:graphicData uri="http://schemas.openxmlformats.org/drawingml/2006/table">
            <a:tbl>
              <a:tblPr firstRow="1" bandRow="1">
                <a:tableStyleId>{5C22544A-7EE6-4342-B048-85BDC9FD1C3A}</a:tableStyleId>
              </a:tblPr>
              <a:tblGrid>
                <a:gridCol w="730336"/>
                <a:gridCol w="1479463"/>
                <a:gridCol w="5562600"/>
              </a:tblGrid>
              <a:tr h="368539">
                <a:tc rowSpan="5">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Chan Chan</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Repeated short melodic vocal fragments in two part harmony. Improvised extended trumpet solo, followed by guitar with some chromatic fragments</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10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Three chord pattern repeated – I (F), II (G minor), V (C) </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8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D minor – Four chords – </a:t>
                      </a:r>
                      <a:r>
                        <a:rPr lang="en-US" sz="1800" b="0" dirty="0" err="1" smtClean="0">
                          <a:solidFill>
                            <a:srgbClr val="4B4B4B"/>
                          </a:solidFill>
                          <a:effectLst/>
                          <a:latin typeface="Arial" panose="020B0604020202020204" pitchFamily="34" charset="0"/>
                          <a:ea typeface="+mn-ea"/>
                          <a:cs typeface="Arial" panose="020B0604020202020204" pitchFamily="34" charset="0"/>
                        </a:rPr>
                        <a:t>Dm</a:t>
                      </a:r>
                      <a:r>
                        <a:rPr lang="en-US" sz="1800" b="0" dirty="0" smtClean="0">
                          <a:solidFill>
                            <a:srgbClr val="4B4B4B"/>
                          </a:solidFill>
                          <a:effectLst/>
                          <a:latin typeface="Arial" panose="020B0604020202020204" pitchFamily="34" charset="0"/>
                          <a:ea typeface="+mn-ea"/>
                          <a:cs typeface="Arial" panose="020B0604020202020204" pitchFamily="34" charset="0"/>
                        </a:rPr>
                        <a:t>, F, </a:t>
                      </a:r>
                      <a:r>
                        <a:rPr lang="en-US" sz="1800" b="0" dirty="0" err="1" smtClean="0">
                          <a:solidFill>
                            <a:srgbClr val="4B4B4B"/>
                          </a:solidFill>
                          <a:effectLst/>
                          <a:latin typeface="Arial" panose="020B0604020202020204" pitchFamily="34" charset="0"/>
                          <a:ea typeface="+mn-ea"/>
                          <a:cs typeface="Arial" panose="020B0604020202020204" pitchFamily="34" charset="0"/>
                        </a:rPr>
                        <a:t>Gm</a:t>
                      </a:r>
                      <a:r>
                        <a:rPr lang="en-US" sz="1800" b="0" dirty="0" smtClean="0">
                          <a:solidFill>
                            <a:srgbClr val="4B4B4B"/>
                          </a:solidFill>
                          <a:effectLst/>
                          <a:latin typeface="Arial" panose="020B0604020202020204" pitchFamily="34" charset="0"/>
                          <a:ea typeface="+mn-ea"/>
                          <a:cs typeface="Arial" panose="020B0604020202020204" pitchFamily="34" charset="0"/>
                        </a:rPr>
                        <a:t>, A</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Son structure based around the same four-chord pattern throughout</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38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Male vocals. Bongos, </a:t>
                      </a:r>
                      <a:r>
                        <a:rPr lang="en-US" sz="1800" b="0" dirty="0" err="1" smtClean="0">
                          <a:solidFill>
                            <a:srgbClr val="4B4B4B"/>
                          </a:solidFill>
                          <a:effectLst/>
                          <a:latin typeface="Arial" panose="020B0604020202020204" pitchFamily="34" charset="0"/>
                          <a:ea typeface="+mn-ea"/>
                          <a:cs typeface="Arial" panose="020B0604020202020204" pitchFamily="34" charset="0"/>
                        </a:rPr>
                        <a:t>Cabassa</a:t>
                      </a:r>
                      <a:r>
                        <a:rPr lang="en-US" sz="1800" b="0" dirty="0" smtClean="0">
                          <a:solidFill>
                            <a:srgbClr val="4B4B4B"/>
                          </a:solidFill>
                          <a:effectLst/>
                          <a:latin typeface="Arial" panose="020B0604020202020204" pitchFamily="34" charset="0"/>
                          <a:ea typeface="+mn-ea"/>
                          <a:cs typeface="Arial" panose="020B0604020202020204" pitchFamily="34" charset="0"/>
                        </a:rPr>
                        <a:t>. Slide guitar in background playing long sustained notes. Spanish acoustic guitars with hints of flamenco. Trumpet played with vibrato. Plucked double bass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75630" y="5059001"/>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0"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883760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Buena Vista Social Club </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90620" y="5563001"/>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3" name="object 13"/>
          <p:cNvSpPr txBox="1"/>
          <p:nvPr/>
        </p:nvSpPr>
        <p:spPr>
          <a:xfrm>
            <a:off x="8333767" y="5744871"/>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72</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3921775951"/>
              </p:ext>
            </p:extLst>
          </p:nvPr>
        </p:nvGraphicFramePr>
        <p:xfrm>
          <a:off x="228601" y="1155461"/>
          <a:ext cx="7772399" cy="2579376"/>
        </p:xfrm>
        <a:graphic>
          <a:graphicData uri="http://schemas.openxmlformats.org/drawingml/2006/table">
            <a:tbl>
              <a:tblPr firstRow="1" bandRow="1">
                <a:tableStyleId>{5C22544A-7EE6-4342-B048-85BDC9FD1C3A}</a:tableStyleId>
              </a:tblPr>
              <a:tblGrid>
                <a:gridCol w="730336"/>
                <a:gridCol w="1478237"/>
                <a:gridCol w="5563826"/>
              </a:tblGrid>
              <a:tr h="384816">
                <a:tc rowSpan="4">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Chan Chan</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Accompanied melody. Homophonic horn harmonies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38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4/4 time. Steady tempo crotchet = 80. Some syncopation and cross rhythm especially in Latin percussion</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561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Son</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6386">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Mostly legato phrasing. Some strong accents in guitars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75630" y="49530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9"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257201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Buena Vista Social Club </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1322" y="5638801"/>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3" name="object 13"/>
          <p:cNvSpPr txBox="1"/>
          <p:nvPr/>
        </p:nvSpPr>
        <p:spPr>
          <a:xfrm>
            <a:off x="8315565" y="5806162"/>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73</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3473838963"/>
              </p:ext>
            </p:extLst>
          </p:nvPr>
        </p:nvGraphicFramePr>
        <p:xfrm>
          <a:off x="228600" y="1066800"/>
          <a:ext cx="7772399" cy="4596344"/>
        </p:xfrm>
        <a:graphic>
          <a:graphicData uri="http://schemas.openxmlformats.org/drawingml/2006/table">
            <a:tbl>
              <a:tblPr firstRow="1" bandRow="1">
                <a:tableStyleId>{5C22544A-7EE6-4342-B048-85BDC9FD1C3A}</a:tableStyleId>
              </a:tblPr>
              <a:tblGrid>
                <a:gridCol w="730336"/>
                <a:gridCol w="1478237"/>
                <a:gridCol w="5563826"/>
              </a:tblGrid>
              <a:tr h="603865">
                <a:tc rowSpan="8">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Candela</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dirty="0" smtClean="0">
                          <a:solidFill>
                            <a:srgbClr val="4B4B4B"/>
                          </a:solidFill>
                          <a:latin typeface="Arial" panose="020B0604020202020204" pitchFamily="34" charset="0"/>
                          <a:cs typeface="Arial" panose="020B0604020202020204" pitchFamily="34" charset="0"/>
                        </a:rPr>
                        <a:t>Opening guitar riff. Trumpet improvisation</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3865">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latin typeface="Arial" panose="020B0604020202020204" pitchFamily="34" charset="0"/>
                          <a:ea typeface="+mn-ea"/>
                          <a:cs typeface="Arial" panose="020B0604020202020204" pitchFamily="34" charset="0"/>
                        </a:rPr>
                        <a:t>4 chord progression</a:t>
                      </a: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6242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latin typeface="Arial" panose="020B0604020202020204" pitchFamily="34" charset="0"/>
                          <a:ea typeface="+mn-ea"/>
                          <a:cs typeface="Arial" panose="020B0604020202020204" pitchFamily="34" charset="0"/>
                        </a:rPr>
                        <a:t>Verse/chorus</a:t>
                      </a: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76398">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latin typeface="Arial" panose="020B0604020202020204" pitchFamily="34" charset="0"/>
                          <a:ea typeface="+mn-ea"/>
                          <a:cs typeface="Arial" panose="020B0604020202020204" pitchFamily="34" charset="0"/>
                        </a:rPr>
                        <a:t>trumpet figure, percussion rhythm, timbales</a:t>
                      </a: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0"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310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1"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12"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13"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561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B4B4B"/>
                          </a:solidFill>
                          <a:latin typeface="Arial" panose="020B0604020202020204" pitchFamily="34" charset="0"/>
                          <a:ea typeface="+mn-ea"/>
                          <a:cs typeface="Arial" panose="020B0604020202020204" pitchFamily="34" charset="0"/>
                        </a:rPr>
                        <a:t>Cuban – son style</a:t>
                      </a: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72418" y="50292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4"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630687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Bob Marley – Legend</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200022" y="5595393"/>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3" name="object 13"/>
          <p:cNvSpPr txBox="1"/>
          <p:nvPr/>
        </p:nvSpPr>
        <p:spPr>
          <a:xfrm>
            <a:off x="8343169" y="5758562"/>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74</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4102289721"/>
              </p:ext>
            </p:extLst>
          </p:nvPr>
        </p:nvGraphicFramePr>
        <p:xfrm>
          <a:off x="228601" y="1155461"/>
          <a:ext cx="7772399" cy="5098209"/>
        </p:xfrm>
        <a:graphic>
          <a:graphicData uri="http://schemas.openxmlformats.org/drawingml/2006/table">
            <a:tbl>
              <a:tblPr firstRow="1" bandRow="1">
                <a:tableStyleId>{5C22544A-7EE6-4342-B048-85BDC9FD1C3A}</a:tableStyleId>
              </a:tblPr>
              <a:tblGrid>
                <a:gridCol w="730336"/>
                <a:gridCol w="1478237"/>
                <a:gridCol w="5563826"/>
              </a:tblGrid>
              <a:tr h="603865">
                <a:tc rowSpan="6">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Stir it Up</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Vocal melody mostly movement by step with frequent pauses. Typically melodic bass guitar in fragments. Occasional improvised melodic fragments in lead guitar with more extended solo towards the end based on the pentatonic scale</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3865">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Primary Triads – I (A) IV (D) V (E) </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6242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A major.</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Verse chorus based around the same three chord pattern throughout</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76398">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Electric rhythm Guitar. Male voice with vibrato and some pitch bend. Wah-wah pedal used in third guitar. Synthesizer plays long notes. Drum kit and percussion</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0"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Accompanied melody. Homophonic vocal harmonies. Lead guitar and bass guitars in octaves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200022" y="49530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1"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697814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Bob Marley – Legend</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5064" y="5595393"/>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3" name="object 13"/>
          <p:cNvSpPr txBox="1"/>
          <p:nvPr/>
        </p:nvSpPr>
        <p:spPr>
          <a:xfrm>
            <a:off x="8298212" y="5758563"/>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a:t>75</a:t>
            </a:fld>
            <a:r>
              <a:rPr dirty="0"/>
              <a:t> </a:t>
            </a:r>
            <a:r>
              <a:rPr spc="-5" dirty="0" smtClean="0"/>
              <a:t>o</a:t>
            </a:r>
            <a:r>
              <a:rPr dirty="0" smtClean="0"/>
              <a:t>f</a:t>
            </a:r>
            <a:r>
              <a:rPr lang="en-GB"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3065792935"/>
              </p:ext>
            </p:extLst>
          </p:nvPr>
        </p:nvGraphicFramePr>
        <p:xfrm>
          <a:off x="228601" y="1155461"/>
          <a:ext cx="7772399" cy="2194560"/>
        </p:xfrm>
        <a:graphic>
          <a:graphicData uri="http://schemas.openxmlformats.org/drawingml/2006/table">
            <a:tbl>
              <a:tblPr firstRow="1" bandRow="1">
                <a:tableStyleId>{5C22544A-7EE6-4342-B048-85BDC9FD1C3A}</a:tableStyleId>
              </a:tblPr>
              <a:tblGrid>
                <a:gridCol w="730336"/>
                <a:gridCol w="1478237"/>
                <a:gridCol w="5563826"/>
              </a:tblGrid>
              <a:tr h="663107">
                <a:tc rowSpan="3">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Stir it Up</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4/4 time. Slow tempo crotchet = 66. Skank rhythm. Snare drum on off beats (2 and 4)</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561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Reggae</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0828">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Pitch bends and vibrato in guitar. Vibrato and pitch bending in vocals. Some distortion and </a:t>
                      </a:r>
                      <a:r>
                        <a:rPr lang="en-US" sz="1800" b="0" dirty="0" err="1" smtClean="0">
                          <a:solidFill>
                            <a:srgbClr val="4B4B4B"/>
                          </a:solidFill>
                          <a:effectLst/>
                          <a:latin typeface="Arial" panose="020B0604020202020204" pitchFamily="34" charset="0"/>
                          <a:ea typeface="+mn-ea"/>
                          <a:cs typeface="Arial" panose="020B0604020202020204" pitchFamily="34" charset="0"/>
                        </a:rPr>
                        <a:t>wah-wah</a:t>
                      </a:r>
                      <a:r>
                        <a:rPr lang="en-US" sz="1800" b="0" dirty="0" smtClean="0">
                          <a:solidFill>
                            <a:srgbClr val="4B4B4B"/>
                          </a:solidFill>
                          <a:effectLst/>
                          <a:latin typeface="Arial" panose="020B0604020202020204" pitchFamily="34" charset="0"/>
                          <a:ea typeface="+mn-ea"/>
                          <a:cs typeface="Arial" panose="020B0604020202020204" pitchFamily="34" charset="0"/>
                        </a:rPr>
                        <a:t> in guitars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5064" y="49530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8"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483508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Paul Simon – Graceland</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63763" y="5698583"/>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3" name="object 13"/>
          <p:cNvSpPr txBox="1"/>
          <p:nvPr/>
        </p:nvSpPr>
        <p:spPr>
          <a:xfrm>
            <a:off x="8310658" y="5883560"/>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76</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2891211436"/>
              </p:ext>
            </p:extLst>
          </p:nvPr>
        </p:nvGraphicFramePr>
        <p:xfrm>
          <a:off x="228601" y="1155461"/>
          <a:ext cx="7772399" cy="5042984"/>
        </p:xfrm>
        <a:graphic>
          <a:graphicData uri="http://schemas.openxmlformats.org/drawingml/2006/table">
            <a:tbl>
              <a:tblPr firstRow="1" bandRow="1">
                <a:tableStyleId>{5C22544A-7EE6-4342-B048-85BDC9FD1C3A}</a:tableStyleId>
              </a:tblPr>
              <a:tblGrid>
                <a:gridCol w="730336"/>
                <a:gridCol w="1478237"/>
                <a:gridCol w="5563826"/>
              </a:tblGrid>
              <a:tr h="603865">
                <a:tc rowSpan="5">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You Can Call Me Al</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Vocal melody mostly movement by step based around the first five notes of the F major scale with some leaps. Melodic bass guitar using ‘slap’ technique and glissandi. Penny Whistle solo with pitch bends</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3865">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Three chord pattern repeated – I (F), II (G minor), V (C) </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6242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F major</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481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Verse chorus based around the same three-chord pattern throughout. Complex slap bass solo interlude lasting two bars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76398">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Male voice. Large horn section – four trumpets, two trombones, bass and baritone saxophone. Synthesizer (used to double the horns), Penny Whistle, fretless bass guitar, guitar, guitar synthesizer, backing vocals in falsetto. Drum kit. </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63763"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0"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503977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Paul Simon – Graceland</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8811" y="5696311"/>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3" name="object 13"/>
          <p:cNvSpPr txBox="1"/>
          <p:nvPr/>
        </p:nvSpPr>
        <p:spPr>
          <a:xfrm>
            <a:off x="8298211" y="5883612"/>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77</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1788078626"/>
              </p:ext>
            </p:extLst>
          </p:nvPr>
        </p:nvGraphicFramePr>
        <p:xfrm>
          <a:off x="228601" y="1155461"/>
          <a:ext cx="7772399" cy="2579376"/>
        </p:xfrm>
        <a:graphic>
          <a:graphicData uri="http://schemas.openxmlformats.org/drawingml/2006/table">
            <a:tbl>
              <a:tblPr firstRow="1" bandRow="1">
                <a:tableStyleId>{5C22544A-7EE6-4342-B048-85BDC9FD1C3A}</a:tableStyleId>
              </a:tblPr>
              <a:tblGrid>
                <a:gridCol w="730336"/>
                <a:gridCol w="1478237"/>
                <a:gridCol w="5563826"/>
              </a:tblGrid>
              <a:tr h="384816">
                <a:tc rowSpan="4">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You Can Call Me Al</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Accompanied melody. Homophonic horn harmonies.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310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4/4 time. Quick tempo crotchet = 132. </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561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Pop Rock. World-beat</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0828">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‘Stabs’ and staccato in horns. Slurs and glissandi in bass guitar but also frequent staccato.</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5063"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9"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088175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457200"/>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Mumford and Sons – Sigh No More</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1100" y="5660437"/>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3" name="object 13"/>
          <p:cNvSpPr txBox="1"/>
          <p:nvPr/>
        </p:nvSpPr>
        <p:spPr>
          <a:xfrm>
            <a:off x="8298212" y="5828076"/>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78</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2851099185"/>
              </p:ext>
            </p:extLst>
          </p:nvPr>
        </p:nvGraphicFramePr>
        <p:xfrm>
          <a:off x="228601" y="1122360"/>
          <a:ext cx="7467599" cy="4130368"/>
        </p:xfrm>
        <a:graphic>
          <a:graphicData uri="http://schemas.openxmlformats.org/drawingml/2006/table">
            <a:tbl>
              <a:tblPr firstRow="1" bandRow="1">
                <a:tableStyleId>{5C22544A-7EE6-4342-B048-85BDC9FD1C3A}</a:tableStyleId>
              </a:tblPr>
              <a:tblGrid>
                <a:gridCol w="701695"/>
                <a:gridCol w="1420267"/>
                <a:gridCol w="5345637"/>
              </a:tblGrid>
              <a:tr h="368538">
                <a:tc rowSpan="6">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The Cave</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Vocal melody movement by step with a lot of crotchet movement.</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98391">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Chorus based around chords I (E) and IV (A) </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Verse based around chords VI (C# minor) and I (E)</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Broken chords in guitar. Vocal harmonies in the chorus.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6009">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E major</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1328">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Verse Chorus structure </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0672">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Male vocals. Drum kit. Acoustic guitar. Banjo. Plucked double bass. Piano</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1328">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0"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Accompanied melody. Homophonic vocal harmonies.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5064" y="50292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1"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912765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457200"/>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Mumford and Sons – Sigh No More</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1100" y="5717144"/>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3" name="object 13"/>
          <p:cNvSpPr txBox="1"/>
          <p:nvPr/>
        </p:nvSpPr>
        <p:spPr>
          <a:xfrm>
            <a:off x="8298212" y="5828076"/>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79</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952295490"/>
              </p:ext>
            </p:extLst>
          </p:nvPr>
        </p:nvGraphicFramePr>
        <p:xfrm>
          <a:off x="228601" y="1122360"/>
          <a:ext cx="7467599" cy="2194560"/>
        </p:xfrm>
        <a:graphic>
          <a:graphicData uri="http://schemas.openxmlformats.org/drawingml/2006/table">
            <a:tbl>
              <a:tblPr firstRow="1" bandRow="1">
                <a:tableStyleId>{5C22544A-7EE6-4342-B048-85BDC9FD1C3A}</a:tableStyleId>
              </a:tblPr>
              <a:tblGrid>
                <a:gridCol w="701695"/>
                <a:gridCol w="1420267"/>
                <a:gridCol w="5345637"/>
              </a:tblGrid>
              <a:tr h="456872">
                <a:tc rowSpan="3">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The Cave</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4/4 time. Steady tempo crotchet = 148. Square crotchet beat. Rapid semiquaver figuration in banjo playing. Strong bass drum on every beat.</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663">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Folk/Rock - Bluegrass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3137">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Mostly legato phrasing in melodic parts. Big dynamic contrasts between verses and choruses.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5064" y="5085907"/>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8"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7008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Verdi – Requiem</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156870" y="5745353"/>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a:solidFill>
                <a:srgbClr val="412878"/>
              </a:solidFill>
            </a:endParaRPr>
          </a:p>
        </p:txBody>
      </p:sp>
      <p:sp>
        <p:nvSpPr>
          <p:cNvPr id="13" name="object 13"/>
          <p:cNvSpPr txBox="1"/>
          <p:nvPr/>
        </p:nvSpPr>
        <p:spPr>
          <a:xfrm>
            <a:off x="8300018" y="5907060"/>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8</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1133921657"/>
              </p:ext>
            </p:extLst>
          </p:nvPr>
        </p:nvGraphicFramePr>
        <p:xfrm>
          <a:off x="228600" y="1143000"/>
          <a:ext cx="7391400" cy="4389120"/>
        </p:xfrm>
        <a:graphic>
          <a:graphicData uri="http://schemas.openxmlformats.org/drawingml/2006/table">
            <a:tbl>
              <a:tblPr firstRow="1" bandRow="1">
                <a:tableStyleId>{5C22544A-7EE6-4342-B048-85BDC9FD1C3A}</a:tableStyleId>
              </a:tblPr>
              <a:tblGrid>
                <a:gridCol w="645918"/>
                <a:gridCol w="1474170"/>
                <a:gridCol w="5271312"/>
              </a:tblGrid>
              <a:tr h="691026">
                <a:tc rowSpan="3">
                  <a:txBody>
                    <a:bodyPr/>
                    <a:lstStyle/>
                    <a:p>
                      <a:pPr algn="ctr"/>
                      <a:r>
                        <a:rPr lang="en-GB" sz="2400" b="1" baseline="0" dirty="0" err="1" smtClean="0">
                          <a:solidFill>
                            <a:schemeClr val="bg1"/>
                          </a:solidFill>
                          <a:latin typeface="AQA Chevin Pro Light" panose="020F0303030000060003" pitchFamily="34" charset="0"/>
                          <a:cs typeface="Arial" panose="020B0604020202020204" pitchFamily="34" charset="0"/>
                        </a:rPr>
                        <a:t>Agnus</a:t>
                      </a:r>
                      <a:r>
                        <a:rPr lang="en-GB" sz="2400" b="1" baseline="0" dirty="0" smtClean="0">
                          <a:solidFill>
                            <a:schemeClr val="bg1"/>
                          </a:solidFill>
                          <a:latin typeface="AQA Chevin Pro Light" panose="020F0303030000060003" pitchFamily="34" charset="0"/>
                          <a:cs typeface="Arial" panose="020B0604020202020204" pitchFamily="34" charset="0"/>
                        </a:rPr>
                        <a:t> Dei</a:t>
                      </a:r>
                      <a:endParaRPr lang="en-GB" sz="2400" b="1"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Andante – Minim = 84</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 – split Common Time, </a:t>
                      </a:r>
                      <a:r>
                        <a:rPr lang="en-US" sz="1800" b="0" dirty="0" err="1" smtClean="0">
                          <a:solidFill>
                            <a:srgbClr val="4B4B4B"/>
                          </a:solidFill>
                          <a:effectLst/>
                          <a:latin typeface="Arial" panose="020B0604020202020204" pitchFamily="34" charset="0"/>
                          <a:ea typeface="+mn-ea"/>
                          <a:cs typeface="Arial" panose="020B0604020202020204" pitchFamily="34" charset="0"/>
                        </a:rPr>
                        <a:t>ie</a:t>
                      </a:r>
                      <a:r>
                        <a:rPr lang="en-US" sz="1800" b="0" dirty="0" smtClean="0">
                          <a:solidFill>
                            <a:srgbClr val="4B4B4B"/>
                          </a:solidFill>
                          <a:effectLst/>
                          <a:latin typeface="Arial" panose="020B0604020202020204" pitchFamily="34" charset="0"/>
                          <a:ea typeface="+mn-ea"/>
                          <a:cs typeface="Arial" panose="020B0604020202020204" pitchFamily="34" charset="0"/>
                        </a:rPr>
                        <a:t> 2/2</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Mostly quavers, crotchets, minims and dotted minims; some use of double-dotted crotchet/semiquaver at cadences</a:t>
                      </a:r>
                      <a:endParaRPr lang="en-GB" sz="1800" b="0" dirty="0" smtClean="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70848">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p>
                    <a:p>
                      <a:pPr marL="0"/>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Uneven phrase lengths: 4 + 3 + 3.5 + 2.5 = 13 bars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Phrase marks over each of these to indicate breathing for voices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Marking is </a:t>
                      </a:r>
                      <a:r>
                        <a:rPr lang="en-US" sz="1800" b="0" dirty="0" err="1" smtClean="0">
                          <a:solidFill>
                            <a:srgbClr val="4B4B4B"/>
                          </a:solidFill>
                          <a:effectLst/>
                          <a:latin typeface="Arial" panose="020B0604020202020204" pitchFamily="34" charset="0"/>
                          <a:ea typeface="+mn-ea"/>
                          <a:cs typeface="Arial" panose="020B0604020202020204" pitchFamily="34" charset="0"/>
                        </a:rPr>
                        <a:t>dolciss</a:t>
                      </a:r>
                      <a:r>
                        <a:rPr lang="en-US" sz="1800" b="0" dirty="0" smtClean="0">
                          <a:solidFill>
                            <a:srgbClr val="4B4B4B"/>
                          </a:solidFill>
                          <a:effectLst/>
                          <a:latin typeface="Arial" panose="020B0604020202020204" pitchFamily="34" charset="0"/>
                          <a:ea typeface="+mn-ea"/>
                          <a:cs typeface="Arial" panose="020B0604020202020204" pitchFamily="34" charset="0"/>
                        </a:rPr>
                        <a:t>., short for </a:t>
                      </a:r>
                      <a:r>
                        <a:rPr lang="en-US" sz="1800" b="0" dirty="0" err="1" smtClean="0">
                          <a:solidFill>
                            <a:srgbClr val="4B4B4B"/>
                          </a:solidFill>
                          <a:effectLst/>
                          <a:latin typeface="Arial" panose="020B0604020202020204" pitchFamily="34" charset="0"/>
                          <a:ea typeface="+mn-ea"/>
                          <a:cs typeface="Arial" panose="020B0604020202020204" pitchFamily="34" charset="0"/>
                        </a:rPr>
                        <a:t>dolcissimo</a:t>
                      </a:r>
                      <a:r>
                        <a:rPr lang="en-US" sz="1800" b="0" dirty="0" smtClean="0">
                          <a:solidFill>
                            <a:srgbClr val="4B4B4B"/>
                          </a:solidFill>
                          <a:effectLst/>
                          <a:latin typeface="Arial" panose="020B0604020202020204" pitchFamily="34" charset="0"/>
                          <a:ea typeface="+mn-ea"/>
                          <a:cs typeface="Arial" panose="020B0604020202020204" pitchFamily="34" charset="0"/>
                        </a:rPr>
                        <a:t> – very sweetly</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Some use of staccato in accompanying instruments and, occasionally, an accent</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1377">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Late Romantic period</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Oratorio</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6870"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8"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659723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457200"/>
            <a:ext cx="8089399" cy="400110"/>
          </a:xfrm>
          <a:prstGeom prst="rect">
            <a:avLst/>
          </a:prstGeom>
        </p:spPr>
        <p:txBody>
          <a:bodyPr vert="horz" wrap="square" lIns="0" tIns="0" rIns="0" bIns="0" rtlCol="0">
            <a:spAutoFit/>
          </a:bodyPr>
          <a:lstStyle/>
          <a:p>
            <a:pPr marL="12700">
              <a:lnSpc>
                <a:spcPct val="100000"/>
              </a:lnSpc>
            </a:pPr>
            <a:r>
              <a:rPr lang="en-GB" spc="-5" dirty="0" err="1" smtClean="0">
                <a:solidFill>
                  <a:srgbClr val="412878"/>
                </a:solidFill>
                <a:latin typeface="AQA Chevin Pro Light" panose="020F0303030000060003" pitchFamily="34" charset="0"/>
                <a:cs typeface="Arial" panose="020B0604020202020204" pitchFamily="34" charset="0"/>
              </a:rPr>
              <a:t>AoS</a:t>
            </a:r>
            <a:r>
              <a:rPr lang="en-GB" spc="-5" dirty="0" smtClean="0">
                <a:solidFill>
                  <a:srgbClr val="412878"/>
                </a:solidFill>
                <a:latin typeface="AQA Chevin Pro Light" panose="020F0303030000060003" pitchFamily="34" charset="0"/>
                <a:cs typeface="Arial" panose="020B0604020202020204" pitchFamily="34" charset="0"/>
              </a:rPr>
              <a:t> </a:t>
            </a:r>
            <a:r>
              <a:rPr lang="en-GB" spc="-5" dirty="0">
                <a:solidFill>
                  <a:srgbClr val="412878"/>
                </a:solidFill>
                <a:latin typeface="AQA Chevin Pro Light" panose="020F0303030000060003" pitchFamily="34" charset="0"/>
                <a:cs typeface="Arial" panose="020B0604020202020204" pitchFamily="34" charset="0"/>
              </a:rPr>
              <a:t>4</a:t>
            </a:r>
            <a:r>
              <a:rPr lang="en-GB" spc="-5" dirty="0" smtClean="0">
                <a:solidFill>
                  <a:srgbClr val="412878"/>
                </a:solidFill>
                <a:latin typeface="AQA Chevin Pro Light" panose="020F0303030000060003" pitchFamily="34" charset="0"/>
                <a:cs typeface="Arial" panose="020B0604020202020204" pitchFamily="34" charset="0"/>
              </a:rPr>
              <a:t>: Western classical tradition since 1910</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dirty="0"/>
          </a:p>
        </p:txBody>
      </p:sp>
      <p:sp>
        <p:nvSpPr>
          <p:cNvPr id="7" name="object 7"/>
          <p:cNvSpPr/>
          <p:nvPr/>
        </p:nvSpPr>
        <p:spPr>
          <a:xfrm>
            <a:off x="-559309" y="1926335"/>
            <a:ext cx="3671315" cy="565398"/>
          </a:xfrm>
          <a:prstGeom prst="rect">
            <a:avLst/>
          </a:prstGeom>
          <a:blipFill>
            <a:blip r:embed="rId3" cstate="print"/>
            <a:stretch>
              <a:fillRect/>
            </a:stretch>
          </a:blipFill>
        </p:spPr>
        <p:txBody>
          <a:bodyPr wrap="square" lIns="0" tIns="0" rIns="0" bIns="0" rtlCol="0"/>
          <a:lstStyle/>
          <a:p>
            <a:endParaRPr dirty="0"/>
          </a:p>
        </p:txBody>
      </p:sp>
      <p:sp>
        <p:nvSpPr>
          <p:cNvPr id="11" name="object 11"/>
          <p:cNvSpPr/>
          <p:nvPr/>
        </p:nvSpPr>
        <p:spPr>
          <a:xfrm>
            <a:off x="8206468" y="5690192"/>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3" name="object 13"/>
          <p:cNvSpPr txBox="1"/>
          <p:nvPr/>
        </p:nvSpPr>
        <p:spPr>
          <a:xfrm>
            <a:off x="8349615" y="5828076"/>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80</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7" name="Table 16"/>
          <p:cNvGraphicFramePr>
            <a:graphicFrameLocks noGrp="1"/>
          </p:cNvGraphicFramePr>
          <p:nvPr>
            <p:extLst>
              <p:ext uri="{D42A27DB-BD31-4B8C-83A1-F6EECF244321}">
                <p14:modId xmlns:p14="http://schemas.microsoft.com/office/powerpoint/2010/main" val="3722518515"/>
              </p:ext>
            </p:extLst>
          </p:nvPr>
        </p:nvGraphicFramePr>
        <p:xfrm>
          <a:off x="304800" y="1219200"/>
          <a:ext cx="7831832" cy="4297680"/>
        </p:xfrm>
        <a:graphic>
          <a:graphicData uri="http://schemas.openxmlformats.org/drawingml/2006/table">
            <a:tbl>
              <a:tblPr firstRow="1" bandRow="1">
                <a:tableStyleId>{2D5ABB26-0587-4C30-8999-92F81FD0307C}</a:tableStyleId>
              </a:tblPr>
              <a:tblGrid>
                <a:gridCol w="5221221"/>
                <a:gridCol w="2610611"/>
              </a:tblGrid>
              <a:tr h="281313">
                <a:tc>
                  <a:txBody>
                    <a:bodyPr/>
                    <a:lstStyle/>
                    <a:p>
                      <a:pPr algn="ctr"/>
                      <a:r>
                        <a:rPr lang="en-GB" sz="1800" b="1" dirty="0" smtClean="0">
                          <a:solidFill>
                            <a:schemeClr val="bg1"/>
                          </a:solidFill>
                          <a:latin typeface="AQA Chevin Pro Light" panose="020F0303030000060003" pitchFamily="34" charset="0"/>
                          <a:cs typeface="Arial" panose="020B0604020202020204" pitchFamily="34" charset="0"/>
                        </a:rPr>
                        <a:t>Suggested Listening</a:t>
                      </a:r>
                      <a:endParaRPr lang="en-GB" sz="1800" b="1" dirty="0">
                        <a:solidFill>
                          <a:schemeClr val="bg1"/>
                        </a:solidFill>
                        <a:latin typeface="AQA Chevin Pro Light" panose="020F03030300000600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algn="ctr"/>
                      <a:r>
                        <a:rPr lang="en-GB" sz="1800" b="1" dirty="0" smtClean="0">
                          <a:solidFill>
                            <a:schemeClr val="bg1"/>
                          </a:solidFill>
                          <a:latin typeface="AQA Chevin Pro Light" panose="020F0303030000060003" pitchFamily="34" charset="0"/>
                          <a:cs typeface="Arial" panose="020B0604020202020204" pitchFamily="34" charset="0"/>
                        </a:rPr>
                        <a:t>Examples</a:t>
                      </a:r>
                      <a:endParaRPr lang="en-GB" sz="1800" b="1" dirty="0">
                        <a:solidFill>
                          <a:schemeClr val="bg1"/>
                        </a:solidFill>
                        <a:latin typeface="AQA Chevin Pro Light" panose="020F03030300000600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r>
              <a:tr h="390712">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err="1" smtClean="0">
                          <a:solidFill>
                            <a:srgbClr val="4B4B4B"/>
                          </a:solidFill>
                          <a:latin typeface="Arial" panose="020B0604020202020204" pitchFamily="34" charset="0"/>
                          <a:ea typeface="+mn-ea"/>
                          <a:cs typeface="Arial" panose="020B0604020202020204" pitchFamily="34" charset="0"/>
                        </a:rPr>
                        <a:t>Kondaly</a:t>
                      </a:r>
                      <a:r>
                        <a:rPr lang="en-GB" sz="1800" b="0" dirty="0" smtClean="0">
                          <a:solidFill>
                            <a:srgbClr val="4B4B4B"/>
                          </a:solidFill>
                          <a:latin typeface="Arial" panose="020B0604020202020204" pitchFamily="34" charset="0"/>
                          <a:ea typeface="+mn-ea"/>
                          <a:cs typeface="Arial" panose="020B0604020202020204" pitchFamily="34" charset="0"/>
                        </a:rPr>
                        <a:t> </a:t>
                      </a:r>
                      <a:r>
                        <a:rPr lang="en-US" sz="1800" b="0" dirty="0" smtClean="0">
                          <a:solidFill>
                            <a:srgbClr val="4B4B4B"/>
                          </a:solidFill>
                          <a:effectLst/>
                          <a:latin typeface="Arial" panose="020B0604020202020204" pitchFamily="34" charset="0"/>
                          <a:ea typeface="+mn-ea"/>
                          <a:cs typeface="Arial" panose="020B0604020202020204" pitchFamily="34" charset="0"/>
                        </a:rPr>
                        <a:t>–</a:t>
                      </a:r>
                      <a:r>
                        <a:rPr lang="en-GB" sz="1800" b="0" dirty="0" smtClean="0">
                          <a:solidFill>
                            <a:srgbClr val="4B4B4B"/>
                          </a:solidFill>
                          <a:latin typeface="Arial" panose="020B0604020202020204" pitchFamily="34" charset="0"/>
                          <a:ea typeface="+mn-ea"/>
                          <a:cs typeface="Arial" panose="020B0604020202020204" pitchFamily="34" charset="0"/>
                        </a:rPr>
                        <a:t> </a:t>
                      </a:r>
                      <a:r>
                        <a:rPr lang="en-GB" sz="1800" b="0" dirty="0" err="1" smtClean="0">
                          <a:solidFill>
                            <a:srgbClr val="4B4B4B"/>
                          </a:solidFill>
                          <a:latin typeface="Arial" panose="020B0604020202020204" pitchFamily="34" charset="0"/>
                          <a:ea typeface="+mn-ea"/>
                          <a:cs typeface="Arial" panose="020B0604020202020204" pitchFamily="34" charset="0"/>
                        </a:rPr>
                        <a:t>Hary</a:t>
                      </a:r>
                      <a:r>
                        <a:rPr lang="en-GB" sz="1800" b="0" dirty="0" smtClean="0">
                          <a:solidFill>
                            <a:srgbClr val="4B4B4B"/>
                          </a:solidFill>
                          <a:latin typeface="Arial" panose="020B0604020202020204" pitchFamily="34" charset="0"/>
                          <a:ea typeface="+mn-ea"/>
                          <a:cs typeface="Arial" panose="020B0604020202020204" pitchFamily="34" charset="0"/>
                        </a:rPr>
                        <a:t> Janos</a:t>
                      </a:r>
                    </a:p>
                    <a:p>
                      <a:pPr marL="0" marR="0" indent="0" defTabSz="914400" eaLnBrk="1" fontAlgn="auto" latinLnBrk="0" hangingPunct="1">
                        <a:lnSpc>
                          <a:spcPct val="100000"/>
                        </a:lnSpc>
                        <a:spcBef>
                          <a:spcPts val="0"/>
                        </a:spcBef>
                        <a:spcAft>
                          <a:spcPts val="0"/>
                        </a:spcAft>
                        <a:buClrTx/>
                        <a:buSzTx/>
                        <a:buFontTx/>
                        <a:buNone/>
                        <a:tabLst/>
                        <a:defRPr/>
                      </a:pP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dirty="0" err="1" smtClean="0">
                          <a:solidFill>
                            <a:srgbClr val="4B4B4B"/>
                          </a:solidFill>
                          <a:latin typeface="Arial" panose="020B0604020202020204" pitchFamily="34" charset="0"/>
                          <a:cs typeface="Arial" panose="020B0604020202020204" pitchFamily="34" charset="0"/>
                        </a:rPr>
                        <a:t>Kondaly</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827">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latin typeface="Arial" panose="020B0604020202020204" pitchFamily="34" charset="0"/>
                          <a:ea typeface="+mn-ea"/>
                          <a:cs typeface="Arial" panose="020B0604020202020204" pitchFamily="34" charset="0"/>
                        </a:rPr>
                        <a:t>Aaron Copland – Fanfare for the Common</a:t>
                      </a:r>
                      <a:r>
                        <a:rPr lang="en-GB" sz="1800" b="0" baseline="0" dirty="0" smtClean="0">
                          <a:solidFill>
                            <a:srgbClr val="4B4B4B"/>
                          </a:solidFill>
                          <a:latin typeface="Arial" panose="020B0604020202020204" pitchFamily="34" charset="0"/>
                          <a:ea typeface="+mn-ea"/>
                          <a:cs typeface="Arial" panose="020B0604020202020204" pitchFamily="34" charset="0"/>
                        </a:rPr>
                        <a:t> Man</a:t>
                      </a:r>
                      <a:endParaRPr lang="en-GB" sz="1800" b="0" dirty="0" smtClean="0">
                        <a:solidFill>
                          <a:srgbClr val="4B4B4B"/>
                        </a:solidFill>
                        <a:latin typeface="Arial" panose="020B0604020202020204" pitchFamily="34" charset="0"/>
                        <a:ea typeface="+mn-ea"/>
                        <a:cs typeface="Arial" panose="020B0604020202020204" pitchFamily="34" charset="0"/>
                      </a:endParaRPr>
                    </a:p>
                    <a:p>
                      <a:pPr marL="0" marR="0" indent="0" defTabSz="914400" eaLnBrk="1" fontAlgn="auto" latinLnBrk="0" hangingPunct="1">
                        <a:lnSpc>
                          <a:spcPct val="100000"/>
                        </a:lnSpc>
                        <a:spcBef>
                          <a:spcPts val="0"/>
                        </a:spcBef>
                        <a:spcAft>
                          <a:spcPts val="0"/>
                        </a:spcAft>
                        <a:buClrTx/>
                        <a:buSzTx/>
                        <a:buFontTx/>
                        <a:buNone/>
                        <a:tabLst/>
                        <a:defRPr/>
                      </a:pP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hlinkClick r:id="rId5" action="ppaction://hlinksldjump"/>
                        </a:rPr>
                        <a:t>Aaron Copland</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827">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latin typeface="Arial" panose="020B0604020202020204" pitchFamily="34" charset="0"/>
                          <a:ea typeface="+mn-ea"/>
                          <a:cs typeface="Arial" panose="020B0604020202020204" pitchFamily="34" charset="0"/>
                        </a:rPr>
                        <a:t>John </a:t>
                      </a:r>
                      <a:r>
                        <a:rPr lang="en-GB" sz="1800" b="0" dirty="0" err="1" smtClean="0">
                          <a:solidFill>
                            <a:srgbClr val="4B4B4B"/>
                          </a:solidFill>
                          <a:latin typeface="Arial" panose="020B0604020202020204" pitchFamily="34" charset="0"/>
                          <a:ea typeface="+mn-ea"/>
                          <a:cs typeface="Arial" panose="020B0604020202020204" pitchFamily="34" charset="0"/>
                        </a:rPr>
                        <a:t>Tavener</a:t>
                      </a:r>
                      <a:r>
                        <a:rPr lang="en-GB" sz="1800" b="0" dirty="0" smtClean="0">
                          <a:solidFill>
                            <a:srgbClr val="4B4B4B"/>
                          </a:solidFill>
                          <a:latin typeface="Arial" panose="020B0604020202020204" pitchFamily="34" charset="0"/>
                          <a:ea typeface="+mn-ea"/>
                          <a:cs typeface="Arial" panose="020B0604020202020204" pitchFamily="34" charset="0"/>
                        </a:rPr>
                        <a:t> </a:t>
                      </a:r>
                      <a:r>
                        <a:rPr lang="en-US" sz="1800" b="0" dirty="0" smtClean="0">
                          <a:solidFill>
                            <a:srgbClr val="4B4B4B"/>
                          </a:solidFill>
                          <a:effectLst/>
                          <a:latin typeface="Arial" panose="020B0604020202020204" pitchFamily="34" charset="0"/>
                          <a:ea typeface="+mn-ea"/>
                          <a:cs typeface="Arial" panose="020B0604020202020204" pitchFamily="34" charset="0"/>
                        </a:rPr>
                        <a:t>–</a:t>
                      </a:r>
                      <a:r>
                        <a:rPr lang="en-GB" sz="1800" b="0" dirty="0" smtClean="0">
                          <a:solidFill>
                            <a:srgbClr val="4B4B4B"/>
                          </a:solidFill>
                          <a:latin typeface="Arial" panose="020B0604020202020204" pitchFamily="34" charset="0"/>
                          <a:ea typeface="+mn-ea"/>
                          <a:cs typeface="Arial" panose="020B0604020202020204" pitchFamily="34" charset="0"/>
                        </a:rPr>
                        <a:t> The Lamb &amp; The </a:t>
                      </a:r>
                      <a:r>
                        <a:rPr lang="en-GB" sz="1800" b="0" dirty="0" err="1" smtClean="0">
                          <a:solidFill>
                            <a:srgbClr val="4B4B4B"/>
                          </a:solidFill>
                          <a:latin typeface="Arial" panose="020B0604020202020204" pitchFamily="34" charset="0"/>
                          <a:ea typeface="+mn-ea"/>
                          <a:cs typeface="Arial" panose="020B0604020202020204" pitchFamily="34" charset="0"/>
                        </a:rPr>
                        <a:t>Tyger</a:t>
                      </a:r>
                      <a:endParaRPr lang="en-GB" sz="1800" b="0" dirty="0" smtClean="0">
                        <a:solidFill>
                          <a:srgbClr val="4B4B4B"/>
                        </a:solidFill>
                        <a:latin typeface="Arial" panose="020B0604020202020204" pitchFamily="34" charset="0"/>
                        <a:ea typeface="+mn-ea"/>
                        <a:cs typeface="Arial" panose="020B0604020202020204" pitchFamily="34" charset="0"/>
                      </a:endParaRPr>
                    </a:p>
                    <a:p>
                      <a:pPr marL="0" marR="0" indent="0" defTabSz="914400" eaLnBrk="1" fontAlgn="auto" latinLnBrk="0" hangingPunct="1">
                        <a:lnSpc>
                          <a:spcPct val="100000"/>
                        </a:lnSpc>
                        <a:spcBef>
                          <a:spcPts val="0"/>
                        </a:spcBef>
                        <a:spcAft>
                          <a:spcPts val="0"/>
                        </a:spcAft>
                        <a:buClrTx/>
                        <a:buSzTx/>
                        <a:buFontTx/>
                        <a:buNone/>
                        <a:tabLst/>
                        <a:defRPr/>
                      </a:pP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rPr>
                        <a:t>John </a:t>
                      </a:r>
                      <a:r>
                        <a:rPr lang="en-GB" sz="1800" dirty="0" err="1" smtClean="0">
                          <a:solidFill>
                            <a:srgbClr val="4B4B4B"/>
                          </a:solidFill>
                          <a:latin typeface="Arial" panose="020B0604020202020204" pitchFamily="34" charset="0"/>
                          <a:cs typeface="Arial" panose="020B0604020202020204" pitchFamily="34" charset="0"/>
                        </a:rPr>
                        <a:t>Tavener</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4305">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latin typeface="Arial" panose="020B0604020202020204" pitchFamily="34" charset="0"/>
                          <a:ea typeface="+mn-ea"/>
                          <a:cs typeface="Arial" panose="020B0604020202020204" pitchFamily="34" charset="0"/>
                        </a:rPr>
                        <a:t>John Adams </a:t>
                      </a:r>
                      <a:r>
                        <a:rPr lang="en-US" sz="1800" b="0" dirty="0" smtClean="0">
                          <a:solidFill>
                            <a:srgbClr val="4B4B4B"/>
                          </a:solidFill>
                          <a:effectLst/>
                          <a:latin typeface="Arial" panose="020B0604020202020204" pitchFamily="34" charset="0"/>
                          <a:ea typeface="+mn-ea"/>
                          <a:cs typeface="Arial" panose="020B0604020202020204" pitchFamily="34" charset="0"/>
                        </a:rPr>
                        <a:t>–</a:t>
                      </a:r>
                      <a:r>
                        <a:rPr lang="en-GB" sz="1800" b="0" dirty="0" smtClean="0">
                          <a:solidFill>
                            <a:srgbClr val="4B4B4B"/>
                          </a:solidFill>
                          <a:latin typeface="Arial" panose="020B0604020202020204" pitchFamily="34" charset="0"/>
                          <a:ea typeface="+mn-ea"/>
                          <a:cs typeface="Arial" panose="020B0604020202020204" pitchFamily="34" charset="0"/>
                        </a:rPr>
                        <a:t> Shaker Loops</a:t>
                      </a:r>
                    </a:p>
                    <a:p>
                      <a:pPr marL="0" marR="0" indent="0" defTabSz="914400" eaLnBrk="1" fontAlgn="auto" latinLnBrk="0" hangingPunct="1">
                        <a:lnSpc>
                          <a:spcPct val="100000"/>
                        </a:lnSpc>
                        <a:spcBef>
                          <a:spcPts val="0"/>
                        </a:spcBef>
                        <a:spcAft>
                          <a:spcPts val="0"/>
                        </a:spcAft>
                        <a:buClrTx/>
                        <a:buSzTx/>
                        <a:buFontTx/>
                        <a:buNone/>
                        <a:tabLst/>
                        <a:defRPr/>
                      </a:pP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rPr>
                        <a:t>John Adams</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827">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latin typeface="Arial" panose="020B0604020202020204" pitchFamily="34" charset="0"/>
                          <a:ea typeface="+mn-ea"/>
                          <a:cs typeface="Arial" panose="020B0604020202020204" pitchFamily="34" charset="0"/>
                        </a:rPr>
                        <a:t>Steve Reich</a:t>
                      </a:r>
                      <a:r>
                        <a:rPr lang="en-GB" sz="1800" b="0" baseline="0" dirty="0" smtClean="0">
                          <a:solidFill>
                            <a:srgbClr val="4B4B4B"/>
                          </a:solidFill>
                          <a:latin typeface="Arial" panose="020B0604020202020204" pitchFamily="34" charset="0"/>
                          <a:ea typeface="+mn-ea"/>
                          <a:cs typeface="Arial" panose="020B0604020202020204" pitchFamily="34" charset="0"/>
                        </a:rPr>
                        <a:t> – Electric Counterpoint</a:t>
                      </a: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hlinkClick r:id="rId6" action="ppaction://hlinksldjump"/>
                        </a:rPr>
                        <a:t>Steve Reich</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827">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latin typeface="Arial" panose="020B0604020202020204" pitchFamily="34" charset="0"/>
                          <a:ea typeface="+mn-ea"/>
                          <a:cs typeface="Arial" panose="020B0604020202020204" pitchFamily="34" charset="0"/>
                        </a:rPr>
                        <a:t>Bela Bartok – Concerto for Orchestra</a:t>
                      </a: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hlinkClick r:id="rId7" action="ppaction://hlinksldjump"/>
                        </a:rPr>
                        <a:t>Bela Bartok</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827">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B4B4B"/>
                          </a:solidFill>
                          <a:latin typeface="Arial" panose="020B0604020202020204" pitchFamily="34" charset="0"/>
                          <a:ea typeface="+mn-ea"/>
                          <a:cs typeface="Arial" panose="020B0604020202020204" pitchFamily="34" charset="0"/>
                        </a:rPr>
                        <a:t>Benjamin Britten – Peter Grimes: Four Sea Interludes</a:t>
                      </a:r>
                      <a:endParaRPr lang="en-GB" sz="1800" b="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dirty="0" smtClean="0">
                          <a:solidFill>
                            <a:srgbClr val="4B4B4B"/>
                          </a:solidFill>
                          <a:latin typeface="Arial" panose="020B0604020202020204" pitchFamily="34" charset="0"/>
                          <a:cs typeface="Arial" panose="020B0604020202020204" pitchFamily="34" charset="0"/>
                          <a:hlinkClick r:id="rId8" action="ppaction://hlinksldjump"/>
                        </a:rPr>
                        <a:t>Benjamin Britten</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object 35"/>
          <p:cNvSpPr/>
          <p:nvPr/>
        </p:nvSpPr>
        <p:spPr>
          <a:xfrm>
            <a:off x="8210432"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9"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199268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Steve Reich – Electric Counterpoint</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dirty="0"/>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dirty="0"/>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dirty="0"/>
          </a:p>
        </p:txBody>
      </p:sp>
      <p:sp>
        <p:nvSpPr>
          <p:cNvPr id="11" name="object 11"/>
          <p:cNvSpPr/>
          <p:nvPr/>
        </p:nvSpPr>
        <p:spPr>
          <a:xfrm>
            <a:off x="8160658" y="57150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13" name="object 13"/>
          <p:cNvSpPr txBox="1"/>
          <p:nvPr/>
        </p:nvSpPr>
        <p:spPr>
          <a:xfrm>
            <a:off x="8303806" y="5848157"/>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81</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1502598444"/>
              </p:ext>
            </p:extLst>
          </p:nvPr>
        </p:nvGraphicFramePr>
        <p:xfrm>
          <a:off x="228600" y="1066800"/>
          <a:ext cx="7848600" cy="4114800"/>
        </p:xfrm>
        <a:graphic>
          <a:graphicData uri="http://schemas.openxmlformats.org/drawingml/2006/table">
            <a:tbl>
              <a:tblPr firstRow="1" bandRow="1">
                <a:tableStyleId>{5C22544A-7EE6-4342-B048-85BDC9FD1C3A}</a:tableStyleId>
              </a:tblPr>
              <a:tblGrid>
                <a:gridCol w="685872"/>
                <a:gridCol w="1388239"/>
                <a:gridCol w="5774489"/>
              </a:tblGrid>
              <a:tr h="381000">
                <a:tc rowSpan="6">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Movement III</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Repeated patterns/ostinato</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r>
                        <a:rPr lang="en-US" sz="1800" b="0" dirty="0" smtClean="0">
                          <a:solidFill>
                            <a:srgbClr val="4B4B4B"/>
                          </a:solidFill>
                          <a:effectLst/>
                          <a:latin typeface="Arial" panose="020B0604020202020204" pitchFamily="34" charset="0"/>
                          <a:ea typeface="+mn-ea"/>
                          <a:cs typeface="Arial" panose="020B0604020202020204" pitchFamily="34" charset="0"/>
                        </a:rPr>
                        <a:t>Additive melodies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r>
                        <a:rPr lang="en-US" sz="1800" b="0" dirty="0" smtClean="0">
                          <a:solidFill>
                            <a:srgbClr val="4B4B4B"/>
                          </a:solidFill>
                          <a:effectLst/>
                          <a:latin typeface="Arial" panose="020B0604020202020204" pitchFamily="34" charset="0"/>
                          <a:ea typeface="+mn-ea"/>
                          <a:cs typeface="Arial" panose="020B0604020202020204" pitchFamily="34" charset="0"/>
                        </a:rPr>
                        <a:t>Resultant melodies</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10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Changes very slowly</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Diatonic</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947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p>
                      <a:pPr marL="0"/>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Notes suggest chords in E minor and C minor</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E minor is really modal as there is no D# (Aeolian mode starting on E)</a:t>
                      </a:r>
                      <a:endParaRPr lang="en-GB" sz="1800" b="0" dirty="0" smtClean="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283">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Binary: A B plus Coda</a:t>
                      </a:r>
                      <a:endParaRPr lang="en-GB" sz="1800" b="0" dirty="0" smtClean="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4443">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Electric guitars: solo guitar with pre-recorded tape of seven electric guitars and two bass guitars</a:t>
                      </a:r>
                      <a:endParaRPr lang="en-GB" sz="1800" b="0" dirty="0" smtClean="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486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10" action="ppaction://hlinksldjump"/>
                        </a:rPr>
                        <a:t>Dynamics</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Only the solo guitar has crescendos and diminuendos; otherwise a fairly constant dynamic level</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60658" y="50292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1"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0768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Steve Reich – Electric Counterpoint</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dirty="0"/>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dirty="0"/>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dirty="0"/>
          </a:p>
        </p:txBody>
      </p:sp>
      <p:sp>
        <p:nvSpPr>
          <p:cNvPr id="11" name="object 11"/>
          <p:cNvSpPr/>
          <p:nvPr/>
        </p:nvSpPr>
        <p:spPr>
          <a:xfrm>
            <a:off x="8187285" y="57150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13" name="object 13"/>
          <p:cNvSpPr txBox="1"/>
          <p:nvPr/>
        </p:nvSpPr>
        <p:spPr>
          <a:xfrm>
            <a:off x="8330432" y="5882361"/>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82</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3244273950"/>
              </p:ext>
            </p:extLst>
          </p:nvPr>
        </p:nvGraphicFramePr>
        <p:xfrm>
          <a:off x="228600" y="1066800"/>
          <a:ext cx="7848600" cy="4663440"/>
        </p:xfrm>
        <a:graphic>
          <a:graphicData uri="http://schemas.openxmlformats.org/drawingml/2006/table">
            <a:tbl>
              <a:tblPr firstRow="1" bandRow="1">
                <a:tableStyleId>{5C22544A-7EE6-4342-B048-85BDC9FD1C3A}</a:tableStyleId>
              </a:tblPr>
              <a:tblGrid>
                <a:gridCol w="685872"/>
                <a:gridCol w="1447728"/>
                <a:gridCol w="5715000"/>
              </a:tblGrid>
              <a:tr h="356909">
                <a:tc rowSpan="4">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Movement III</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First section uses what Reich calls ‘four-part guitar canon’ leading to counterpoint (polyphonic)</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Some use of strummed chords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Second section also uses counterpoint and canon</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947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Fast throughout: crotchet = 192</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3/2 sometimes combined with 12/8</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Gradually changing/evolving rhythms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Cross rhythms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Metrical displacement</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Mostly repeating patterns of quavers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7244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Short phrases gradually extending using the additive technique</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Separate notes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9388">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Minimalist</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Uses Music technology: multi-tracking, looping and panning</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87285" y="50292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9"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07344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Bela Bartok – Concerto for Orchestra</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dirty="0"/>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dirty="0"/>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dirty="0"/>
          </a:p>
        </p:txBody>
      </p:sp>
      <p:sp>
        <p:nvSpPr>
          <p:cNvPr id="11" name="object 11"/>
          <p:cNvSpPr/>
          <p:nvPr/>
        </p:nvSpPr>
        <p:spPr>
          <a:xfrm>
            <a:off x="8155064" y="5702596"/>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3" name="object 13"/>
          <p:cNvSpPr txBox="1"/>
          <p:nvPr/>
        </p:nvSpPr>
        <p:spPr>
          <a:xfrm>
            <a:off x="8298212" y="5828076"/>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83</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3123900065"/>
              </p:ext>
            </p:extLst>
          </p:nvPr>
        </p:nvGraphicFramePr>
        <p:xfrm>
          <a:off x="228600" y="1066800"/>
          <a:ext cx="7848600" cy="4846320"/>
        </p:xfrm>
        <a:graphic>
          <a:graphicData uri="http://schemas.openxmlformats.org/drawingml/2006/table">
            <a:tbl>
              <a:tblPr firstRow="1" bandRow="1">
                <a:tableStyleId>{5C22544A-7EE6-4342-B048-85BDC9FD1C3A}</a:tableStyleId>
              </a:tblPr>
              <a:tblGrid>
                <a:gridCol w="914400"/>
                <a:gridCol w="1159711"/>
                <a:gridCol w="5774489"/>
              </a:tblGrid>
              <a:tr h="381000">
                <a:tc rowSpan="5">
                  <a:txBody>
                    <a:bodyPr/>
                    <a:lstStyle/>
                    <a:p>
                      <a:pPr algn="ctr"/>
                      <a:r>
                        <a:rPr lang="en-GB" sz="2400" b="0" baseline="0" dirty="0" err="1" smtClean="0">
                          <a:solidFill>
                            <a:schemeClr val="bg1"/>
                          </a:solidFill>
                          <a:latin typeface="AQA Chevin Pro Light" panose="020F0303030000060003" pitchFamily="34" charset="0"/>
                          <a:cs typeface="Arial" panose="020B0604020202020204" pitchFamily="34" charset="0"/>
                        </a:rPr>
                        <a:t>Movt</a:t>
                      </a:r>
                      <a:r>
                        <a:rPr lang="en-GB" sz="2400" b="0" baseline="0" dirty="0" smtClean="0">
                          <a:solidFill>
                            <a:schemeClr val="bg1"/>
                          </a:solidFill>
                          <a:latin typeface="AQA Chevin Pro Light" panose="020F0303030000060003" pitchFamily="34" charset="0"/>
                          <a:cs typeface="Arial" panose="020B0604020202020204" pitchFamily="34" charset="0"/>
                        </a:rPr>
                        <a:t>. II: </a:t>
                      </a:r>
                      <a:r>
                        <a:rPr lang="en-GB" sz="2400" b="0" baseline="0" dirty="0" err="1" smtClean="0">
                          <a:solidFill>
                            <a:schemeClr val="bg1"/>
                          </a:solidFill>
                          <a:latin typeface="AQA Chevin Pro Light" panose="020F0303030000060003" pitchFamily="34" charset="0"/>
                          <a:cs typeface="Arial" panose="020B0604020202020204" pitchFamily="34" charset="0"/>
                        </a:rPr>
                        <a:t>Guioco</a:t>
                      </a:r>
                      <a:r>
                        <a:rPr lang="en-GB" sz="2400" b="0" baseline="0" dirty="0" smtClean="0">
                          <a:solidFill>
                            <a:schemeClr val="bg1"/>
                          </a:solidFill>
                          <a:latin typeface="AQA Chevin Pro Light" panose="020F0303030000060003" pitchFamily="34" charset="0"/>
                          <a:cs typeface="Arial" panose="020B0604020202020204" pitchFamily="34" charset="0"/>
                        </a:rPr>
                        <a:t> </a:t>
                      </a:r>
                      <a:r>
                        <a:rPr lang="en-GB" sz="2400" b="0" baseline="0" dirty="0" err="1" smtClean="0">
                          <a:solidFill>
                            <a:schemeClr val="bg1"/>
                          </a:solidFill>
                          <a:latin typeface="AQA Chevin Pro Light" panose="020F0303030000060003" pitchFamily="34" charset="0"/>
                          <a:cs typeface="Arial" panose="020B0604020202020204" pitchFamily="34" charset="0"/>
                        </a:rPr>
                        <a:t>Delle</a:t>
                      </a:r>
                      <a:r>
                        <a:rPr lang="en-GB" sz="2400" b="0" baseline="0" dirty="0" smtClean="0">
                          <a:solidFill>
                            <a:schemeClr val="bg1"/>
                          </a:solidFill>
                          <a:latin typeface="AQA Chevin Pro Light" panose="020F0303030000060003" pitchFamily="34" charset="0"/>
                          <a:cs typeface="Arial" panose="020B0604020202020204" pitchFamily="34" charset="0"/>
                        </a:rPr>
                        <a:t> </a:t>
                      </a:r>
                      <a:r>
                        <a:rPr lang="en-GB" sz="2400" b="0" baseline="0" dirty="0" err="1" smtClean="0">
                          <a:solidFill>
                            <a:schemeClr val="bg1"/>
                          </a:solidFill>
                          <a:latin typeface="AQA Chevin Pro Light" panose="020F0303030000060003" pitchFamily="34" charset="0"/>
                          <a:cs typeface="Arial" panose="020B0604020202020204" pitchFamily="34" charset="0"/>
                        </a:rPr>
                        <a:t>Coppie</a:t>
                      </a:r>
                      <a:r>
                        <a:rPr lang="en-GB" sz="2400" b="0" baseline="0" dirty="0" smtClean="0">
                          <a:solidFill>
                            <a:schemeClr val="bg1"/>
                          </a:solidFill>
                          <a:latin typeface="AQA Chevin Pro Light" panose="020F0303030000060003" pitchFamily="34" charset="0"/>
                          <a:cs typeface="Arial" panose="020B0604020202020204" pitchFamily="34" charset="0"/>
                        </a:rPr>
                        <a:t> (Games of Pairs)</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Stepwise, </a:t>
                      </a:r>
                      <a:r>
                        <a:rPr lang="en-US" sz="1800" b="0" dirty="0" err="1" smtClean="0">
                          <a:solidFill>
                            <a:srgbClr val="4B4B4B"/>
                          </a:solidFill>
                          <a:effectLst/>
                          <a:latin typeface="Arial" panose="020B0604020202020204" pitchFamily="34" charset="0"/>
                          <a:ea typeface="+mn-ea"/>
                          <a:cs typeface="Arial" panose="020B0604020202020204" pitchFamily="34" charset="0"/>
                        </a:rPr>
                        <a:t>disjunct</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r>
                        <a:rPr lang="en-US" sz="1800" b="0" dirty="0" smtClean="0">
                          <a:solidFill>
                            <a:srgbClr val="4B4B4B"/>
                          </a:solidFill>
                          <a:effectLst/>
                          <a:latin typeface="Arial" panose="020B0604020202020204" pitchFamily="34" charset="0"/>
                          <a:ea typeface="+mn-ea"/>
                          <a:cs typeface="Arial" panose="020B0604020202020204" pitchFamily="34" charset="0"/>
                        </a:rPr>
                        <a:t>Use of sequence</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r>
                        <a:rPr lang="en-US" sz="1800" b="0" dirty="0" err="1" smtClean="0">
                          <a:solidFill>
                            <a:srgbClr val="4B4B4B"/>
                          </a:solidFill>
                          <a:effectLst/>
                          <a:latin typeface="Arial" panose="020B0604020202020204" pitchFamily="34" charset="0"/>
                          <a:ea typeface="+mn-ea"/>
                          <a:cs typeface="Arial" panose="020B0604020202020204" pitchFamily="34" charset="0"/>
                        </a:rPr>
                        <a:t>Chromaticism</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10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Triads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Use of added notes, including sevenths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Some dissonance</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Ends with </a:t>
                      </a:r>
                      <a:r>
                        <a:rPr lang="en-US" sz="1800" b="0" dirty="0" err="1" smtClean="0">
                          <a:solidFill>
                            <a:srgbClr val="4B4B4B"/>
                          </a:solidFill>
                          <a:effectLst/>
                          <a:latin typeface="Arial" panose="020B0604020202020204" pitchFamily="34" charset="0"/>
                          <a:ea typeface="+mn-ea"/>
                          <a:cs typeface="Arial" panose="020B0604020202020204" pitchFamily="34" charset="0"/>
                        </a:rPr>
                        <a:t>Tièrce</a:t>
                      </a:r>
                      <a:r>
                        <a:rPr lang="en-US" sz="1800" b="0" dirty="0" smtClean="0">
                          <a:solidFill>
                            <a:srgbClr val="4B4B4B"/>
                          </a:solidFill>
                          <a:effectLst/>
                          <a:latin typeface="Arial" panose="020B0604020202020204" pitchFamily="34" charset="0"/>
                          <a:ea typeface="+mn-ea"/>
                          <a:cs typeface="Arial" panose="020B0604020202020204" pitchFamily="34" charset="0"/>
                        </a:rPr>
                        <a:t> de Picardie</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947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D minor</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B section in B major</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283">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Overall A1 B A2</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4443">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Pairs of wind instruments play at a set interval apart:</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Bassoons - minor sixth; oboes - minor third; clarinets - minor seventh; flutes - perfect fifth; trumpets - major second.</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Punta </a:t>
                      </a:r>
                      <a:r>
                        <a:rPr lang="en-US" sz="1800" b="0" dirty="0" err="1" smtClean="0">
                          <a:solidFill>
                            <a:srgbClr val="4B4B4B"/>
                          </a:solidFill>
                          <a:effectLst/>
                          <a:latin typeface="Arial" panose="020B0604020202020204" pitchFamily="34" charset="0"/>
                          <a:ea typeface="+mn-ea"/>
                          <a:cs typeface="Arial" panose="020B0604020202020204" pitchFamily="34" charset="0"/>
                        </a:rPr>
                        <a:t>d’arco</a:t>
                      </a:r>
                      <a:r>
                        <a:rPr lang="en-US" sz="1800" b="0" dirty="0" smtClean="0">
                          <a:solidFill>
                            <a:srgbClr val="4B4B4B"/>
                          </a:solidFill>
                          <a:effectLst/>
                          <a:latin typeface="Arial" panose="020B0604020202020204" pitchFamily="34" charset="0"/>
                          <a:ea typeface="+mn-ea"/>
                          <a:cs typeface="Arial" panose="020B0604020202020204" pitchFamily="34" charset="0"/>
                        </a:rPr>
                        <a:t>: at the point of the bow (good for delicate effects)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5064" y="5092995"/>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0"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328632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Bela Bartok – Concerto for Orchestra</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dirty="0"/>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dirty="0"/>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dirty="0"/>
          </a:p>
        </p:txBody>
      </p:sp>
      <p:sp>
        <p:nvSpPr>
          <p:cNvPr id="11" name="object 11"/>
          <p:cNvSpPr/>
          <p:nvPr/>
        </p:nvSpPr>
        <p:spPr>
          <a:xfrm>
            <a:off x="8155064" y="5715001"/>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3" name="object 13"/>
          <p:cNvSpPr txBox="1"/>
          <p:nvPr/>
        </p:nvSpPr>
        <p:spPr>
          <a:xfrm>
            <a:off x="8298212" y="5828076"/>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84</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1686249823"/>
              </p:ext>
            </p:extLst>
          </p:nvPr>
        </p:nvGraphicFramePr>
        <p:xfrm>
          <a:off x="228600" y="1066800"/>
          <a:ext cx="7848600" cy="5029200"/>
        </p:xfrm>
        <a:graphic>
          <a:graphicData uri="http://schemas.openxmlformats.org/drawingml/2006/table">
            <a:tbl>
              <a:tblPr firstRow="1" bandRow="1">
                <a:tableStyleId>{5C22544A-7EE6-4342-B048-85BDC9FD1C3A}</a:tableStyleId>
              </a:tblPr>
              <a:tblGrid>
                <a:gridCol w="914400"/>
                <a:gridCol w="1371600"/>
                <a:gridCol w="5562600"/>
              </a:tblGrid>
              <a:tr h="264867">
                <a:tc rowSpan="5">
                  <a:txBody>
                    <a:bodyPr/>
                    <a:lstStyle/>
                    <a:p>
                      <a:pPr algn="ctr"/>
                      <a:r>
                        <a:rPr lang="en-GB" sz="2400" b="0" baseline="0" dirty="0" err="1" smtClean="0">
                          <a:solidFill>
                            <a:schemeClr val="bg1"/>
                          </a:solidFill>
                          <a:latin typeface="AQA Chevin Pro Light" panose="020F0303030000060003" pitchFamily="34" charset="0"/>
                          <a:cs typeface="Arial" panose="020B0604020202020204" pitchFamily="34" charset="0"/>
                        </a:rPr>
                        <a:t>Movt</a:t>
                      </a:r>
                      <a:r>
                        <a:rPr lang="en-GB" sz="2400" b="0" baseline="0" dirty="0" smtClean="0">
                          <a:solidFill>
                            <a:schemeClr val="bg1"/>
                          </a:solidFill>
                          <a:latin typeface="AQA Chevin Pro Light" panose="020F0303030000060003" pitchFamily="34" charset="0"/>
                          <a:cs typeface="Arial" panose="020B0604020202020204" pitchFamily="34" charset="0"/>
                        </a:rPr>
                        <a:t>. II: </a:t>
                      </a:r>
                      <a:r>
                        <a:rPr lang="en-GB" sz="2400" b="0" baseline="0" dirty="0" err="1" smtClean="0">
                          <a:solidFill>
                            <a:schemeClr val="bg1"/>
                          </a:solidFill>
                          <a:latin typeface="AQA Chevin Pro Light" panose="020F0303030000060003" pitchFamily="34" charset="0"/>
                          <a:cs typeface="Arial" panose="020B0604020202020204" pitchFamily="34" charset="0"/>
                        </a:rPr>
                        <a:t>Guioco</a:t>
                      </a:r>
                      <a:r>
                        <a:rPr lang="en-GB" sz="2400" b="0" baseline="0" dirty="0" smtClean="0">
                          <a:solidFill>
                            <a:schemeClr val="bg1"/>
                          </a:solidFill>
                          <a:latin typeface="AQA Chevin Pro Light" panose="020F0303030000060003" pitchFamily="34" charset="0"/>
                          <a:cs typeface="Arial" panose="020B0604020202020204" pitchFamily="34" charset="0"/>
                        </a:rPr>
                        <a:t> </a:t>
                      </a:r>
                      <a:r>
                        <a:rPr lang="en-GB" sz="2400" b="0" baseline="0" dirty="0" err="1" smtClean="0">
                          <a:solidFill>
                            <a:schemeClr val="bg1"/>
                          </a:solidFill>
                          <a:latin typeface="AQA Chevin Pro Light" panose="020F0303030000060003" pitchFamily="34" charset="0"/>
                          <a:cs typeface="Arial" panose="020B0604020202020204" pitchFamily="34" charset="0"/>
                        </a:rPr>
                        <a:t>Delle</a:t>
                      </a:r>
                      <a:r>
                        <a:rPr lang="en-GB" sz="2400" b="0" baseline="0" dirty="0" smtClean="0">
                          <a:solidFill>
                            <a:schemeClr val="bg1"/>
                          </a:solidFill>
                          <a:latin typeface="AQA Chevin Pro Light" panose="020F0303030000060003" pitchFamily="34" charset="0"/>
                          <a:cs typeface="Arial" panose="020B0604020202020204" pitchFamily="34" charset="0"/>
                        </a:rPr>
                        <a:t> </a:t>
                      </a:r>
                      <a:r>
                        <a:rPr lang="en-GB" sz="2400" b="0" baseline="0" dirty="0" err="1" smtClean="0">
                          <a:solidFill>
                            <a:schemeClr val="bg1"/>
                          </a:solidFill>
                          <a:latin typeface="AQA Chevin Pro Light" panose="020F0303030000060003" pitchFamily="34" charset="0"/>
                          <a:cs typeface="Arial" panose="020B0604020202020204" pitchFamily="34" charset="0"/>
                        </a:rPr>
                        <a:t>Coppie</a:t>
                      </a:r>
                      <a:r>
                        <a:rPr lang="en-GB" sz="2400" b="0" baseline="0" dirty="0" smtClean="0">
                          <a:solidFill>
                            <a:schemeClr val="bg1"/>
                          </a:solidFill>
                          <a:latin typeface="AQA Chevin Pro Light" panose="020F0303030000060003" pitchFamily="34" charset="0"/>
                          <a:cs typeface="Arial" panose="020B0604020202020204" pitchFamily="34" charset="0"/>
                        </a:rPr>
                        <a:t> (Games of Pairs)</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Dynamics</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Mostly quiet</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Some use of crescendo</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6909">
                <a:tc vMerge="1">
                  <a:txBody>
                    <a:bodyPr/>
                    <a:lstStyle/>
                    <a:p>
                      <a:endParaRPr lang="en-GB"/>
                    </a:p>
                  </a:txBody>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Melody and accompaniment</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Homophonic (central section)</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Contrapuntal/polyphonic (A2)</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947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Allegretto </a:t>
                      </a:r>
                      <a:r>
                        <a:rPr lang="en-US" sz="1800" b="0" dirty="0" err="1" smtClean="0">
                          <a:solidFill>
                            <a:srgbClr val="4B4B4B"/>
                          </a:solidFill>
                          <a:effectLst/>
                          <a:latin typeface="Arial" panose="020B0604020202020204" pitchFamily="34" charset="0"/>
                          <a:ea typeface="+mn-ea"/>
                          <a:cs typeface="Arial" panose="020B0604020202020204" pitchFamily="34" charset="0"/>
                        </a:rPr>
                        <a:t>scherzando</a:t>
                      </a:r>
                      <a:r>
                        <a:rPr lang="en-US" sz="1800" b="0" dirty="0" smtClean="0">
                          <a:solidFill>
                            <a:srgbClr val="4B4B4B"/>
                          </a:solidFill>
                          <a:effectLst/>
                          <a:latin typeface="Arial" panose="020B0604020202020204" pitchFamily="34" charset="0"/>
                          <a:ea typeface="+mn-ea"/>
                          <a:cs typeface="Arial" panose="020B0604020202020204" pitchFamily="34" charset="0"/>
                        </a:rPr>
                        <a:t> (quite fast and in a light, playful manner)</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Central section: lo </a:t>
                      </a:r>
                      <a:r>
                        <a:rPr lang="en-US" sz="1800" b="0" dirty="0" err="1" smtClean="0">
                          <a:solidFill>
                            <a:srgbClr val="4B4B4B"/>
                          </a:solidFill>
                          <a:effectLst/>
                          <a:latin typeface="Arial" panose="020B0604020202020204" pitchFamily="34" charset="0"/>
                          <a:ea typeface="+mn-ea"/>
                          <a:cs typeface="Arial" panose="020B0604020202020204" pitchFamily="34" charset="0"/>
                        </a:rPr>
                        <a:t>stesso</a:t>
                      </a:r>
                      <a:r>
                        <a:rPr lang="en-US" sz="1800" b="0" dirty="0" smtClean="0">
                          <a:solidFill>
                            <a:srgbClr val="4B4B4B"/>
                          </a:solidFill>
                          <a:effectLst/>
                          <a:latin typeface="Arial" panose="020B0604020202020204" pitchFamily="34" charset="0"/>
                          <a:ea typeface="+mn-ea"/>
                          <a:cs typeface="Arial" panose="020B0604020202020204" pitchFamily="34" charset="0"/>
                        </a:rPr>
                        <a:t> tempo (at the same tempo)</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2/4</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Variety of rhythms; snare drum pattern opens and closes the movement</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7244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Legato</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Staccato</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9388">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20th century orchestral</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Concerto but where many different instruments are featured as soloists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5064"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0"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142495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Aaron Copland – Fanfare for the Common Man</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dirty="0"/>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dirty="0"/>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dirty="0"/>
          </a:p>
        </p:txBody>
      </p:sp>
      <p:sp>
        <p:nvSpPr>
          <p:cNvPr id="11" name="object 11"/>
          <p:cNvSpPr/>
          <p:nvPr/>
        </p:nvSpPr>
        <p:spPr>
          <a:xfrm>
            <a:off x="8181689" y="5637576"/>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3" name="object 13"/>
          <p:cNvSpPr txBox="1"/>
          <p:nvPr/>
        </p:nvSpPr>
        <p:spPr>
          <a:xfrm>
            <a:off x="8324836" y="5804937"/>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85</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4008603201"/>
              </p:ext>
            </p:extLst>
          </p:nvPr>
        </p:nvGraphicFramePr>
        <p:xfrm>
          <a:off x="228600" y="1066800"/>
          <a:ext cx="7848600" cy="3578917"/>
        </p:xfrm>
        <a:graphic>
          <a:graphicData uri="http://schemas.openxmlformats.org/drawingml/2006/table">
            <a:tbl>
              <a:tblPr firstRow="1" bandRow="1">
                <a:tableStyleId>{5C22544A-7EE6-4342-B048-85BDC9FD1C3A}</a:tableStyleId>
              </a:tblPr>
              <a:tblGrid>
                <a:gridCol w="838200"/>
                <a:gridCol w="1235911"/>
                <a:gridCol w="5774489"/>
              </a:tblGrid>
              <a:tr h="381000">
                <a:tc rowSpan="5">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Fanfare for the Common Man</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Mostly angular/</a:t>
                      </a:r>
                      <a:r>
                        <a:rPr lang="en-US" sz="1800" b="0" dirty="0" err="1" smtClean="0">
                          <a:solidFill>
                            <a:srgbClr val="4B4B4B"/>
                          </a:solidFill>
                          <a:effectLst/>
                          <a:latin typeface="Arial" panose="020B0604020202020204" pitchFamily="34" charset="0"/>
                          <a:ea typeface="+mn-ea"/>
                          <a:cs typeface="Arial" panose="020B0604020202020204" pitchFamily="34" charset="0"/>
                        </a:rPr>
                        <a:t>disjunct</a:t>
                      </a:r>
                      <a:r>
                        <a:rPr lang="en-US" sz="1800" b="0" dirty="0" smtClean="0">
                          <a:solidFill>
                            <a:srgbClr val="4B4B4B"/>
                          </a:solidFill>
                          <a:effectLst/>
                          <a:latin typeface="Arial" panose="020B0604020202020204" pitchFamily="34" charset="0"/>
                          <a:ea typeface="+mn-ea"/>
                          <a:cs typeface="Arial" panose="020B0604020202020204" pitchFamily="34" charset="0"/>
                        </a:rPr>
                        <a:t>; fourths and fifths predominate</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10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Added mostly in parallel intervals, </a:t>
                      </a:r>
                      <a:r>
                        <a:rPr lang="en-US" sz="1800" b="0" dirty="0" err="1" smtClean="0">
                          <a:solidFill>
                            <a:srgbClr val="4B4B4B"/>
                          </a:solidFill>
                          <a:effectLst/>
                          <a:latin typeface="Arial" panose="020B0604020202020204" pitchFamily="34" charset="0"/>
                          <a:ea typeface="+mn-ea"/>
                          <a:cs typeface="Arial" panose="020B0604020202020204" pitchFamily="34" charset="0"/>
                        </a:rPr>
                        <a:t>eg</a:t>
                      </a:r>
                      <a:r>
                        <a:rPr lang="en-US" sz="1800" b="0" dirty="0" smtClean="0">
                          <a:solidFill>
                            <a:srgbClr val="4B4B4B"/>
                          </a:solidFill>
                          <a:effectLst/>
                          <a:latin typeface="Arial" panose="020B0604020202020204" pitchFamily="34" charset="0"/>
                          <a:ea typeface="+mn-ea"/>
                          <a:cs typeface="Arial" panose="020B0604020202020204" pitchFamily="34" charset="0"/>
                        </a:rPr>
                        <a:t> fourths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947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Ends on open fifth of D minor (D A D)</a:t>
                      </a:r>
                      <a:endParaRPr lang="en-GB" sz="1800" b="0" dirty="0" smtClean="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283">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B4B4B"/>
                          </a:solidFill>
                          <a:effectLst/>
                          <a:latin typeface="Arial" panose="020B0604020202020204" pitchFamily="34" charset="0"/>
                          <a:ea typeface="+mn-ea"/>
                          <a:cs typeface="Arial" panose="020B0604020202020204" pitchFamily="34" charset="0"/>
                        </a:rPr>
                        <a:t>Alternation between percussion sections and brass before all are combined</a:t>
                      </a:r>
                      <a:endParaRPr lang="en-GB" sz="1800" b="0" dirty="0" smtClean="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4443">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Brass instruments and percussion – drums, gong and cymbals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More brass instruments added in stages: three trumpets; French horns added, then trombones and tuba complete the section. Percussion and brass alternate to contrast timbres </a:t>
                      </a:r>
                      <a:endParaRPr lang="en-GB" sz="1800" b="0" dirty="0" smtClean="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81689" y="50292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0"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534985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a:solidFill>
                  <a:srgbClr val="412878"/>
                </a:solidFill>
                <a:latin typeface="AQA Chevin Pro Light" panose="020F0303030000060003" pitchFamily="34" charset="0"/>
                <a:cs typeface="Arial" panose="020B0604020202020204" pitchFamily="34" charset="0"/>
              </a:rPr>
              <a:t>Aaron Copland </a:t>
            </a:r>
            <a:r>
              <a:rPr lang="en-GB" spc="-5" dirty="0" smtClean="0">
                <a:solidFill>
                  <a:srgbClr val="412878"/>
                </a:solidFill>
                <a:latin typeface="AQA Chevin Pro Light" panose="020F0303030000060003" pitchFamily="34" charset="0"/>
                <a:cs typeface="Arial" panose="020B0604020202020204" pitchFamily="34" charset="0"/>
              </a:rPr>
              <a:t>– Fanfare for the Common Man</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dirty="0"/>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dirty="0"/>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dirty="0"/>
          </a:p>
        </p:txBody>
      </p:sp>
      <p:sp>
        <p:nvSpPr>
          <p:cNvPr id="11" name="object 11"/>
          <p:cNvSpPr/>
          <p:nvPr/>
        </p:nvSpPr>
        <p:spPr>
          <a:xfrm>
            <a:off x="8181689" y="5637576"/>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3" name="object 13"/>
          <p:cNvSpPr txBox="1"/>
          <p:nvPr/>
        </p:nvSpPr>
        <p:spPr>
          <a:xfrm>
            <a:off x="8330110" y="5804937"/>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86</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1063594039"/>
              </p:ext>
            </p:extLst>
          </p:nvPr>
        </p:nvGraphicFramePr>
        <p:xfrm>
          <a:off x="228600" y="1066800"/>
          <a:ext cx="7848600" cy="5072828"/>
        </p:xfrm>
        <a:graphic>
          <a:graphicData uri="http://schemas.openxmlformats.org/drawingml/2006/table">
            <a:tbl>
              <a:tblPr firstRow="1" bandRow="1">
                <a:tableStyleId>{5C22544A-7EE6-4342-B048-85BDC9FD1C3A}</a:tableStyleId>
              </a:tblPr>
              <a:tblGrid>
                <a:gridCol w="685872"/>
                <a:gridCol w="1388239"/>
                <a:gridCol w="5774489"/>
              </a:tblGrid>
              <a:tr h="264867">
                <a:tc rowSpan="5">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Fanfare for the Common Man</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Dynamics</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f – forte (loud); </a:t>
                      </a:r>
                      <a:r>
                        <a:rPr lang="en-US" sz="1800" b="0" dirty="0" err="1" smtClean="0">
                          <a:solidFill>
                            <a:srgbClr val="4B4B4B"/>
                          </a:solidFill>
                          <a:effectLst/>
                          <a:latin typeface="Arial" panose="020B0604020202020204" pitchFamily="34" charset="0"/>
                          <a:ea typeface="+mn-ea"/>
                          <a:cs typeface="Arial" panose="020B0604020202020204" pitchFamily="34" charset="0"/>
                        </a:rPr>
                        <a:t>ff</a:t>
                      </a:r>
                      <a:r>
                        <a:rPr lang="en-US" sz="1800" b="0" dirty="0" smtClean="0">
                          <a:solidFill>
                            <a:srgbClr val="4B4B4B"/>
                          </a:solidFill>
                          <a:effectLst/>
                          <a:latin typeface="Arial" panose="020B0604020202020204" pitchFamily="34" charset="0"/>
                          <a:ea typeface="+mn-ea"/>
                          <a:cs typeface="Arial" panose="020B0604020202020204" pitchFamily="34" charset="0"/>
                        </a:rPr>
                        <a:t> – fortissimo (very loud); </a:t>
                      </a:r>
                      <a:r>
                        <a:rPr lang="en-US" sz="1800" b="0" dirty="0" err="1" smtClean="0">
                          <a:solidFill>
                            <a:srgbClr val="4B4B4B"/>
                          </a:solidFill>
                          <a:effectLst/>
                          <a:latin typeface="Arial" panose="020B0604020202020204" pitchFamily="34" charset="0"/>
                          <a:ea typeface="+mn-ea"/>
                          <a:cs typeface="Arial" panose="020B0604020202020204" pitchFamily="34" charset="0"/>
                        </a:rPr>
                        <a:t>fff</a:t>
                      </a:r>
                      <a:r>
                        <a:rPr lang="en-US" sz="1800" b="0" dirty="0" smtClean="0">
                          <a:solidFill>
                            <a:srgbClr val="4B4B4B"/>
                          </a:solidFill>
                          <a:effectLst/>
                          <a:latin typeface="Arial" panose="020B0604020202020204" pitchFamily="34" charset="0"/>
                          <a:ea typeface="+mn-ea"/>
                          <a:cs typeface="Arial" panose="020B0604020202020204" pitchFamily="34" charset="0"/>
                        </a:rPr>
                        <a:t> </a:t>
                      </a:r>
                      <a:r>
                        <a:rPr lang="en-US" sz="1800" b="0" dirty="0" err="1" smtClean="0">
                          <a:solidFill>
                            <a:srgbClr val="4B4B4B"/>
                          </a:solidFill>
                          <a:effectLst/>
                          <a:latin typeface="Arial" panose="020B0604020202020204" pitchFamily="34" charset="0"/>
                          <a:ea typeface="+mn-ea"/>
                          <a:cs typeface="Arial" panose="020B0604020202020204" pitchFamily="34" charset="0"/>
                        </a:rPr>
                        <a:t>fortississimo</a:t>
                      </a:r>
                      <a:r>
                        <a:rPr lang="en-US" sz="1800" b="0" dirty="0" smtClean="0">
                          <a:solidFill>
                            <a:srgbClr val="4B4B4B"/>
                          </a:solidFill>
                          <a:effectLst/>
                          <a:latin typeface="Arial" panose="020B0604020202020204" pitchFamily="34" charset="0"/>
                          <a:ea typeface="+mn-ea"/>
                          <a:cs typeface="Arial" panose="020B0604020202020204" pitchFamily="34" charset="0"/>
                        </a:rPr>
                        <a:t> – very, very loud; </a:t>
                      </a:r>
                      <a:r>
                        <a:rPr lang="en-US" sz="1800" b="0" dirty="0" err="1" smtClean="0">
                          <a:solidFill>
                            <a:srgbClr val="4B4B4B"/>
                          </a:solidFill>
                          <a:effectLst/>
                          <a:latin typeface="Arial" panose="020B0604020202020204" pitchFamily="34" charset="0"/>
                          <a:ea typeface="+mn-ea"/>
                          <a:cs typeface="Arial" panose="020B0604020202020204" pitchFamily="34" charset="0"/>
                        </a:rPr>
                        <a:t>sff</a:t>
                      </a:r>
                      <a:r>
                        <a:rPr lang="en-US" sz="1800" b="0" dirty="0" smtClean="0">
                          <a:solidFill>
                            <a:srgbClr val="4B4B4B"/>
                          </a:solidFill>
                          <a:effectLst/>
                          <a:latin typeface="Arial" panose="020B0604020202020204" pitchFamily="34" charset="0"/>
                          <a:ea typeface="+mn-ea"/>
                          <a:cs typeface="Arial" panose="020B0604020202020204" pitchFamily="34" charset="0"/>
                        </a:rPr>
                        <a:t> – </a:t>
                      </a:r>
                      <a:r>
                        <a:rPr lang="en-US" sz="1800" b="0" dirty="0" err="1" smtClean="0">
                          <a:solidFill>
                            <a:srgbClr val="4B4B4B"/>
                          </a:solidFill>
                          <a:effectLst/>
                          <a:latin typeface="Arial" panose="020B0604020202020204" pitchFamily="34" charset="0"/>
                          <a:ea typeface="+mn-ea"/>
                          <a:cs typeface="Arial" panose="020B0604020202020204" pitchFamily="34" charset="0"/>
                        </a:rPr>
                        <a:t>subito</a:t>
                      </a:r>
                      <a:r>
                        <a:rPr lang="en-US" sz="1800" b="0" dirty="0" smtClean="0">
                          <a:solidFill>
                            <a:srgbClr val="4B4B4B"/>
                          </a:solidFill>
                          <a:effectLst/>
                          <a:latin typeface="Arial" panose="020B0604020202020204" pitchFamily="34" charset="0"/>
                          <a:ea typeface="+mn-ea"/>
                          <a:cs typeface="Arial" panose="020B0604020202020204" pitchFamily="34" charset="0"/>
                        </a:rPr>
                        <a:t> fortissimo (suddenly very loud)</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Use of crescendo</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6909">
                <a:tc vMerge="1">
                  <a:txBody>
                    <a:bodyPr/>
                    <a:lstStyle/>
                    <a:p>
                      <a:endParaRPr lang="en-GB"/>
                    </a:p>
                  </a:txBody>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Mostly homophonic</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First trumpet entry is unison</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Some antiphonal exchanges between trombones/tuba and trumpets/horns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947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Crotchet = c. 52</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Marked to be played ‘Very deliberately’</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Marking for the last few bars is ‘broaden’</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7244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Detached percussion sounds, though gong and cymbals allowed to ring.</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Brass instruments: variety of phrasing/articulation: slurs; </a:t>
                      </a:r>
                      <a:r>
                        <a:rPr lang="en-US" sz="1800" b="0" dirty="0" err="1" smtClean="0">
                          <a:solidFill>
                            <a:srgbClr val="4B4B4B"/>
                          </a:solidFill>
                          <a:effectLst/>
                          <a:latin typeface="Arial" panose="020B0604020202020204" pitchFamily="34" charset="0"/>
                          <a:ea typeface="+mn-ea"/>
                          <a:cs typeface="Arial" panose="020B0604020202020204" pitchFamily="34" charset="0"/>
                        </a:rPr>
                        <a:t>marcato</a:t>
                      </a:r>
                      <a:r>
                        <a:rPr lang="en-US" sz="1800" b="0" dirty="0" smtClean="0">
                          <a:solidFill>
                            <a:srgbClr val="4B4B4B"/>
                          </a:solidFill>
                          <a:effectLst/>
                          <a:latin typeface="Arial" panose="020B0604020202020204" pitchFamily="34" charset="0"/>
                          <a:ea typeface="+mn-ea"/>
                          <a:cs typeface="Arial" panose="020B0604020202020204" pitchFamily="34" charset="0"/>
                        </a:rPr>
                        <a:t>/accents; tenuto (a note to be given its full value) </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9388">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Fanfare</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81969" y="50292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0"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080216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Benjamin Britten – ‘Peter Grimes: Four Sea Interludes’</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dirty="0"/>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dirty="0"/>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dirty="0"/>
          </a:p>
        </p:txBody>
      </p:sp>
      <p:sp>
        <p:nvSpPr>
          <p:cNvPr id="11" name="object 11"/>
          <p:cNvSpPr/>
          <p:nvPr/>
        </p:nvSpPr>
        <p:spPr>
          <a:xfrm>
            <a:off x="8183495" y="5599737"/>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3" name="object 13"/>
          <p:cNvSpPr txBox="1"/>
          <p:nvPr/>
        </p:nvSpPr>
        <p:spPr>
          <a:xfrm>
            <a:off x="8326643" y="5740537"/>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87</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273999110"/>
              </p:ext>
            </p:extLst>
          </p:nvPr>
        </p:nvGraphicFramePr>
        <p:xfrm>
          <a:off x="228600" y="1066800"/>
          <a:ext cx="7848600" cy="5029200"/>
        </p:xfrm>
        <a:graphic>
          <a:graphicData uri="http://schemas.openxmlformats.org/drawingml/2006/table">
            <a:tbl>
              <a:tblPr firstRow="1" bandRow="1">
                <a:tableStyleId>{5C22544A-7EE6-4342-B048-85BDC9FD1C3A}</a:tableStyleId>
              </a:tblPr>
              <a:tblGrid>
                <a:gridCol w="685872"/>
                <a:gridCol w="1388239"/>
                <a:gridCol w="5774489"/>
              </a:tblGrid>
              <a:tr h="381000">
                <a:tc rowSpan="4">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‘Dawn’ Interlude</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Flute: movement by step with some wide leaps, using ornamentation, including acciaccaturas and trills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r>
                        <a:rPr lang="en-US" sz="1800" b="0" dirty="0" smtClean="0">
                          <a:solidFill>
                            <a:srgbClr val="4B4B4B"/>
                          </a:solidFill>
                          <a:effectLst/>
                          <a:latin typeface="Arial" panose="020B0604020202020204" pitchFamily="34" charset="0"/>
                          <a:ea typeface="+mn-ea"/>
                          <a:cs typeface="Arial" panose="020B0604020202020204" pitchFamily="34" charset="0"/>
                        </a:rPr>
                        <a:t>Clarinets and harp: movement through extended arpeggios, rising then falling by using intervals of a third</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r>
                        <a:rPr lang="en-US" sz="1800" b="0" dirty="0" smtClean="0">
                          <a:solidFill>
                            <a:srgbClr val="4B4B4B"/>
                          </a:solidFill>
                          <a:effectLst/>
                          <a:latin typeface="Arial" panose="020B0604020202020204" pitchFamily="34" charset="0"/>
                          <a:ea typeface="+mn-ea"/>
                          <a:cs typeface="Arial" panose="020B0604020202020204" pitchFamily="34" charset="0"/>
                        </a:rPr>
                        <a:t>Brass/bassoons: long notes, moving by step or fourths mostly</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r>
                        <a:rPr lang="en-US" sz="1800" b="0" dirty="0" smtClean="0">
                          <a:solidFill>
                            <a:srgbClr val="4B4B4B"/>
                          </a:solidFill>
                          <a:effectLst/>
                          <a:latin typeface="Arial" panose="020B0604020202020204" pitchFamily="34" charset="0"/>
                          <a:ea typeface="+mn-ea"/>
                          <a:cs typeface="Arial" panose="020B0604020202020204" pitchFamily="34" charset="0"/>
                        </a:rPr>
                        <a:t>Later, horns have long-phrased melody moving mostly by step, rising then falling and including some semiquaver movement</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10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Broken triads from clarinets and harp giving extended chords as well as triads (major and minor)</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Brass/bassoons play consonant and dissonant chords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947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Opens with a sense of A minor</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Chordal entry in bar 9 affirms A major</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283">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Built from three ideas which increasingly overlap and merge</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83496" y="50292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9"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572807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a:solidFill>
                  <a:srgbClr val="412878"/>
                </a:solidFill>
                <a:latin typeface="AQA Chevin Pro Light" panose="020F0303030000060003" pitchFamily="34" charset="0"/>
                <a:cs typeface="Arial" panose="020B0604020202020204" pitchFamily="34" charset="0"/>
              </a:rPr>
              <a:t>Benjamin Britten </a:t>
            </a:r>
            <a:r>
              <a:rPr lang="en-GB" spc="-5" dirty="0" smtClean="0">
                <a:solidFill>
                  <a:srgbClr val="412878"/>
                </a:solidFill>
                <a:latin typeface="AQA Chevin Pro Light" panose="020F0303030000060003" pitchFamily="34" charset="0"/>
                <a:cs typeface="Arial" panose="020B0604020202020204" pitchFamily="34" charset="0"/>
              </a:rPr>
              <a:t>– ‘Peter Grimes: Four Sea Interludes’</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dirty="0"/>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dirty="0"/>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dirty="0"/>
          </a:p>
        </p:txBody>
      </p:sp>
      <p:sp>
        <p:nvSpPr>
          <p:cNvPr id="11" name="object 11"/>
          <p:cNvSpPr/>
          <p:nvPr/>
        </p:nvSpPr>
        <p:spPr>
          <a:xfrm>
            <a:off x="8156869" y="5599737"/>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3" name="object 13"/>
          <p:cNvSpPr txBox="1"/>
          <p:nvPr/>
        </p:nvSpPr>
        <p:spPr>
          <a:xfrm>
            <a:off x="8300018" y="5737515"/>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88</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3542035571"/>
              </p:ext>
            </p:extLst>
          </p:nvPr>
        </p:nvGraphicFramePr>
        <p:xfrm>
          <a:off x="228600" y="1066800"/>
          <a:ext cx="7848600" cy="4114800"/>
        </p:xfrm>
        <a:graphic>
          <a:graphicData uri="http://schemas.openxmlformats.org/drawingml/2006/table">
            <a:tbl>
              <a:tblPr firstRow="1" bandRow="1">
                <a:tableStyleId>{5C22544A-7EE6-4342-B048-85BDC9FD1C3A}</a:tableStyleId>
              </a:tblPr>
              <a:tblGrid>
                <a:gridCol w="685872"/>
                <a:gridCol w="1388239"/>
                <a:gridCol w="5774489"/>
              </a:tblGrid>
              <a:tr h="444443">
                <a:tc rowSpan="4">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‘Dawn’ Interlude</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5" action="ppaction://hlinksldjump"/>
                        </a:rPr>
                        <a:t>Sonority</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Initially flute and violins in high registers; joined by a ‘wave-like’ figure in clarinets and harp and then sustained chords in bassoons, double bassoons and brass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Tremolo on suspended cymbal (using soft sticks)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486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6" action="ppaction://hlinksldjump"/>
                        </a:rPr>
                        <a:t>Dynamics</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Starts very quietly, </a:t>
                      </a:r>
                      <a:r>
                        <a:rPr lang="en-US" sz="1800" b="0" dirty="0" err="1" smtClean="0">
                          <a:solidFill>
                            <a:srgbClr val="4B4B4B"/>
                          </a:solidFill>
                          <a:effectLst/>
                          <a:latin typeface="Arial" panose="020B0604020202020204" pitchFamily="34" charset="0"/>
                          <a:ea typeface="+mn-ea"/>
                          <a:cs typeface="Arial" panose="020B0604020202020204" pitchFamily="34" charset="0"/>
                        </a:rPr>
                        <a:t>pp</a:t>
                      </a:r>
                      <a:r>
                        <a:rPr lang="en-US" sz="1800" b="0" dirty="0" smtClean="0">
                          <a:solidFill>
                            <a:srgbClr val="4B4B4B"/>
                          </a:solidFill>
                          <a:effectLst/>
                          <a:latin typeface="Arial" panose="020B0604020202020204" pitchFamily="34" charset="0"/>
                          <a:ea typeface="+mn-ea"/>
                          <a:cs typeface="Arial" panose="020B0604020202020204" pitchFamily="34" charset="0"/>
                        </a:rPr>
                        <a:t> then </a:t>
                      </a:r>
                      <a:r>
                        <a:rPr lang="en-US" sz="1800" b="0" dirty="0" err="1" smtClean="0">
                          <a:solidFill>
                            <a:srgbClr val="4B4B4B"/>
                          </a:solidFill>
                          <a:effectLst/>
                          <a:latin typeface="Arial" panose="020B0604020202020204" pitchFamily="34" charset="0"/>
                          <a:ea typeface="+mn-ea"/>
                          <a:cs typeface="Arial" panose="020B0604020202020204" pitchFamily="34" charset="0"/>
                        </a:rPr>
                        <a:t>ppp</a:t>
                      </a:r>
                      <a:r>
                        <a:rPr lang="en-US" sz="1800" b="0" dirty="0" smtClean="0">
                          <a:solidFill>
                            <a:srgbClr val="4B4B4B"/>
                          </a:solidFill>
                          <a:effectLst/>
                          <a:latin typeface="Arial" panose="020B0604020202020204" pitchFamily="34" charset="0"/>
                          <a:ea typeface="+mn-ea"/>
                          <a:cs typeface="Arial" panose="020B0604020202020204" pitchFamily="34" charset="0"/>
                        </a:rPr>
                        <a:t>; uses crescendo and diminuendo; peaks at </a:t>
                      </a:r>
                      <a:r>
                        <a:rPr lang="en-US" sz="1800" b="0" dirty="0" err="1" smtClean="0">
                          <a:solidFill>
                            <a:srgbClr val="4B4B4B"/>
                          </a:solidFill>
                          <a:effectLst/>
                          <a:latin typeface="Arial" panose="020B0604020202020204" pitchFamily="34" charset="0"/>
                          <a:ea typeface="+mn-ea"/>
                          <a:cs typeface="Arial" panose="020B0604020202020204" pitchFamily="34" charset="0"/>
                        </a:rPr>
                        <a:t>ff</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6909">
                <a:tc vMerge="1">
                  <a:txBody>
                    <a:bodyPr/>
                    <a:lstStyle/>
                    <a:p>
                      <a:endParaRPr lang="en-GB"/>
                    </a:p>
                  </a:txBody>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Texture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Unison opening; homophonic for bassoon/brass motif; gradually more complex/contrapuntal as the ideas are combined</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9477">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Tempo</a:t>
                      </a:r>
                      <a:r>
                        <a:rPr lang="en-GB" sz="1800" b="0" dirty="0" smtClean="0">
                          <a:solidFill>
                            <a:srgbClr val="412878"/>
                          </a:solidFill>
                          <a:latin typeface="Arial" panose="020B0604020202020204" pitchFamily="34" charset="0"/>
                          <a:ea typeface="+mn-ea"/>
                          <a:cs typeface="Arial" panose="020B0604020202020204" pitchFamily="34" charset="0"/>
                        </a:rPr>
                        <a:t>, </a:t>
                      </a:r>
                      <a:r>
                        <a:rPr lang="en-GB" sz="1800" b="0" dirty="0" smtClean="0">
                          <a:solidFill>
                            <a:srgbClr val="412878"/>
                          </a:solidFill>
                          <a:latin typeface="Arial" panose="020B0604020202020204" pitchFamily="34" charset="0"/>
                          <a:ea typeface="+mn-ea"/>
                          <a:cs typeface="Arial" panose="020B0604020202020204" pitchFamily="34" charset="0"/>
                          <a:hlinkClick r:id="rId9" action="ppaction://hlinksldjump"/>
                        </a:rPr>
                        <a:t>metre</a:t>
                      </a:r>
                      <a:r>
                        <a:rPr lang="en-GB" sz="1800" b="0" dirty="0" smtClean="0">
                          <a:solidFill>
                            <a:srgbClr val="412878"/>
                          </a:solidFill>
                          <a:latin typeface="Arial" panose="020B0604020202020204" pitchFamily="34" charset="0"/>
                          <a:ea typeface="+mn-ea"/>
                          <a:cs typeface="Arial" panose="020B0604020202020204" pitchFamily="34" charset="0"/>
                        </a:rPr>
                        <a:t> and </a:t>
                      </a:r>
                      <a:r>
                        <a:rPr lang="en-GB" sz="1800" b="0" dirty="0" smtClean="0">
                          <a:solidFill>
                            <a:srgbClr val="412878"/>
                          </a:solidFill>
                          <a:latin typeface="Arial" panose="020B0604020202020204" pitchFamily="34" charset="0"/>
                          <a:ea typeface="+mn-ea"/>
                          <a:cs typeface="Arial" panose="020B0604020202020204" pitchFamily="34" charset="0"/>
                          <a:hlinkClick r:id="rId10" action="ppaction://hlinksldjump"/>
                        </a:rPr>
                        <a:t>rhythm</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Lento e tranquillo (Slow and tranquil) Minim = 44</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2/2</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Range of note values from semiquavers to tied semibreves Use of triplets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6870" y="50292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11"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065090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a:solidFill>
                  <a:srgbClr val="412878"/>
                </a:solidFill>
                <a:latin typeface="AQA Chevin Pro Light" panose="020F0303030000060003" pitchFamily="34" charset="0"/>
                <a:cs typeface="Arial" panose="020B0604020202020204" pitchFamily="34" charset="0"/>
              </a:rPr>
              <a:t>Benjamin Britten </a:t>
            </a:r>
            <a:r>
              <a:rPr lang="en-GB" spc="-5" dirty="0" smtClean="0">
                <a:solidFill>
                  <a:srgbClr val="412878"/>
                </a:solidFill>
                <a:latin typeface="AQA Chevin Pro Light" panose="020F0303030000060003" pitchFamily="34" charset="0"/>
                <a:cs typeface="Arial" panose="020B0604020202020204" pitchFamily="34" charset="0"/>
              </a:rPr>
              <a:t>– ‘Peter Grimes: Four Sea Interludes’</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dirty="0"/>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dirty="0"/>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dirty="0"/>
          </a:p>
        </p:txBody>
      </p:sp>
      <p:sp>
        <p:nvSpPr>
          <p:cNvPr id="11" name="object 11"/>
          <p:cNvSpPr/>
          <p:nvPr/>
        </p:nvSpPr>
        <p:spPr>
          <a:xfrm>
            <a:off x="8156869" y="5596193"/>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3" name="object 13"/>
          <p:cNvSpPr txBox="1"/>
          <p:nvPr/>
        </p:nvSpPr>
        <p:spPr>
          <a:xfrm>
            <a:off x="8300018" y="5737515"/>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4" action="ppaction://hlinksldjump"/>
              </a:rPr>
              <a:t>H</a:t>
            </a:r>
            <a:r>
              <a:rPr sz="1100" dirty="0">
                <a:solidFill>
                  <a:srgbClr val="FFFFFF"/>
                </a:solidFill>
                <a:latin typeface="Arial"/>
                <a:cs typeface="Arial"/>
                <a:hlinkClick r:id="rId4" action="ppaction://hlinksldjump"/>
              </a:rPr>
              <a:t>o</a:t>
            </a:r>
            <a:r>
              <a:rPr sz="1100" spc="5" dirty="0">
                <a:solidFill>
                  <a:srgbClr val="FFFFFF"/>
                </a:solidFill>
                <a:latin typeface="Arial"/>
                <a:cs typeface="Arial"/>
                <a:hlinkClick r:id="rId4" action="ppaction://hlinksldjump"/>
              </a:rPr>
              <a:t>m</a:t>
            </a:r>
            <a:r>
              <a:rPr sz="1100" dirty="0">
                <a:solidFill>
                  <a:srgbClr val="FFFFFF"/>
                </a:solidFill>
                <a:latin typeface="Arial"/>
                <a:cs typeface="Arial"/>
                <a:hlinkClick r:id="rId4" action="ppaction://hlinksldjump"/>
              </a:rPr>
              <a:t>e</a:t>
            </a:r>
            <a:endParaRPr sz="11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89</a:t>
            </a:fld>
            <a:r>
              <a:rPr dirty="0"/>
              <a:t> </a:t>
            </a:r>
            <a:r>
              <a:rPr spc="-5" dirty="0"/>
              <a:t>o</a:t>
            </a:r>
            <a:r>
              <a:rPr dirty="0"/>
              <a:t>f</a:t>
            </a:r>
            <a:r>
              <a:rPr spc="10" dirty="0"/>
              <a:t> </a:t>
            </a:r>
            <a:r>
              <a:rPr lang="en-GB" spc="10"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236283076"/>
              </p:ext>
            </p:extLst>
          </p:nvPr>
        </p:nvGraphicFramePr>
        <p:xfrm>
          <a:off x="228600" y="1066800"/>
          <a:ext cx="7848600" cy="1828800"/>
        </p:xfrm>
        <a:graphic>
          <a:graphicData uri="http://schemas.openxmlformats.org/drawingml/2006/table">
            <a:tbl>
              <a:tblPr firstRow="1" bandRow="1">
                <a:tableStyleId>{5C22544A-7EE6-4342-B048-85BDC9FD1C3A}</a:tableStyleId>
              </a:tblPr>
              <a:tblGrid>
                <a:gridCol w="838200"/>
                <a:gridCol w="1371600"/>
                <a:gridCol w="5638800"/>
              </a:tblGrid>
              <a:tr h="472440">
                <a:tc rowSpan="2">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‘Dawn’ Interlude</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b="0" dirty="0" smtClean="0">
                          <a:solidFill>
                            <a:srgbClr val="412878"/>
                          </a:solidFill>
                          <a:latin typeface="Arial" panose="020B0604020202020204" pitchFamily="34" charset="0"/>
                          <a:ea typeface="+mn-ea"/>
                          <a:cs typeface="Arial" panose="020B0604020202020204" pitchFamily="34" charset="0"/>
                        </a:rPr>
                        <a:t>Phrasing and articulation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Generally long phrases; some short, especially within opening figure in high register; use of legato for later melody in horns, trumpets and trombones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9388">
                <a:tc vMerge="1">
                  <a:txBody>
                    <a:bodyPr/>
                    <a:lstStyle/>
                    <a:p>
                      <a:pPr algn="ctr"/>
                      <a:endParaRPr lang="en-GB" sz="2400" b="1" dirty="0">
                        <a:solidFill>
                          <a:schemeClr val="accent4"/>
                        </a:solidFill>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rPr>
                        <a:t>Style/genre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20tt century Opera</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Instrumental interlude</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Programmatic music</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156870" y="5025656"/>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5"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2562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Chopin – Prelude Op. 28, No. 15</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1231391" y="1286255"/>
            <a:ext cx="1880615" cy="56540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318437" y="1275905"/>
            <a:ext cx="5848350" cy="467995"/>
          </a:xfrm>
          <a:custGeom>
            <a:avLst/>
            <a:gdLst/>
            <a:ahLst/>
            <a:cxnLst/>
            <a:rect l="l" t="t" r="r" b="b"/>
            <a:pathLst>
              <a:path w="5848350" h="467994">
                <a:moveTo>
                  <a:pt x="0" y="0"/>
                </a:moveTo>
                <a:lnTo>
                  <a:pt x="5847905" y="0"/>
                </a:lnTo>
                <a:lnTo>
                  <a:pt x="5847905" y="467829"/>
                </a:lnTo>
                <a:lnTo>
                  <a:pt x="0" y="467829"/>
                </a:lnTo>
                <a:lnTo>
                  <a:pt x="0" y="0"/>
                </a:lnTo>
                <a:close/>
              </a:path>
            </a:pathLst>
          </a:custGeom>
          <a:solidFill>
            <a:srgbClr val="FFFFFF"/>
          </a:solidFill>
        </p:spPr>
        <p:txBody>
          <a:bodyPr wrap="square" lIns="0" tIns="0" rIns="0" bIns="0" rtlCol="0"/>
          <a:lstStyle/>
          <a:p>
            <a:endParaRPr/>
          </a:p>
        </p:txBody>
      </p:sp>
      <p:sp>
        <p:nvSpPr>
          <p:cNvPr id="7" name="object 7"/>
          <p:cNvSpPr/>
          <p:nvPr/>
        </p:nvSpPr>
        <p:spPr>
          <a:xfrm>
            <a:off x="1231391" y="1926335"/>
            <a:ext cx="3671315" cy="56539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271688" y="572386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a:latin typeface="Arial" panose="020B0604020202020204" pitchFamily="34" charset="0"/>
              <a:cs typeface="Arial" panose="020B0604020202020204" pitchFamily="34" charset="0"/>
            </a:endParaRPr>
          </a:p>
        </p:txBody>
      </p:sp>
      <p:sp>
        <p:nvSpPr>
          <p:cNvPr id="13" name="object 13"/>
          <p:cNvSpPr txBox="1"/>
          <p:nvPr/>
        </p:nvSpPr>
        <p:spPr>
          <a:xfrm>
            <a:off x="8414836" y="5828076"/>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4" action="ppaction://hlinksldjump"/>
              </a:rPr>
              <a:t>H</a:t>
            </a:r>
            <a:r>
              <a:rPr sz="1200" dirty="0">
                <a:solidFill>
                  <a:srgbClr val="FFFFFF"/>
                </a:solidFill>
                <a:latin typeface="Arial"/>
                <a:cs typeface="Arial"/>
                <a:hlinkClick r:id="rId4" action="ppaction://hlinksldjump"/>
              </a:rPr>
              <a:t>o</a:t>
            </a:r>
            <a:r>
              <a:rPr sz="1200" spc="5" dirty="0">
                <a:solidFill>
                  <a:srgbClr val="FFFFFF"/>
                </a:solidFill>
                <a:latin typeface="Arial"/>
                <a:cs typeface="Arial"/>
                <a:hlinkClick r:id="rId4" action="ppaction://hlinksldjump"/>
              </a:rPr>
              <a:t>m</a:t>
            </a:r>
            <a:r>
              <a:rPr sz="1200" dirty="0">
                <a:solidFill>
                  <a:srgbClr val="FFFFFF"/>
                </a:solidFill>
                <a:latin typeface="Arial"/>
                <a:cs typeface="Arial"/>
                <a:hlinkClick r:id="rId4" action="ppaction://hlinksldjump"/>
              </a:rPr>
              <a:t>e</a:t>
            </a:r>
            <a:endParaRPr sz="1200" dirty="0">
              <a:latin typeface="Arial"/>
              <a:cs typeface="Arial"/>
            </a:endParaRPr>
          </a:p>
        </p:txBody>
      </p:sp>
      <p:sp>
        <p:nvSpPr>
          <p:cNvPr id="14" name="object 14"/>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9</a:t>
            </a:fld>
            <a:r>
              <a:rPr dirty="0"/>
              <a:t> </a:t>
            </a:r>
            <a:r>
              <a:rPr spc="-5" dirty="0"/>
              <a:t>o</a:t>
            </a:r>
            <a:r>
              <a:rPr dirty="0"/>
              <a:t>f</a:t>
            </a:r>
            <a:r>
              <a:rPr spc="10" dirty="0"/>
              <a:t> </a:t>
            </a:r>
            <a:r>
              <a:rPr lang="en-GB" dirty="0" smtClean="0"/>
              <a:t>132</a:t>
            </a:r>
            <a:endParaRPr dirty="0"/>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9" name="Table 18"/>
          <p:cNvGraphicFramePr>
            <a:graphicFrameLocks noGrp="1"/>
          </p:cNvGraphicFramePr>
          <p:nvPr>
            <p:extLst>
              <p:ext uri="{D42A27DB-BD31-4B8C-83A1-F6EECF244321}">
                <p14:modId xmlns:p14="http://schemas.microsoft.com/office/powerpoint/2010/main" val="616596332"/>
              </p:ext>
            </p:extLst>
          </p:nvPr>
        </p:nvGraphicFramePr>
        <p:xfrm>
          <a:off x="228600" y="1143000"/>
          <a:ext cx="7848600" cy="3749040"/>
        </p:xfrm>
        <a:graphic>
          <a:graphicData uri="http://schemas.openxmlformats.org/drawingml/2006/table">
            <a:tbl>
              <a:tblPr firstRow="1" bandRow="1">
                <a:tableStyleId>{5C22544A-7EE6-4342-B048-85BDC9FD1C3A}</a:tableStyleId>
              </a:tblPr>
              <a:tblGrid>
                <a:gridCol w="672554"/>
                <a:gridCol w="1361283"/>
                <a:gridCol w="5814763"/>
              </a:tblGrid>
              <a:tr h="237730">
                <a:tc rowSpan="4">
                  <a:txBody>
                    <a:bodyPr/>
                    <a:lstStyle/>
                    <a:p>
                      <a:pPr algn="ctr"/>
                      <a:r>
                        <a:rPr lang="en-GB" sz="2400" b="0" baseline="0" dirty="0" smtClean="0">
                          <a:solidFill>
                            <a:schemeClr val="bg1"/>
                          </a:solidFill>
                          <a:latin typeface="AQA Chevin Pro Light" panose="020F0303030000060003" pitchFamily="34" charset="0"/>
                          <a:cs typeface="Arial" panose="020B0604020202020204" pitchFamily="34" charset="0"/>
                        </a:rPr>
                        <a:t>Raindrop</a:t>
                      </a:r>
                      <a:endParaRPr lang="en-GB" sz="2400" b="0" dirty="0">
                        <a:solidFill>
                          <a:schemeClr val="bg1"/>
                        </a:solidFill>
                        <a:latin typeface="AQA Chevin Pro Light" panose="020F0303030000060003" pitchFamily="34" charset="0"/>
                        <a:cs typeface="Arial" panose="020B0604020202020204" pitchFamily="34"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r>
                        <a:rPr lang="en-GB" sz="1800" b="0" dirty="0" smtClean="0">
                          <a:solidFill>
                            <a:srgbClr val="412878"/>
                          </a:solidFill>
                          <a:latin typeface="Arial" panose="020B0604020202020204" pitchFamily="34" charset="0"/>
                          <a:cs typeface="Arial" panose="020B0604020202020204" pitchFamily="34" charset="0"/>
                          <a:hlinkClick r:id="rId5" action="ppaction://hlinksldjump"/>
                        </a:rPr>
                        <a:t>Melody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B4B4B"/>
                          </a:solidFill>
                          <a:effectLst/>
                          <a:latin typeface="Arial" panose="020B0604020202020204" pitchFamily="34" charset="0"/>
                          <a:ea typeface="+mn-ea"/>
                          <a:cs typeface="Arial" panose="020B0604020202020204" pitchFamily="34" charset="0"/>
                        </a:rPr>
                        <a:t>Long phrases; use of ornamentation</a:t>
                      </a:r>
                      <a:endParaRPr lang="en-GB" sz="1800" b="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64608">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b="0" dirty="0" smtClean="0">
                          <a:solidFill>
                            <a:srgbClr val="412878"/>
                          </a:solidFill>
                          <a:effectLst/>
                          <a:latin typeface="Arial" panose="020B0604020202020204" pitchFamily="34" charset="0"/>
                          <a:ea typeface="+mn-ea"/>
                          <a:cs typeface="Arial" panose="020B0604020202020204" pitchFamily="34" charset="0"/>
                          <a:hlinkClick r:id="rId6" action="ppaction://hlinksldjump"/>
                        </a:rPr>
                        <a:t>Harmony</a:t>
                      </a:r>
                      <a:endParaRPr lang="en-GB" sz="1800" b="0" dirty="0">
                        <a:solidFill>
                          <a:srgbClr val="412878"/>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Primary, secondary and seventh chords; frequent passing modulations; use of upper, inner and lower/bass pedals; some complex harmonies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Imperfect and Perfect cadences</a:t>
                      </a:r>
                      <a:endParaRPr lang="en-GB" sz="1800" b="0" dirty="0" smtClean="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288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0" dirty="0" smtClean="0">
                          <a:solidFill>
                            <a:srgbClr val="412878"/>
                          </a:solidFill>
                          <a:latin typeface="Arial" panose="020B0604020202020204" pitchFamily="34" charset="0"/>
                          <a:ea typeface="+mn-ea"/>
                          <a:cs typeface="Arial" panose="020B0604020202020204" pitchFamily="34" charset="0"/>
                          <a:hlinkClick r:id="rId7" action="ppaction://hlinksldjump"/>
                        </a:rPr>
                        <a:t>Tonality</a:t>
                      </a:r>
                      <a:endParaRPr lang="en-GB" sz="1800" b="0" dirty="0" smtClean="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D flat major, moving to E major by means of an enharmonic shift, </a:t>
                      </a:r>
                      <a:r>
                        <a:rPr lang="en-US" sz="1800" b="0" dirty="0" err="1" smtClean="0">
                          <a:solidFill>
                            <a:srgbClr val="4B4B4B"/>
                          </a:solidFill>
                          <a:effectLst/>
                          <a:latin typeface="Arial" panose="020B0604020202020204" pitchFamily="34" charset="0"/>
                          <a:ea typeface="+mn-ea"/>
                          <a:cs typeface="Arial" panose="020B0604020202020204" pitchFamily="34" charset="0"/>
                        </a:rPr>
                        <a:t>ie</a:t>
                      </a:r>
                      <a:r>
                        <a:rPr lang="en-US" sz="1800" b="0" dirty="0" smtClean="0">
                          <a:solidFill>
                            <a:srgbClr val="4B4B4B"/>
                          </a:solidFill>
                          <a:effectLst/>
                          <a:latin typeface="Arial" panose="020B0604020202020204" pitchFamily="34" charset="0"/>
                          <a:ea typeface="+mn-ea"/>
                          <a:cs typeface="Arial" panose="020B0604020202020204" pitchFamily="34" charset="0"/>
                        </a:rPr>
                        <a:t> re-writing A flat as G#</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Passing modulations</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D flat major, moving to E major by means of an enharmonic shift, </a:t>
                      </a:r>
                      <a:r>
                        <a:rPr lang="en-US" sz="1800" b="0" dirty="0" err="1" smtClean="0">
                          <a:solidFill>
                            <a:srgbClr val="4B4B4B"/>
                          </a:solidFill>
                          <a:effectLst/>
                          <a:latin typeface="Arial" panose="020B0604020202020204" pitchFamily="34" charset="0"/>
                          <a:ea typeface="+mn-ea"/>
                          <a:cs typeface="Arial" panose="020B0604020202020204" pitchFamily="34" charset="0"/>
                        </a:rPr>
                        <a:t>ie</a:t>
                      </a:r>
                      <a:r>
                        <a:rPr lang="en-US" sz="1800" b="0" dirty="0" smtClean="0">
                          <a:solidFill>
                            <a:srgbClr val="4B4B4B"/>
                          </a:solidFill>
                          <a:effectLst/>
                          <a:latin typeface="Arial" panose="020B0604020202020204" pitchFamily="34" charset="0"/>
                          <a:ea typeface="+mn-ea"/>
                          <a:cs typeface="Arial" panose="020B0604020202020204" pitchFamily="34" charset="0"/>
                        </a:rPr>
                        <a:t> re-writing A flat as G#</a:t>
                      </a:r>
                      <a:endParaRPr lang="en-GB" sz="1800" b="0" dirty="0" smtClean="0">
                        <a:solidFill>
                          <a:srgbClr val="4B4B4B"/>
                        </a:solidFill>
                        <a:effectLst/>
                        <a:latin typeface="Arial" panose="020B0604020202020204" pitchFamily="34" charset="0"/>
                        <a:ea typeface="+mn-ea"/>
                        <a:cs typeface="Arial" panose="020B0604020202020204" pitchFamily="34" charset="0"/>
                      </a:endParaRPr>
                    </a:p>
                    <a:p>
                      <a:pPr marL="0"/>
                      <a:r>
                        <a:rPr lang="en-US" sz="1800" b="0" dirty="0" smtClean="0">
                          <a:solidFill>
                            <a:srgbClr val="4B4B4B"/>
                          </a:solidFill>
                          <a:effectLst/>
                          <a:latin typeface="Arial" panose="020B0604020202020204" pitchFamily="34" charset="0"/>
                          <a:ea typeface="+mn-ea"/>
                          <a:cs typeface="Arial" panose="020B0604020202020204" pitchFamily="34" charset="0"/>
                        </a:rPr>
                        <a:t>Passing modulations</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8372">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GB" sz="1800" b="0" dirty="0" smtClean="0">
                          <a:solidFill>
                            <a:srgbClr val="412878"/>
                          </a:solidFill>
                          <a:latin typeface="Arial" panose="020B0604020202020204" pitchFamily="34" charset="0"/>
                          <a:ea typeface="+mn-ea"/>
                          <a:cs typeface="Arial" panose="020B0604020202020204" pitchFamily="34" charset="0"/>
                          <a:hlinkClick r:id="rId8" action="ppaction://hlinksldjump"/>
                        </a:rPr>
                        <a:t>Structure</a:t>
                      </a:r>
                      <a:endParaRPr lang="en-GB" sz="1800" b="0" dirty="0">
                        <a:solidFill>
                          <a:srgbClr val="412878"/>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r>
                        <a:rPr lang="en-US" sz="1800" b="0" dirty="0" smtClean="0">
                          <a:solidFill>
                            <a:srgbClr val="4B4B4B"/>
                          </a:solidFill>
                          <a:effectLst/>
                          <a:latin typeface="Arial" panose="020B0604020202020204" pitchFamily="34" charset="0"/>
                          <a:ea typeface="+mn-ea"/>
                          <a:cs typeface="Arial" panose="020B0604020202020204" pitchFamily="34" charset="0"/>
                        </a:rPr>
                        <a:t>Overall Ternary Form</a:t>
                      </a:r>
                      <a:endParaRPr lang="en-GB" sz="1800" b="0" dirty="0">
                        <a:solidFill>
                          <a:srgbClr val="4B4B4B"/>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object 35"/>
          <p:cNvSpPr/>
          <p:nvPr/>
        </p:nvSpPr>
        <p:spPr>
          <a:xfrm>
            <a:off x="8271688" y="511426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nchor="ctr"/>
          <a:lstStyle/>
          <a:p>
            <a:pPr algn="ctr"/>
            <a:r>
              <a:rPr lang="en-GB" sz="1100" dirty="0" smtClean="0">
                <a:latin typeface="Arial" panose="020B0604020202020204" pitchFamily="34" charset="0"/>
                <a:cs typeface="Arial" panose="020B0604020202020204" pitchFamily="34" charset="0"/>
                <a:hlinkClick r:id="rId9" action="ppaction://hlinksldjump"/>
              </a:rPr>
              <a:t>Areas of Study</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488075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dirty="0" smtClean="0">
                <a:solidFill>
                  <a:srgbClr val="412878"/>
                </a:solidFill>
                <a:latin typeface="AQA Chevin Pro Light" panose="020F0303030000060003" pitchFamily="34" charset="0"/>
                <a:cs typeface="Arial" panose="020B0604020202020204" pitchFamily="34" charset="0"/>
              </a:rPr>
              <a:t>Musical elements and their definition</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155924" y="57150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6" name="object 6"/>
          <p:cNvSpPr txBox="1"/>
          <p:nvPr/>
        </p:nvSpPr>
        <p:spPr>
          <a:xfrm>
            <a:off x="8316311" y="5862001"/>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2" action="ppaction://hlinksldjump"/>
              </a:rPr>
              <a:t>H</a:t>
            </a:r>
            <a:r>
              <a:rPr sz="1100" dirty="0">
                <a:solidFill>
                  <a:srgbClr val="FFFFFF"/>
                </a:solidFill>
                <a:latin typeface="Arial"/>
                <a:cs typeface="Arial"/>
                <a:hlinkClick r:id="rId2" action="ppaction://hlinksldjump"/>
              </a:rPr>
              <a:t>o</a:t>
            </a:r>
            <a:r>
              <a:rPr sz="1100" spc="5" dirty="0">
                <a:solidFill>
                  <a:srgbClr val="FFFFFF"/>
                </a:solidFill>
                <a:latin typeface="Arial"/>
                <a:cs typeface="Arial"/>
                <a:hlinkClick r:id="rId2" action="ppaction://hlinksldjump"/>
              </a:rPr>
              <a:t>m</a:t>
            </a:r>
            <a:r>
              <a:rPr sz="1100" dirty="0">
                <a:solidFill>
                  <a:srgbClr val="FFFFFF"/>
                </a:solidFill>
                <a:latin typeface="Arial"/>
                <a:cs typeface="Arial"/>
                <a:hlinkClick r:id="rId2" action="ppaction://hlinksldjump"/>
              </a:rPr>
              <a:t>e</a:t>
            </a:r>
            <a:endParaRPr sz="1100" dirty="0">
              <a:latin typeface="Arial"/>
              <a:cs typeface="Arial"/>
            </a:endParaRPr>
          </a:p>
        </p:txBody>
      </p:sp>
      <p:sp>
        <p:nvSpPr>
          <p:cNvPr id="13" name="object 13"/>
          <p:cNvSpPr/>
          <p:nvPr/>
        </p:nvSpPr>
        <p:spPr>
          <a:xfrm>
            <a:off x="8173163" y="5113312"/>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15" name="object 15"/>
          <p:cNvSpPr txBox="1"/>
          <p:nvPr/>
        </p:nvSpPr>
        <p:spPr>
          <a:xfrm>
            <a:off x="8229600" y="5196035"/>
            <a:ext cx="609599"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90</a:t>
            </a:fld>
            <a:r>
              <a:rPr spc="10" dirty="0"/>
              <a:t> </a:t>
            </a:r>
            <a:r>
              <a:rPr spc="-5" dirty="0"/>
              <a:t>o</a:t>
            </a:r>
            <a:r>
              <a:rPr dirty="0"/>
              <a:t>f</a:t>
            </a:r>
            <a:r>
              <a:rPr spc="10" dirty="0"/>
              <a:t> </a:t>
            </a:r>
            <a:r>
              <a:rPr lang="en-GB" spc="10"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8" name="Table 17"/>
          <p:cNvGraphicFramePr>
            <a:graphicFrameLocks noGrp="1"/>
          </p:cNvGraphicFramePr>
          <p:nvPr>
            <p:extLst>
              <p:ext uri="{D42A27DB-BD31-4B8C-83A1-F6EECF244321}">
                <p14:modId xmlns:p14="http://schemas.microsoft.com/office/powerpoint/2010/main" val="165669718"/>
              </p:ext>
            </p:extLst>
          </p:nvPr>
        </p:nvGraphicFramePr>
        <p:xfrm>
          <a:off x="228600" y="1039241"/>
          <a:ext cx="7543800" cy="4218559"/>
        </p:xfrm>
        <a:graphic>
          <a:graphicData uri="http://schemas.openxmlformats.org/drawingml/2006/table">
            <a:tbl>
              <a:tblPr firstRow="1" bandRow="1">
                <a:tableStyleId>{00A15C55-8517-42AA-B614-E9B94910E393}</a:tableStyleId>
              </a:tblPr>
              <a:tblGrid>
                <a:gridCol w="2514600"/>
                <a:gridCol w="5029200"/>
              </a:tblGrid>
              <a:tr h="534485">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n-GB" sz="1800" b="1" dirty="0" smtClean="0">
                          <a:solidFill>
                            <a:schemeClr val="bg1"/>
                          </a:solidFill>
                          <a:latin typeface="AQA Chevin Pro Light" panose="020F0303030000060003" pitchFamily="34" charset="0"/>
                          <a:cs typeface="Arial" panose="020B0604020202020204" pitchFamily="34" charset="0"/>
                        </a:rPr>
                        <a:t>M</a:t>
                      </a:r>
                      <a:r>
                        <a:rPr lang="en-GB" sz="1800" b="1" spc="-5" dirty="0" smtClean="0">
                          <a:solidFill>
                            <a:schemeClr val="bg1"/>
                          </a:solidFill>
                          <a:latin typeface="AQA Chevin Pro Light" panose="020F0303030000060003" pitchFamily="34" charset="0"/>
                          <a:cs typeface="Arial" panose="020B0604020202020204" pitchFamily="34" charset="0"/>
                        </a:rPr>
                        <a:t>us</a:t>
                      </a:r>
                      <a:r>
                        <a:rPr lang="en-GB" sz="1800" b="1" spc="5" dirty="0" smtClean="0">
                          <a:solidFill>
                            <a:schemeClr val="bg1"/>
                          </a:solidFill>
                          <a:latin typeface="AQA Chevin Pro Light" panose="020F0303030000060003" pitchFamily="34" charset="0"/>
                          <a:cs typeface="Arial" panose="020B0604020202020204" pitchFamily="34" charset="0"/>
                        </a:rPr>
                        <a:t>i</a:t>
                      </a:r>
                      <a:r>
                        <a:rPr lang="en-GB" sz="1800" b="1" spc="-5" dirty="0" smtClean="0">
                          <a:solidFill>
                            <a:schemeClr val="bg1"/>
                          </a:solidFill>
                          <a:latin typeface="AQA Chevin Pro Light" panose="020F0303030000060003" pitchFamily="34" charset="0"/>
                          <a:cs typeface="Arial" panose="020B0604020202020204" pitchFamily="34" charset="0"/>
                        </a:rPr>
                        <a:t>ca</a:t>
                      </a:r>
                      <a:r>
                        <a:rPr lang="en-GB" sz="1800" b="1" dirty="0" smtClean="0">
                          <a:solidFill>
                            <a:schemeClr val="bg1"/>
                          </a:solidFill>
                          <a:latin typeface="AQA Chevin Pro Light" panose="020F0303030000060003" pitchFamily="34" charset="0"/>
                          <a:cs typeface="Arial" panose="020B0604020202020204" pitchFamily="34" charset="0"/>
                        </a:rPr>
                        <a:t>l</a:t>
                      </a:r>
                      <a:r>
                        <a:rPr lang="en-GB" sz="1800" b="1" spc="-40" dirty="0" smtClean="0">
                          <a:solidFill>
                            <a:schemeClr val="bg1"/>
                          </a:solidFill>
                          <a:latin typeface="AQA Chevin Pro Light" panose="020F0303030000060003" pitchFamily="34" charset="0"/>
                          <a:cs typeface="Arial" panose="020B0604020202020204" pitchFamily="34" charset="0"/>
                        </a:rPr>
                        <a:t> </a:t>
                      </a:r>
                      <a:r>
                        <a:rPr lang="en-GB" sz="1800" b="1" spc="-5" dirty="0" smtClean="0">
                          <a:solidFill>
                            <a:schemeClr val="bg1"/>
                          </a:solidFill>
                          <a:latin typeface="AQA Chevin Pro Light" panose="020F0303030000060003" pitchFamily="34" charset="0"/>
                          <a:cs typeface="Arial" panose="020B0604020202020204" pitchFamily="34" charset="0"/>
                        </a:rPr>
                        <a:t>e</a:t>
                      </a:r>
                      <a:r>
                        <a:rPr lang="en-GB" sz="1800" b="1" spc="5" dirty="0" smtClean="0">
                          <a:solidFill>
                            <a:schemeClr val="bg1"/>
                          </a:solidFill>
                          <a:latin typeface="AQA Chevin Pro Light" panose="020F0303030000060003" pitchFamily="34" charset="0"/>
                          <a:cs typeface="Arial" panose="020B0604020202020204" pitchFamily="34" charset="0"/>
                        </a:rPr>
                        <a:t>l</a:t>
                      </a:r>
                      <a:r>
                        <a:rPr lang="en-GB" sz="1800" b="1" spc="-5" dirty="0" smtClean="0">
                          <a:solidFill>
                            <a:schemeClr val="bg1"/>
                          </a:solidFill>
                          <a:latin typeface="AQA Chevin Pro Light" panose="020F0303030000060003" pitchFamily="34" charset="0"/>
                          <a:cs typeface="Arial" panose="020B0604020202020204" pitchFamily="34" charset="0"/>
                        </a:rPr>
                        <a:t>e</a:t>
                      </a:r>
                      <a:r>
                        <a:rPr lang="en-GB" sz="1800" b="1" dirty="0" smtClean="0">
                          <a:solidFill>
                            <a:schemeClr val="bg1"/>
                          </a:solidFill>
                          <a:latin typeface="AQA Chevin Pro Light" panose="020F0303030000060003" pitchFamily="34" charset="0"/>
                          <a:cs typeface="Arial" panose="020B0604020202020204" pitchFamily="34" charset="0"/>
                        </a:rPr>
                        <a:t>m</a:t>
                      </a:r>
                      <a:r>
                        <a:rPr lang="en-GB" sz="1800" b="1" spc="-5" dirty="0" smtClean="0">
                          <a:solidFill>
                            <a:schemeClr val="bg1"/>
                          </a:solidFill>
                          <a:latin typeface="AQA Chevin Pro Light" panose="020F0303030000060003" pitchFamily="34" charset="0"/>
                          <a:cs typeface="Arial" panose="020B0604020202020204" pitchFamily="34" charset="0"/>
                        </a:rPr>
                        <a:t>en</a:t>
                      </a:r>
                      <a:r>
                        <a:rPr lang="en-GB" sz="1800" b="1" dirty="0" smtClean="0">
                          <a:solidFill>
                            <a:schemeClr val="bg1"/>
                          </a:solidFill>
                          <a:latin typeface="AQA Chevin Pro Light" panose="020F0303030000060003" pitchFamily="34" charset="0"/>
                          <a:cs typeface="Arial" panose="020B0604020202020204" pitchFamily="34" charset="0"/>
                        </a:rPr>
                        <a:t>t</a:t>
                      </a:r>
                      <a:r>
                        <a:rPr lang="en-GB" sz="1800" b="1" spc="-30" dirty="0" smtClean="0">
                          <a:solidFill>
                            <a:schemeClr val="bg1"/>
                          </a:solidFill>
                          <a:latin typeface="AQA Chevin Pro Light" panose="020F0303030000060003" pitchFamily="34" charset="0"/>
                          <a:cs typeface="Arial" panose="020B0604020202020204" pitchFamily="34" charset="0"/>
                        </a:rPr>
                        <a:t> </a:t>
                      </a:r>
                      <a:r>
                        <a:rPr lang="en-GB" sz="1800" b="1" dirty="0" smtClean="0">
                          <a:solidFill>
                            <a:schemeClr val="bg1"/>
                          </a:solidFill>
                          <a:latin typeface="AQA Chevin Pro Light" panose="020F0303030000060003" pitchFamily="34" charset="0"/>
                          <a:cs typeface="Arial" panose="020B0604020202020204" pitchFamily="34" charset="0"/>
                        </a:rPr>
                        <a:t>t</a:t>
                      </a:r>
                      <a:r>
                        <a:rPr lang="en-GB" sz="1800" b="1" spc="-30" dirty="0" smtClean="0">
                          <a:solidFill>
                            <a:schemeClr val="bg1"/>
                          </a:solidFill>
                          <a:latin typeface="AQA Chevin Pro Light" panose="020F0303030000060003" pitchFamily="34" charset="0"/>
                          <a:cs typeface="Arial" panose="020B0604020202020204" pitchFamily="34" charset="0"/>
                        </a:rPr>
                        <a:t>y</a:t>
                      </a:r>
                      <a:r>
                        <a:rPr lang="en-GB" sz="1800" b="1" spc="-5" dirty="0" smtClean="0">
                          <a:solidFill>
                            <a:schemeClr val="bg1"/>
                          </a:solidFill>
                          <a:latin typeface="AQA Chevin Pro Light" panose="020F0303030000060003" pitchFamily="34" charset="0"/>
                          <a:cs typeface="Arial" panose="020B0604020202020204" pitchFamily="34" charset="0"/>
                        </a:rPr>
                        <a:t>p</a:t>
                      </a:r>
                      <a:r>
                        <a:rPr lang="en-GB" sz="1800" b="1" dirty="0" smtClean="0">
                          <a:solidFill>
                            <a:schemeClr val="bg1"/>
                          </a:solidFill>
                          <a:latin typeface="AQA Chevin Pro Light" panose="020F0303030000060003" pitchFamily="34" charset="0"/>
                          <a:cs typeface="Arial" panose="020B0604020202020204" pitchFamily="34" charset="0"/>
                        </a:rPr>
                        <a:t>e </a:t>
                      </a:r>
                      <a:r>
                        <a:rPr lang="en-GB" sz="1800" b="1" spc="-5" dirty="0" smtClean="0">
                          <a:solidFill>
                            <a:schemeClr val="bg1"/>
                          </a:solidFill>
                          <a:latin typeface="AQA Chevin Pro Light" panose="020F0303030000060003" pitchFamily="34" charset="0"/>
                          <a:cs typeface="Arial" panose="020B0604020202020204" pitchFamily="34" charset="0"/>
                        </a:rPr>
                        <a:t>an</a:t>
                      </a:r>
                      <a:r>
                        <a:rPr lang="en-GB" sz="1800" b="1" dirty="0" smtClean="0">
                          <a:solidFill>
                            <a:schemeClr val="bg1"/>
                          </a:solidFill>
                          <a:latin typeface="AQA Chevin Pro Light" panose="020F0303030000060003" pitchFamily="34" charset="0"/>
                          <a:cs typeface="Arial" panose="020B0604020202020204" pitchFamily="34" charset="0"/>
                        </a:rPr>
                        <a:t>d</a:t>
                      </a:r>
                      <a:r>
                        <a:rPr lang="en-GB" sz="1800" b="1" spc="5" dirty="0" smtClean="0">
                          <a:solidFill>
                            <a:schemeClr val="bg1"/>
                          </a:solidFill>
                          <a:latin typeface="AQA Chevin Pro Light" panose="020F0303030000060003" pitchFamily="34" charset="0"/>
                          <a:cs typeface="Arial" panose="020B0604020202020204" pitchFamily="34" charset="0"/>
                        </a:rPr>
                        <a:t> </a:t>
                      </a:r>
                      <a:r>
                        <a:rPr lang="en-GB" sz="1800" b="1" spc="-5" dirty="0" smtClean="0">
                          <a:solidFill>
                            <a:schemeClr val="bg1"/>
                          </a:solidFill>
                          <a:latin typeface="AQA Chevin Pro Light" panose="020F0303030000060003" pitchFamily="34" charset="0"/>
                          <a:cs typeface="Arial" panose="020B0604020202020204" pitchFamily="34" charset="0"/>
                        </a:rPr>
                        <a:t>exa</a:t>
                      </a:r>
                      <a:r>
                        <a:rPr lang="en-GB" sz="1800" b="1" dirty="0" smtClean="0">
                          <a:solidFill>
                            <a:schemeClr val="bg1"/>
                          </a:solidFill>
                          <a:latin typeface="AQA Chevin Pro Light" panose="020F0303030000060003" pitchFamily="34" charset="0"/>
                          <a:cs typeface="Arial" panose="020B0604020202020204" pitchFamily="34" charset="0"/>
                        </a:rPr>
                        <a:t>m</a:t>
                      </a:r>
                      <a:r>
                        <a:rPr lang="en-GB" sz="1800" b="1" spc="-5" dirty="0" smtClean="0">
                          <a:solidFill>
                            <a:schemeClr val="bg1"/>
                          </a:solidFill>
                          <a:latin typeface="AQA Chevin Pro Light" panose="020F0303030000060003" pitchFamily="34" charset="0"/>
                          <a:cs typeface="Arial" panose="020B0604020202020204" pitchFamily="34" charset="0"/>
                        </a:rPr>
                        <a:t>p</a:t>
                      </a:r>
                      <a:r>
                        <a:rPr lang="en-GB" sz="1800" b="1" spc="5" dirty="0" smtClean="0">
                          <a:solidFill>
                            <a:schemeClr val="bg1"/>
                          </a:solidFill>
                          <a:latin typeface="AQA Chevin Pro Light" panose="020F0303030000060003" pitchFamily="34" charset="0"/>
                          <a:cs typeface="Arial" panose="020B0604020202020204" pitchFamily="34" charset="0"/>
                        </a:rPr>
                        <a:t>l</a:t>
                      </a:r>
                      <a:r>
                        <a:rPr lang="en-GB" sz="1800" b="1" spc="-5" dirty="0" smtClean="0">
                          <a:solidFill>
                            <a:schemeClr val="bg1"/>
                          </a:solidFill>
                          <a:latin typeface="AQA Chevin Pro Light" panose="020F0303030000060003" pitchFamily="34" charset="0"/>
                          <a:cs typeface="Arial" panose="020B0604020202020204" pitchFamily="34" charset="0"/>
                        </a:rPr>
                        <a:t>es</a:t>
                      </a:r>
                      <a:endParaRPr lang="en-GB" sz="1800" b="1" dirty="0" smtClean="0">
                        <a:solidFill>
                          <a:schemeClr val="bg1"/>
                        </a:solidFill>
                        <a:latin typeface="AQA Chevin Pro Light" panose="020F03030300000600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n-GB" sz="1800" b="1" spc="-5" dirty="0" smtClean="0">
                          <a:solidFill>
                            <a:schemeClr val="bg1"/>
                          </a:solidFill>
                          <a:latin typeface="AQA Chevin Pro Light" panose="020F0303030000060003" pitchFamily="34" charset="0"/>
                          <a:cs typeface="Arial" panose="020B0604020202020204" pitchFamily="34" charset="0"/>
                        </a:rPr>
                        <a:t>De</a:t>
                      </a:r>
                      <a:r>
                        <a:rPr lang="en-GB" sz="1800" b="1" dirty="0" smtClean="0">
                          <a:solidFill>
                            <a:schemeClr val="bg1"/>
                          </a:solidFill>
                          <a:latin typeface="AQA Chevin Pro Light" panose="020F0303030000060003" pitchFamily="34" charset="0"/>
                          <a:cs typeface="Arial" panose="020B0604020202020204" pitchFamily="34" charset="0"/>
                        </a:rPr>
                        <a:t>f</a:t>
                      </a:r>
                      <a:r>
                        <a:rPr lang="en-GB" sz="1800" b="1" spc="5" dirty="0" smtClean="0">
                          <a:solidFill>
                            <a:schemeClr val="bg1"/>
                          </a:solidFill>
                          <a:latin typeface="AQA Chevin Pro Light" panose="020F0303030000060003" pitchFamily="34" charset="0"/>
                          <a:cs typeface="Arial" panose="020B0604020202020204" pitchFamily="34" charset="0"/>
                        </a:rPr>
                        <a:t>i</a:t>
                      </a:r>
                      <a:r>
                        <a:rPr lang="en-GB" sz="1800" b="1" spc="-5" dirty="0" smtClean="0">
                          <a:solidFill>
                            <a:schemeClr val="bg1"/>
                          </a:solidFill>
                          <a:latin typeface="AQA Chevin Pro Light" panose="020F0303030000060003" pitchFamily="34" charset="0"/>
                          <a:cs typeface="Arial" panose="020B0604020202020204" pitchFamily="34" charset="0"/>
                        </a:rPr>
                        <a:t>n</a:t>
                      </a:r>
                      <a:r>
                        <a:rPr lang="en-GB" sz="1800" b="1" spc="5" dirty="0" smtClean="0">
                          <a:solidFill>
                            <a:schemeClr val="bg1"/>
                          </a:solidFill>
                          <a:latin typeface="AQA Chevin Pro Light" panose="020F0303030000060003" pitchFamily="34" charset="0"/>
                          <a:cs typeface="Arial" panose="020B0604020202020204" pitchFamily="34" charset="0"/>
                        </a:rPr>
                        <a:t>i</a:t>
                      </a:r>
                      <a:r>
                        <a:rPr lang="en-GB" sz="1800" b="1" dirty="0" smtClean="0">
                          <a:solidFill>
                            <a:schemeClr val="bg1"/>
                          </a:solidFill>
                          <a:latin typeface="AQA Chevin Pro Light" panose="020F0303030000060003" pitchFamily="34" charset="0"/>
                          <a:cs typeface="Arial" panose="020B0604020202020204" pitchFamily="34" charset="0"/>
                        </a:rPr>
                        <a:t>t</a:t>
                      </a:r>
                      <a:r>
                        <a:rPr lang="en-GB" sz="1800" b="1" spc="-10" dirty="0" smtClean="0">
                          <a:solidFill>
                            <a:schemeClr val="bg1"/>
                          </a:solidFill>
                          <a:latin typeface="AQA Chevin Pro Light" panose="020F0303030000060003" pitchFamily="34" charset="0"/>
                          <a:cs typeface="Arial" panose="020B0604020202020204" pitchFamily="34" charset="0"/>
                        </a:rPr>
                        <a:t>i</a:t>
                      </a:r>
                      <a:r>
                        <a:rPr lang="en-GB" sz="1800" b="1" spc="-5" dirty="0" smtClean="0">
                          <a:solidFill>
                            <a:schemeClr val="bg1"/>
                          </a:solidFill>
                          <a:latin typeface="AQA Chevin Pro Light" panose="020F0303030000060003" pitchFamily="34" charset="0"/>
                          <a:cs typeface="Arial" panose="020B0604020202020204" pitchFamily="34" charset="0"/>
                        </a:rPr>
                        <a:t>on</a:t>
                      </a:r>
                      <a:endParaRPr lang="en-GB" sz="1800" b="1" dirty="0" smtClean="0">
                        <a:solidFill>
                          <a:schemeClr val="bg1"/>
                        </a:solidFill>
                        <a:latin typeface="AQA Chevin Pro Light" panose="020F0303030000060003" pitchFamily="34" charset="0"/>
                        <a:cs typeface="Arial" panose="020B0604020202020204" pitchFamily="34" charset="0"/>
                      </a:endParaRPr>
                    </a:p>
                    <a:p>
                      <a:pPr algn="ctr"/>
                      <a:endParaRPr lang="en-GB" sz="1800" b="0" dirty="0">
                        <a:solidFill>
                          <a:schemeClr val="bg1"/>
                        </a:solidFill>
                        <a:latin typeface="AQA Chevin Pro Light" panose="020F03030300000600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r>
              <a:tr h="365760">
                <a:tc>
                  <a:txBody>
                    <a:bodyPr/>
                    <a:lstStyle/>
                    <a:p>
                      <a:r>
                        <a:rPr lang="en-GB" sz="1800" dirty="0" smtClean="0">
                          <a:latin typeface="Arial" panose="020B0604020202020204" pitchFamily="34" charset="0"/>
                          <a:cs typeface="Arial" panose="020B0604020202020204" pitchFamily="34" charset="0"/>
                          <a:hlinkClick r:id="rId4" action="ppaction://hlinksldjump"/>
                        </a:rPr>
                        <a:t>Melody</a:t>
                      </a:r>
                      <a:endParaRPr lang="en-GB" sz="1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spc="10" dirty="0" smtClean="0">
                          <a:solidFill>
                            <a:srgbClr val="4B4B4B"/>
                          </a:solidFill>
                          <a:latin typeface="Arial" panose="020B0604020202020204" pitchFamily="34" charset="0"/>
                          <a:cs typeface="Arial" panose="020B0604020202020204" pitchFamily="34" charset="0"/>
                        </a:rPr>
                        <a:t>T</a:t>
                      </a:r>
                      <a:r>
                        <a:rPr lang="en-GB" sz="1800" spc="-5" dirty="0" smtClean="0">
                          <a:solidFill>
                            <a:srgbClr val="4B4B4B"/>
                          </a:solidFill>
                          <a:latin typeface="Arial" panose="020B0604020202020204" pitchFamily="34" charset="0"/>
                          <a:cs typeface="Arial" panose="020B0604020202020204" pitchFamily="34" charset="0"/>
                        </a:rPr>
                        <a:t>h</a:t>
                      </a:r>
                      <a:r>
                        <a:rPr lang="en-GB" sz="1800" dirty="0" smtClean="0">
                          <a:solidFill>
                            <a:srgbClr val="4B4B4B"/>
                          </a:solidFill>
                          <a:latin typeface="Arial" panose="020B0604020202020204" pitchFamily="34" charset="0"/>
                          <a:cs typeface="Arial" panose="020B0604020202020204" pitchFamily="34" charset="0"/>
                        </a:rPr>
                        <a:t>e</a:t>
                      </a:r>
                      <a:r>
                        <a:rPr lang="en-GB" sz="1800" spc="-20"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e</a:t>
                      </a:r>
                      <a:r>
                        <a:rPr lang="en-GB" sz="1800" spc="15" dirty="0" smtClean="0">
                          <a:solidFill>
                            <a:srgbClr val="4B4B4B"/>
                          </a:solidFill>
                          <a:latin typeface="Arial" panose="020B0604020202020204" pitchFamily="34" charset="0"/>
                          <a:cs typeface="Arial" panose="020B0604020202020204" pitchFamily="34" charset="0"/>
                        </a:rPr>
                        <a:t>f</a:t>
                      </a:r>
                      <a:r>
                        <a:rPr lang="en-GB" sz="1800" spc="5" dirty="0" smtClean="0">
                          <a:solidFill>
                            <a:srgbClr val="4B4B4B"/>
                          </a:solidFill>
                          <a:latin typeface="Arial" panose="020B0604020202020204" pitchFamily="34" charset="0"/>
                          <a:cs typeface="Arial" panose="020B0604020202020204" pitchFamily="34" charset="0"/>
                        </a:rPr>
                        <a:t>f</a:t>
                      </a:r>
                      <a:r>
                        <a:rPr lang="en-GB" sz="1800" spc="-5" dirty="0" smtClean="0">
                          <a:solidFill>
                            <a:srgbClr val="4B4B4B"/>
                          </a:solidFill>
                          <a:latin typeface="Arial" panose="020B0604020202020204" pitchFamily="34" charset="0"/>
                          <a:cs typeface="Arial" panose="020B0604020202020204" pitchFamily="34" charset="0"/>
                        </a:rPr>
                        <a:t>e</a:t>
                      </a:r>
                      <a:r>
                        <a:rPr lang="en-GB" sz="1800" dirty="0" smtClean="0">
                          <a:solidFill>
                            <a:srgbClr val="4B4B4B"/>
                          </a:solidFill>
                          <a:latin typeface="Arial" panose="020B0604020202020204" pitchFamily="34" charset="0"/>
                          <a:cs typeface="Arial" panose="020B0604020202020204" pitchFamily="34" charset="0"/>
                        </a:rPr>
                        <a:t>ct</a:t>
                      </a:r>
                      <a:r>
                        <a:rPr lang="en-GB" sz="1800" spc="-50" dirty="0" smtClean="0">
                          <a:solidFill>
                            <a:srgbClr val="4B4B4B"/>
                          </a:solidFill>
                          <a:latin typeface="Arial" panose="020B0604020202020204" pitchFamily="34" charset="0"/>
                          <a:cs typeface="Arial" panose="020B0604020202020204" pitchFamily="34" charset="0"/>
                        </a:rPr>
                        <a:t> </a:t>
                      </a:r>
                      <a:r>
                        <a:rPr lang="en-GB" sz="1800" dirty="0" smtClean="0">
                          <a:solidFill>
                            <a:srgbClr val="4B4B4B"/>
                          </a:solidFill>
                          <a:latin typeface="Arial" panose="020B0604020202020204" pitchFamily="34" charset="0"/>
                          <a:cs typeface="Arial" panose="020B0604020202020204" pitchFamily="34" charset="0"/>
                        </a:rPr>
                        <a:t>cr</a:t>
                      </a:r>
                      <a:r>
                        <a:rPr lang="en-GB" sz="1800" spc="-5" dirty="0" smtClean="0">
                          <a:solidFill>
                            <a:srgbClr val="4B4B4B"/>
                          </a:solidFill>
                          <a:latin typeface="Arial" panose="020B0604020202020204" pitchFamily="34" charset="0"/>
                          <a:cs typeface="Arial" panose="020B0604020202020204" pitchFamily="34" charset="0"/>
                        </a:rPr>
                        <a:t>ea</a:t>
                      </a:r>
                      <a:r>
                        <a:rPr lang="en-GB" sz="1800" spc="5" dirty="0" smtClean="0">
                          <a:solidFill>
                            <a:srgbClr val="4B4B4B"/>
                          </a:solidFill>
                          <a:latin typeface="Arial" panose="020B0604020202020204" pitchFamily="34" charset="0"/>
                          <a:cs typeface="Arial" panose="020B0604020202020204" pitchFamily="34" charset="0"/>
                        </a:rPr>
                        <a:t>t</a:t>
                      </a:r>
                      <a:r>
                        <a:rPr lang="en-GB" sz="1800" spc="-5" dirty="0" smtClean="0">
                          <a:solidFill>
                            <a:srgbClr val="4B4B4B"/>
                          </a:solidFill>
                          <a:latin typeface="Arial" panose="020B0604020202020204" pitchFamily="34" charset="0"/>
                          <a:cs typeface="Arial" panose="020B0604020202020204" pitchFamily="34" charset="0"/>
                        </a:rPr>
                        <a:t>e</a:t>
                      </a:r>
                      <a:r>
                        <a:rPr lang="en-GB" sz="1800" dirty="0" smtClean="0">
                          <a:solidFill>
                            <a:srgbClr val="4B4B4B"/>
                          </a:solidFill>
                          <a:latin typeface="Arial" panose="020B0604020202020204" pitchFamily="34" charset="0"/>
                          <a:cs typeface="Arial" panose="020B0604020202020204" pitchFamily="34" charset="0"/>
                        </a:rPr>
                        <a:t>d</a:t>
                      </a:r>
                      <a:r>
                        <a:rPr lang="en-GB" sz="1800" spc="-35"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b</a:t>
                      </a:r>
                      <a:r>
                        <a:rPr lang="en-GB" sz="1800" dirty="0" smtClean="0">
                          <a:solidFill>
                            <a:srgbClr val="4B4B4B"/>
                          </a:solidFill>
                          <a:latin typeface="Arial" panose="020B0604020202020204" pitchFamily="34" charset="0"/>
                          <a:cs typeface="Arial" panose="020B0604020202020204" pitchFamily="34" charset="0"/>
                        </a:rPr>
                        <a:t>y</a:t>
                      </a:r>
                      <a:r>
                        <a:rPr lang="en-GB" sz="1800" spc="-10" dirty="0" smtClean="0">
                          <a:solidFill>
                            <a:srgbClr val="4B4B4B"/>
                          </a:solidFill>
                          <a:latin typeface="Arial" panose="020B0604020202020204" pitchFamily="34" charset="0"/>
                          <a:cs typeface="Arial" panose="020B0604020202020204" pitchFamily="34" charset="0"/>
                        </a:rPr>
                        <a:t> </a:t>
                      </a:r>
                      <a:r>
                        <a:rPr lang="en-GB" sz="1800" dirty="0" smtClean="0">
                          <a:solidFill>
                            <a:srgbClr val="4B4B4B"/>
                          </a:solidFill>
                          <a:latin typeface="Arial" panose="020B0604020202020204" pitchFamily="34" charset="0"/>
                          <a:cs typeface="Arial" panose="020B0604020202020204" pitchFamily="34" charset="0"/>
                        </a:rPr>
                        <a:t>c</a:t>
                      </a:r>
                      <a:r>
                        <a:rPr lang="en-GB" sz="1800" spc="-5" dirty="0" smtClean="0">
                          <a:solidFill>
                            <a:srgbClr val="4B4B4B"/>
                          </a:solidFill>
                          <a:latin typeface="Arial" panose="020B0604020202020204" pitchFamily="34" charset="0"/>
                          <a:cs typeface="Arial" panose="020B0604020202020204" pitchFamily="34" charset="0"/>
                        </a:rPr>
                        <a:t>o</a:t>
                      </a:r>
                      <a:r>
                        <a:rPr lang="en-GB" sz="1800" dirty="0" smtClean="0">
                          <a:solidFill>
                            <a:srgbClr val="4B4B4B"/>
                          </a:solidFill>
                          <a:latin typeface="Arial" panose="020B0604020202020204" pitchFamily="34" charset="0"/>
                          <a:cs typeface="Arial" panose="020B0604020202020204" pitchFamily="34" charset="0"/>
                        </a:rPr>
                        <a:t>m</a:t>
                      </a:r>
                      <a:r>
                        <a:rPr lang="en-GB" sz="1800" spc="-5" dirty="0" smtClean="0">
                          <a:solidFill>
                            <a:srgbClr val="4B4B4B"/>
                          </a:solidFill>
                          <a:latin typeface="Arial" panose="020B0604020202020204" pitchFamily="34" charset="0"/>
                          <a:cs typeface="Arial" panose="020B0604020202020204" pitchFamily="34" charset="0"/>
                        </a:rPr>
                        <a:t>b</a:t>
                      </a:r>
                      <a:r>
                        <a:rPr lang="en-GB" sz="1800" spc="-10" dirty="0" smtClean="0">
                          <a:solidFill>
                            <a:srgbClr val="4B4B4B"/>
                          </a:solidFill>
                          <a:latin typeface="Arial" panose="020B0604020202020204" pitchFamily="34" charset="0"/>
                          <a:cs typeface="Arial" panose="020B0604020202020204" pitchFamily="34" charset="0"/>
                        </a:rPr>
                        <a:t>i</a:t>
                      </a:r>
                      <a:r>
                        <a:rPr lang="en-GB" sz="1800" spc="-5" dirty="0" smtClean="0">
                          <a:solidFill>
                            <a:srgbClr val="4B4B4B"/>
                          </a:solidFill>
                          <a:latin typeface="Arial" panose="020B0604020202020204" pitchFamily="34" charset="0"/>
                          <a:cs typeface="Arial" panose="020B0604020202020204" pitchFamily="34" charset="0"/>
                        </a:rPr>
                        <a:t>n</a:t>
                      </a:r>
                      <a:r>
                        <a:rPr lang="en-GB" sz="1800" spc="-10" dirty="0" smtClean="0">
                          <a:solidFill>
                            <a:srgbClr val="4B4B4B"/>
                          </a:solidFill>
                          <a:latin typeface="Arial" panose="020B0604020202020204" pitchFamily="34" charset="0"/>
                          <a:cs typeface="Arial" panose="020B0604020202020204" pitchFamily="34" charset="0"/>
                        </a:rPr>
                        <a:t>i</a:t>
                      </a:r>
                      <a:r>
                        <a:rPr lang="en-GB" sz="1800" spc="-5" dirty="0" smtClean="0">
                          <a:solidFill>
                            <a:srgbClr val="4B4B4B"/>
                          </a:solidFill>
                          <a:latin typeface="Arial" panose="020B0604020202020204" pitchFamily="34" charset="0"/>
                          <a:cs typeface="Arial" panose="020B0604020202020204" pitchFamily="34" charset="0"/>
                        </a:rPr>
                        <a:t>n</a:t>
                      </a:r>
                      <a:r>
                        <a:rPr lang="en-GB" sz="1800" dirty="0" smtClean="0">
                          <a:solidFill>
                            <a:srgbClr val="4B4B4B"/>
                          </a:solidFill>
                          <a:latin typeface="Arial" panose="020B0604020202020204" pitchFamily="34" charset="0"/>
                          <a:cs typeface="Arial" panose="020B0604020202020204" pitchFamily="34" charset="0"/>
                        </a:rPr>
                        <a:t>g a</a:t>
                      </a:r>
                      <a:r>
                        <a:rPr lang="en-GB" sz="1800" spc="-10" dirty="0" smtClean="0">
                          <a:solidFill>
                            <a:srgbClr val="4B4B4B"/>
                          </a:solidFill>
                          <a:latin typeface="Arial" panose="020B0604020202020204" pitchFamily="34" charset="0"/>
                          <a:cs typeface="Arial" panose="020B0604020202020204" pitchFamily="34" charset="0"/>
                        </a:rPr>
                        <a:t> </a:t>
                      </a:r>
                      <a:r>
                        <a:rPr lang="en-GB" sz="1800" spc="-15" dirty="0" smtClean="0">
                          <a:solidFill>
                            <a:srgbClr val="4B4B4B"/>
                          </a:solidFill>
                          <a:latin typeface="Arial" panose="020B0604020202020204" pitchFamily="34" charset="0"/>
                          <a:cs typeface="Arial" panose="020B0604020202020204" pitchFamily="34" charset="0"/>
                        </a:rPr>
                        <a:t>v</a:t>
                      </a:r>
                      <a:r>
                        <a:rPr lang="en-GB" sz="1800" spc="-5" dirty="0" smtClean="0">
                          <a:solidFill>
                            <a:srgbClr val="4B4B4B"/>
                          </a:solidFill>
                          <a:latin typeface="Arial" panose="020B0604020202020204" pitchFamily="34" charset="0"/>
                          <a:cs typeface="Arial" panose="020B0604020202020204" pitchFamily="34" charset="0"/>
                        </a:rPr>
                        <a:t>a</a:t>
                      </a:r>
                      <a:r>
                        <a:rPr lang="en-GB" sz="1800" dirty="0" smtClean="0">
                          <a:solidFill>
                            <a:srgbClr val="4B4B4B"/>
                          </a:solidFill>
                          <a:latin typeface="Arial" panose="020B0604020202020204" pitchFamily="34" charset="0"/>
                          <a:cs typeface="Arial" panose="020B0604020202020204" pitchFamily="34" charset="0"/>
                        </a:rPr>
                        <a:t>r</a:t>
                      </a:r>
                      <a:r>
                        <a:rPr lang="en-GB" sz="1800" spc="-10" dirty="0" smtClean="0">
                          <a:solidFill>
                            <a:srgbClr val="4B4B4B"/>
                          </a:solidFill>
                          <a:latin typeface="Arial" panose="020B0604020202020204" pitchFamily="34" charset="0"/>
                          <a:cs typeface="Arial" panose="020B0604020202020204" pitchFamily="34" charset="0"/>
                        </a:rPr>
                        <a:t>i</a:t>
                      </a:r>
                      <a:r>
                        <a:rPr lang="en-GB" sz="1800" spc="-5" dirty="0" smtClean="0">
                          <a:solidFill>
                            <a:srgbClr val="4B4B4B"/>
                          </a:solidFill>
                          <a:latin typeface="Arial" panose="020B0604020202020204" pitchFamily="34" charset="0"/>
                          <a:cs typeface="Arial" panose="020B0604020202020204" pitchFamily="34" charset="0"/>
                        </a:rPr>
                        <a:t>e</a:t>
                      </a:r>
                      <a:r>
                        <a:rPr lang="en-GB" sz="1800" spc="5" dirty="0" smtClean="0">
                          <a:solidFill>
                            <a:srgbClr val="4B4B4B"/>
                          </a:solidFill>
                          <a:latin typeface="Arial" panose="020B0604020202020204" pitchFamily="34" charset="0"/>
                          <a:cs typeface="Arial" panose="020B0604020202020204" pitchFamily="34" charset="0"/>
                        </a:rPr>
                        <a:t>t</a:t>
                      </a:r>
                      <a:r>
                        <a:rPr lang="en-GB" sz="1800" dirty="0" smtClean="0">
                          <a:solidFill>
                            <a:srgbClr val="4B4B4B"/>
                          </a:solidFill>
                          <a:latin typeface="Arial" panose="020B0604020202020204" pitchFamily="34" charset="0"/>
                          <a:cs typeface="Arial" panose="020B0604020202020204" pitchFamily="34" charset="0"/>
                        </a:rPr>
                        <a:t>y</a:t>
                      </a:r>
                      <a:r>
                        <a:rPr lang="en-GB" sz="1800" spc="-10"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o</a:t>
                      </a:r>
                      <a:r>
                        <a:rPr lang="en-GB" sz="1800" dirty="0" smtClean="0">
                          <a:solidFill>
                            <a:srgbClr val="4B4B4B"/>
                          </a:solidFill>
                          <a:latin typeface="Arial" panose="020B0604020202020204" pitchFamily="34" charset="0"/>
                          <a:cs typeface="Arial" panose="020B0604020202020204" pitchFamily="34" charset="0"/>
                        </a:rPr>
                        <a:t>f</a:t>
                      </a:r>
                      <a:r>
                        <a:rPr lang="en-GB" sz="1800" spc="-15"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no</a:t>
                      </a:r>
                      <a:r>
                        <a:rPr lang="en-GB" sz="1800" spc="5" dirty="0" smtClean="0">
                          <a:solidFill>
                            <a:srgbClr val="4B4B4B"/>
                          </a:solidFill>
                          <a:latin typeface="Arial" panose="020B0604020202020204" pitchFamily="34" charset="0"/>
                          <a:cs typeface="Arial" panose="020B0604020202020204" pitchFamily="34" charset="0"/>
                        </a:rPr>
                        <a:t>t</a:t>
                      </a:r>
                      <a:r>
                        <a:rPr lang="en-GB" sz="1800" spc="-5" dirty="0" smtClean="0">
                          <a:solidFill>
                            <a:srgbClr val="4B4B4B"/>
                          </a:solidFill>
                          <a:latin typeface="Arial" panose="020B0604020202020204" pitchFamily="34" charset="0"/>
                          <a:cs typeface="Arial" panose="020B0604020202020204" pitchFamily="34" charset="0"/>
                        </a:rPr>
                        <a:t>e</a:t>
                      </a:r>
                      <a:r>
                        <a:rPr lang="en-GB" sz="1800" dirty="0" smtClean="0">
                          <a:solidFill>
                            <a:srgbClr val="4B4B4B"/>
                          </a:solidFill>
                          <a:latin typeface="Arial" panose="020B0604020202020204" pitchFamily="34" charset="0"/>
                          <a:cs typeface="Arial" panose="020B0604020202020204" pitchFamily="34" charset="0"/>
                        </a:rPr>
                        <a:t>s</a:t>
                      </a:r>
                      <a:r>
                        <a:rPr lang="en-GB" sz="1800" spc="-15"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o</a:t>
                      </a:r>
                      <a:r>
                        <a:rPr lang="en-GB" sz="1800" dirty="0" smtClean="0">
                          <a:solidFill>
                            <a:srgbClr val="4B4B4B"/>
                          </a:solidFill>
                          <a:latin typeface="Arial" panose="020B0604020202020204" pitchFamily="34" charset="0"/>
                          <a:cs typeface="Arial" panose="020B0604020202020204" pitchFamily="34" charset="0"/>
                        </a:rPr>
                        <a:t>f</a:t>
                      </a:r>
                      <a:r>
                        <a:rPr lang="en-GB" sz="1800" spc="-15"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d</a:t>
                      </a:r>
                      <a:r>
                        <a:rPr lang="en-GB" sz="1800" spc="-10" dirty="0" smtClean="0">
                          <a:solidFill>
                            <a:srgbClr val="4B4B4B"/>
                          </a:solidFill>
                          <a:latin typeface="Arial" panose="020B0604020202020204" pitchFamily="34" charset="0"/>
                          <a:cs typeface="Arial" panose="020B0604020202020204" pitchFamily="34" charset="0"/>
                        </a:rPr>
                        <a:t>i</a:t>
                      </a:r>
                      <a:r>
                        <a:rPr lang="en-GB" sz="1800" spc="15" dirty="0" smtClean="0">
                          <a:solidFill>
                            <a:srgbClr val="4B4B4B"/>
                          </a:solidFill>
                          <a:latin typeface="Arial" panose="020B0604020202020204" pitchFamily="34" charset="0"/>
                          <a:cs typeface="Arial" panose="020B0604020202020204" pitchFamily="34" charset="0"/>
                        </a:rPr>
                        <a:t>ff</a:t>
                      </a:r>
                      <a:r>
                        <a:rPr lang="en-GB" sz="1800" spc="-5" dirty="0" smtClean="0">
                          <a:solidFill>
                            <a:srgbClr val="4B4B4B"/>
                          </a:solidFill>
                          <a:latin typeface="Arial" panose="020B0604020202020204" pitchFamily="34" charset="0"/>
                          <a:cs typeface="Arial" panose="020B0604020202020204" pitchFamily="34" charset="0"/>
                        </a:rPr>
                        <a:t>e</a:t>
                      </a:r>
                      <a:r>
                        <a:rPr lang="en-GB" sz="1800" spc="-10" dirty="0" smtClean="0">
                          <a:solidFill>
                            <a:srgbClr val="4B4B4B"/>
                          </a:solidFill>
                          <a:latin typeface="Arial" panose="020B0604020202020204" pitchFamily="34" charset="0"/>
                          <a:cs typeface="Arial" panose="020B0604020202020204" pitchFamily="34" charset="0"/>
                        </a:rPr>
                        <a:t>r</a:t>
                      </a:r>
                      <a:r>
                        <a:rPr lang="en-GB" sz="1800" spc="-5" dirty="0" smtClean="0">
                          <a:solidFill>
                            <a:srgbClr val="4B4B4B"/>
                          </a:solidFill>
                          <a:latin typeface="Arial" panose="020B0604020202020204" pitchFamily="34" charset="0"/>
                          <a:cs typeface="Arial" panose="020B0604020202020204" pitchFamily="34" charset="0"/>
                        </a:rPr>
                        <a:t>en</a:t>
                      </a:r>
                      <a:r>
                        <a:rPr lang="en-GB" sz="1800" dirty="0" smtClean="0">
                          <a:solidFill>
                            <a:srgbClr val="4B4B4B"/>
                          </a:solidFill>
                          <a:latin typeface="Arial" panose="020B0604020202020204" pitchFamily="34" charset="0"/>
                          <a:cs typeface="Arial" panose="020B0604020202020204" pitchFamily="34" charset="0"/>
                        </a:rPr>
                        <a:t>t</a:t>
                      </a:r>
                      <a:r>
                        <a:rPr lang="en-GB" sz="1800" spc="-50"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p</a:t>
                      </a:r>
                      <a:r>
                        <a:rPr lang="en-GB" sz="1800" spc="-10" dirty="0" smtClean="0">
                          <a:solidFill>
                            <a:srgbClr val="4B4B4B"/>
                          </a:solidFill>
                          <a:latin typeface="Arial" panose="020B0604020202020204" pitchFamily="34" charset="0"/>
                          <a:cs typeface="Arial" panose="020B0604020202020204" pitchFamily="34" charset="0"/>
                        </a:rPr>
                        <a:t>i</a:t>
                      </a:r>
                      <a:r>
                        <a:rPr lang="en-GB" sz="1800" spc="5" dirty="0" smtClean="0">
                          <a:solidFill>
                            <a:srgbClr val="4B4B4B"/>
                          </a:solidFill>
                          <a:latin typeface="Arial" panose="020B0604020202020204" pitchFamily="34" charset="0"/>
                          <a:cs typeface="Arial" panose="020B0604020202020204" pitchFamily="34" charset="0"/>
                        </a:rPr>
                        <a:t>t</a:t>
                      </a:r>
                      <a:r>
                        <a:rPr lang="en-GB" sz="1800" dirty="0" smtClean="0">
                          <a:solidFill>
                            <a:srgbClr val="4B4B4B"/>
                          </a:solidFill>
                          <a:latin typeface="Arial" panose="020B0604020202020204" pitchFamily="34" charset="0"/>
                          <a:cs typeface="Arial" panose="020B0604020202020204" pitchFamily="34" charset="0"/>
                        </a:rPr>
                        <a:t>c</a:t>
                      </a:r>
                      <a:r>
                        <a:rPr lang="en-GB" sz="1800" spc="-5" dirty="0" smtClean="0">
                          <a:solidFill>
                            <a:srgbClr val="4B4B4B"/>
                          </a:solidFill>
                          <a:latin typeface="Arial" panose="020B0604020202020204" pitchFamily="34" charset="0"/>
                          <a:cs typeface="Arial" panose="020B0604020202020204" pitchFamily="34" charset="0"/>
                        </a:rPr>
                        <a:t>he</a:t>
                      </a:r>
                      <a:r>
                        <a:rPr lang="en-GB" sz="1800" dirty="0" smtClean="0">
                          <a:solidFill>
                            <a:srgbClr val="4B4B4B"/>
                          </a:solidFill>
                          <a:latin typeface="Arial" panose="020B0604020202020204" pitchFamily="34" charset="0"/>
                          <a:cs typeface="Arial" panose="020B0604020202020204" pitchFamily="34"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52399">
                <a:tc>
                  <a:txBody>
                    <a:bodyPr/>
                    <a:lstStyle/>
                    <a:p>
                      <a:r>
                        <a:rPr lang="en-GB" sz="1800" dirty="0" smtClean="0">
                          <a:latin typeface="Arial" panose="020B0604020202020204" pitchFamily="34" charset="0"/>
                          <a:cs typeface="Arial" panose="020B0604020202020204" pitchFamily="34" charset="0"/>
                          <a:hlinkClick r:id="rId5" action="ppaction://hlinksldjump"/>
                        </a:rPr>
                        <a:t>Harmony</a:t>
                      </a:r>
                      <a:endParaRPr lang="en-GB" sz="1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spc="-10" dirty="0" smtClean="0">
                          <a:solidFill>
                            <a:srgbClr val="4B4B4B"/>
                          </a:solidFill>
                          <a:latin typeface="Arial" panose="020B0604020202020204" pitchFamily="34" charset="0"/>
                          <a:cs typeface="Arial" panose="020B0604020202020204" pitchFamily="34" charset="0"/>
                        </a:rPr>
                        <a:t>H</a:t>
                      </a:r>
                      <a:r>
                        <a:rPr lang="en-GB" sz="1800" spc="-5" dirty="0" smtClean="0">
                          <a:solidFill>
                            <a:srgbClr val="4B4B4B"/>
                          </a:solidFill>
                          <a:latin typeface="Arial" panose="020B0604020202020204" pitchFamily="34" charset="0"/>
                          <a:cs typeface="Arial" panose="020B0604020202020204" pitchFamily="34" charset="0"/>
                        </a:rPr>
                        <a:t>o</a:t>
                      </a:r>
                      <a:r>
                        <a:rPr lang="en-GB" sz="1800" dirty="0" smtClean="0">
                          <a:solidFill>
                            <a:srgbClr val="4B4B4B"/>
                          </a:solidFill>
                          <a:latin typeface="Arial" panose="020B0604020202020204" pitchFamily="34" charset="0"/>
                          <a:cs typeface="Arial" panose="020B0604020202020204" pitchFamily="34" charset="0"/>
                        </a:rPr>
                        <a:t>w </a:t>
                      </a:r>
                      <a:r>
                        <a:rPr lang="en-GB" sz="1800" spc="-5" dirty="0" smtClean="0">
                          <a:solidFill>
                            <a:srgbClr val="4B4B4B"/>
                          </a:solidFill>
                          <a:latin typeface="Arial" panose="020B0604020202020204" pitchFamily="34" charset="0"/>
                          <a:cs typeface="Arial" panose="020B0604020202020204" pitchFamily="34" charset="0"/>
                        </a:rPr>
                        <a:t>no</a:t>
                      </a:r>
                      <a:r>
                        <a:rPr lang="en-GB" sz="1800" spc="5" dirty="0" smtClean="0">
                          <a:solidFill>
                            <a:srgbClr val="4B4B4B"/>
                          </a:solidFill>
                          <a:latin typeface="Arial" panose="020B0604020202020204" pitchFamily="34" charset="0"/>
                          <a:cs typeface="Arial" panose="020B0604020202020204" pitchFamily="34" charset="0"/>
                        </a:rPr>
                        <a:t>t</a:t>
                      </a:r>
                      <a:r>
                        <a:rPr lang="en-GB" sz="1800" spc="-5" dirty="0" smtClean="0">
                          <a:solidFill>
                            <a:srgbClr val="4B4B4B"/>
                          </a:solidFill>
                          <a:latin typeface="Arial" panose="020B0604020202020204" pitchFamily="34" charset="0"/>
                          <a:cs typeface="Arial" panose="020B0604020202020204" pitchFamily="34" charset="0"/>
                        </a:rPr>
                        <a:t>e</a:t>
                      </a:r>
                      <a:r>
                        <a:rPr lang="en-GB" sz="1800" dirty="0" smtClean="0">
                          <a:solidFill>
                            <a:srgbClr val="4B4B4B"/>
                          </a:solidFill>
                          <a:latin typeface="Arial" panose="020B0604020202020204" pitchFamily="34" charset="0"/>
                          <a:cs typeface="Arial" panose="020B0604020202020204" pitchFamily="34" charset="0"/>
                        </a:rPr>
                        <a:t>s</a:t>
                      </a:r>
                      <a:r>
                        <a:rPr lang="en-GB" sz="1800" spc="-20"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a</a:t>
                      </a:r>
                      <a:r>
                        <a:rPr lang="en-GB" sz="1800" dirty="0" smtClean="0">
                          <a:solidFill>
                            <a:srgbClr val="4B4B4B"/>
                          </a:solidFill>
                          <a:latin typeface="Arial" panose="020B0604020202020204" pitchFamily="34" charset="0"/>
                          <a:cs typeface="Arial" panose="020B0604020202020204" pitchFamily="34" charset="0"/>
                        </a:rPr>
                        <a:t>re</a:t>
                      </a:r>
                      <a:r>
                        <a:rPr lang="en-GB" sz="1800" spc="-10" dirty="0" smtClean="0">
                          <a:solidFill>
                            <a:srgbClr val="4B4B4B"/>
                          </a:solidFill>
                          <a:latin typeface="Arial" panose="020B0604020202020204" pitchFamily="34" charset="0"/>
                          <a:cs typeface="Arial" panose="020B0604020202020204" pitchFamily="34" charset="0"/>
                        </a:rPr>
                        <a:t> </a:t>
                      </a:r>
                      <a:r>
                        <a:rPr lang="en-GB" sz="1800" dirty="0" smtClean="0">
                          <a:solidFill>
                            <a:srgbClr val="4B4B4B"/>
                          </a:solidFill>
                          <a:latin typeface="Arial" panose="020B0604020202020204" pitchFamily="34" charset="0"/>
                          <a:cs typeface="Arial" panose="020B0604020202020204" pitchFamily="34" charset="0"/>
                        </a:rPr>
                        <a:t>c</a:t>
                      </a:r>
                      <a:r>
                        <a:rPr lang="en-GB" sz="1800" spc="-5" dirty="0" smtClean="0">
                          <a:solidFill>
                            <a:srgbClr val="4B4B4B"/>
                          </a:solidFill>
                          <a:latin typeface="Arial" panose="020B0604020202020204" pitchFamily="34" charset="0"/>
                          <a:cs typeface="Arial" panose="020B0604020202020204" pitchFamily="34" charset="0"/>
                        </a:rPr>
                        <a:t>o</a:t>
                      </a:r>
                      <a:r>
                        <a:rPr lang="en-GB" sz="1800" dirty="0" smtClean="0">
                          <a:solidFill>
                            <a:srgbClr val="4B4B4B"/>
                          </a:solidFill>
                          <a:latin typeface="Arial" panose="020B0604020202020204" pitchFamily="34" charset="0"/>
                          <a:cs typeface="Arial" panose="020B0604020202020204" pitchFamily="34" charset="0"/>
                        </a:rPr>
                        <a:t>m</a:t>
                      </a:r>
                      <a:r>
                        <a:rPr lang="en-GB" sz="1800" spc="-5" dirty="0" smtClean="0">
                          <a:solidFill>
                            <a:srgbClr val="4B4B4B"/>
                          </a:solidFill>
                          <a:latin typeface="Arial" panose="020B0604020202020204" pitchFamily="34" charset="0"/>
                          <a:cs typeface="Arial" panose="020B0604020202020204" pitchFamily="34" charset="0"/>
                        </a:rPr>
                        <a:t>b</a:t>
                      </a:r>
                      <a:r>
                        <a:rPr lang="en-GB" sz="1800" spc="-10" dirty="0" smtClean="0">
                          <a:solidFill>
                            <a:srgbClr val="4B4B4B"/>
                          </a:solidFill>
                          <a:latin typeface="Arial" panose="020B0604020202020204" pitchFamily="34" charset="0"/>
                          <a:cs typeface="Arial" panose="020B0604020202020204" pitchFamily="34" charset="0"/>
                        </a:rPr>
                        <a:t>i</a:t>
                      </a:r>
                      <a:r>
                        <a:rPr lang="en-GB" sz="1800" spc="-5" dirty="0" smtClean="0">
                          <a:solidFill>
                            <a:srgbClr val="4B4B4B"/>
                          </a:solidFill>
                          <a:latin typeface="Arial" panose="020B0604020202020204" pitchFamily="34" charset="0"/>
                          <a:cs typeface="Arial" panose="020B0604020202020204" pitchFamily="34" charset="0"/>
                        </a:rPr>
                        <a:t>ne</a:t>
                      </a:r>
                      <a:r>
                        <a:rPr lang="en-GB" sz="1800" dirty="0" smtClean="0">
                          <a:solidFill>
                            <a:srgbClr val="4B4B4B"/>
                          </a:solidFill>
                          <a:latin typeface="Arial" panose="020B0604020202020204" pitchFamily="34" charset="0"/>
                          <a:cs typeface="Arial" panose="020B0604020202020204" pitchFamily="34" charset="0"/>
                        </a:rPr>
                        <a:t>d</a:t>
                      </a:r>
                      <a:r>
                        <a:rPr lang="en-GB" sz="1800" spc="-5"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t</a:t>
                      </a:r>
                      <a:r>
                        <a:rPr lang="en-GB" sz="1800" dirty="0" smtClean="0">
                          <a:solidFill>
                            <a:srgbClr val="4B4B4B"/>
                          </a:solidFill>
                          <a:latin typeface="Arial" panose="020B0604020202020204" pitchFamily="34" charset="0"/>
                          <a:cs typeface="Arial" panose="020B0604020202020204" pitchFamily="34" charset="0"/>
                        </a:rPr>
                        <a:t>o</a:t>
                      </a:r>
                      <a:r>
                        <a:rPr lang="en-GB" sz="1800" spc="-20"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bu</a:t>
                      </a:r>
                      <a:r>
                        <a:rPr lang="en-GB" sz="1800" spc="-10" dirty="0" smtClean="0">
                          <a:solidFill>
                            <a:srgbClr val="4B4B4B"/>
                          </a:solidFill>
                          <a:latin typeface="Arial" panose="020B0604020202020204" pitchFamily="34" charset="0"/>
                          <a:cs typeface="Arial" panose="020B0604020202020204" pitchFamily="34" charset="0"/>
                        </a:rPr>
                        <a:t>il</a:t>
                      </a:r>
                      <a:r>
                        <a:rPr lang="en-GB" sz="1800" dirty="0" smtClean="0">
                          <a:solidFill>
                            <a:srgbClr val="4B4B4B"/>
                          </a:solidFill>
                          <a:latin typeface="Arial" panose="020B0604020202020204" pitchFamily="34" charset="0"/>
                          <a:cs typeface="Arial" panose="020B0604020202020204" pitchFamily="34" charset="0"/>
                        </a:rPr>
                        <a:t>d </a:t>
                      </a:r>
                      <a:r>
                        <a:rPr lang="en-GB" sz="1800" spc="-5" dirty="0" smtClean="0">
                          <a:solidFill>
                            <a:srgbClr val="4B4B4B"/>
                          </a:solidFill>
                          <a:latin typeface="Arial" panose="020B0604020202020204" pitchFamily="34" charset="0"/>
                          <a:cs typeface="Arial" panose="020B0604020202020204" pitchFamily="34" charset="0"/>
                        </a:rPr>
                        <a:t>u</a:t>
                      </a:r>
                      <a:r>
                        <a:rPr lang="en-GB" sz="1800" dirty="0" smtClean="0">
                          <a:solidFill>
                            <a:srgbClr val="4B4B4B"/>
                          </a:solidFill>
                          <a:latin typeface="Arial" panose="020B0604020202020204" pitchFamily="34" charset="0"/>
                          <a:cs typeface="Arial" panose="020B0604020202020204" pitchFamily="34" charset="0"/>
                        </a:rPr>
                        <a:t>p</a:t>
                      </a:r>
                      <a:r>
                        <a:rPr lang="en-GB" sz="1800" spc="-10" dirty="0" smtClean="0">
                          <a:solidFill>
                            <a:srgbClr val="4B4B4B"/>
                          </a:solidFill>
                          <a:latin typeface="Arial" panose="020B0604020202020204" pitchFamily="34" charset="0"/>
                          <a:cs typeface="Arial" panose="020B0604020202020204" pitchFamily="34" charset="0"/>
                        </a:rPr>
                        <a:t> </a:t>
                      </a:r>
                      <a:r>
                        <a:rPr lang="en-GB" sz="1800" dirty="0" smtClean="0">
                          <a:solidFill>
                            <a:srgbClr val="4B4B4B"/>
                          </a:solidFill>
                          <a:latin typeface="Arial" panose="020B0604020202020204" pitchFamily="34" charset="0"/>
                          <a:cs typeface="Arial" panose="020B0604020202020204" pitchFamily="34" charset="0"/>
                        </a:rPr>
                        <a:t>c</a:t>
                      </a:r>
                      <a:r>
                        <a:rPr lang="en-GB" sz="1800" spc="-5" dirty="0" smtClean="0">
                          <a:solidFill>
                            <a:srgbClr val="4B4B4B"/>
                          </a:solidFill>
                          <a:latin typeface="Arial" panose="020B0604020202020204" pitchFamily="34" charset="0"/>
                          <a:cs typeface="Arial" panose="020B0604020202020204" pitchFamily="34" charset="0"/>
                        </a:rPr>
                        <a:t>ho</a:t>
                      </a:r>
                      <a:r>
                        <a:rPr lang="en-GB" sz="1800" dirty="0" smtClean="0">
                          <a:solidFill>
                            <a:srgbClr val="4B4B4B"/>
                          </a:solidFill>
                          <a:latin typeface="Arial" panose="020B0604020202020204" pitchFamily="34" charset="0"/>
                          <a:cs typeface="Arial" panose="020B0604020202020204" pitchFamily="34" charset="0"/>
                        </a:rPr>
                        <a:t>r</a:t>
                      </a:r>
                      <a:r>
                        <a:rPr lang="en-GB" sz="1800" spc="-5" dirty="0" smtClean="0">
                          <a:solidFill>
                            <a:srgbClr val="4B4B4B"/>
                          </a:solidFill>
                          <a:latin typeface="Arial" panose="020B0604020202020204" pitchFamily="34" charset="0"/>
                          <a:cs typeface="Arial" panose="020B0604020202020204" pitchFamily="34" charset="0"/>
                        </a:rPr>
                        <a:t>d</a:t>
                      </a:r>
                      <a:r>
                        <a:rPr lang="en-GB" sz="1800" dirty="0" smtClean="0">
                          <a:solidFill>
                            <a:srgbClr val="4B4B4B"/>
                          </a:solidFill>
                          <a:latin typeface="Arial" panose="020B0604020202020204" pitchFamily="34" charset="0"/>
                          <a:cs typeface="Arial" panose="020B0604020202020204" pitchFamily="34" charset="0"/>
                        </a:rPr>
                        <a:t>s</a:t>
                      </a:r>
                      <a:endParaRPr lang="en-GB" sz="1800" b="1"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6017">
                <a:tc>
                  <a:txBody>
                    <a:bodyPr/>
                    <a:lstStyle/>
                    <a:p>
                      <a:r>
                        <a:rPr lang="en-GB" sz="1800" dirty="0" smtClean="0">
                          <a:latin typeface="Arial" panose="020B0604020202020204" pitchFamily="34" charset="0"/>
                          <a:cs typeface="Arial" panose="020B0604020202020204" pitchFamily="34" charset="0"/>
                          <a:hlinkClick r:id="rId6" action="ppaction://hlinksldjump"/>
                        </a:rPr>
                        <a:t>Tonality</a:t>
                      </a:r>
                      <a:endParaRPr lang="en-GB" sz="1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spc="10" dirty="0" smtClean="0">
                          <a:solidFill>
                            <a:srgbClr val="4B4B4B"/>
                          </a:solidFill>
                          <a:latin typeface="Arial" panose="020B0604020202020204" pitchFamily="34" charset="0"/>
                          <a:cs typeface="Arial" panose="020B0604020202020204" pitchFamily="34" charset="0"/>
                        </a:rPr>
                        <a:t>T</a:t>
                      </a:r>
                      <a:r>
                        <a:rPr lang="en-GB" sz="1800" spc="-5" dirty="0" smtClean="0">
                          <a:solidFill>
                            <a:srgbClr val="4B4B4B"/>
                          </a:solidFill>
                          <a:latin typeface="Arial" panose="020B0604020202020204" pitchFamily="34" charset="0"/>
                          <a:cs typeface="Arial" panose="020B0604020202020204" pitchFamily="34" charset="0"/>
                        </a:rPr>
                        <a:t>h</a:t>
                      </a:r>
                      <a:r>
                        <a:rPr lang="en-GB" sz="1800" dirty="0" smtClean="0">
                          <a:solidFill>
                            <a:srgbClr val="4B4B4B"/>
                          </a:solidFill>
                          <a:latin typeface="Arial" panose="020B0604020202020204" pitchFamily="34" charset="0"/>
                          <a:cs typeface="Arial" panose="020B0604020202020204" pitchFamily="34" charset="0"/>
                        </a:rPr>
                        <a:t>e</a:t>
                      </a:r>
                      <a:r>
                        <a:rPr lang="en-GB" sz="1800" spc="-20" dirty="0" smtClean="0">
                          <a:solidFill>
                            <a:srgbClr val="4B4B4B"/>
                          </a:solidFill>
                          <a:latin typeface="Arial" panose="020B0604020202020204" pitchFamily="34" charset="0"/>
                          <a:cs typeface="Arial" panose="020B0604020202020204" pitchFamily="34" charset="0"/>
                        </a:rPr>
                        <a:t> </a:t>
                      </a:r>
                      <a:r>
                        <a:rPr lang="en-GB" sz="1800" spc="10" dirty="0" smtClean="0">
                          <a:solidFill>
                            <a:srgbClr val="4B4B4B"/>
                          </a:solidFill>
                          <a:latin typeface="Arial" panose="020B0604020202020204" pitchFamily="34" charset="0"/>
                          <a:cs typeface="Arial" panose="020B0604020202020204" pitchFamily="34" charset="0"/>
                        </a:rPr>
                        <a:t>k</a:t>
                      </a:r>
                      <a:r>
                        <a:rPr lang="en-GB" sz="1800" spc="-5" dirty="0" smtClean="0">
                          <a:solidFill>
                            <a:srgbClr val="4B4B4B"/>
                          </a:solidFill>
                          <a:latin typeface="Arial" panose="020B0604020202020204" pitchFamily="34" charset="0"/>
                          <a:cs typeface="Arial" panose="020B0604020202020204" pitchFamily="34" charset="0"/>
                        </a:rPr>
                        <a:t>e</a:t>
                      </a:r>
                      <a:r>
                        <a:rPr lang="en-GB" sz="1800" dirty="0" smtClean="0">
                          <a:solidFill>
                            <a:srgbClr val="4B4B4B"/>
                          </a:solidFill>
                          <a:latin typeface="Arial" panose="020B0604020202020204" pitchFamily="34" charset="0"/>
                          <a:cs typeface="Arial" panose="020B0604020202020204" pitchFamily="34" charset="0"/>
                        </a:rPr>
                        <a:t>y</a:t>
                      </a:r>
                      <a:r>
                        <a:rPr lang="en-GB" sz="1800" spc="-20"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o</a:t>
                      </a:r>
                      <a:r>
                        <a:rPr lang="en-GB" sz="1800" dirty="0" smtClean="0">
                          <a:solidFill>
                            <a:srgbClr val="4B4B4B"/>
                          </a:solidFill>
                          <a:latin typeface="Arial" panose="020B0604020202020204" pitchFamily="34" charset="0"/>
                          <a:cs typeface="Arial" panose="020B0604020202020204" pitchFamily="34" charset="0"/>
                        </a:rPr>
                        <a:t>f</a:t>
                      </a:r>
                      <a:r>
                        <a:rPr lang="en-GB" sz="1800" spc="-15" dirty="0" smtClean="0">
                          <a:solidFill>
                            <a:srgbClr val="4B4B4B"/>
                          </a:solidFill>
                          <a:latin typeface="Arial" panose="020B0604020202020204" pitchFamily="34" charset="0"/>
                          <a:cs typeface="Arial" panose="020B0604020202020204" pitchFamily="34" charset="0"/>
                        </a:rPr>
                        <a:t> </a:t>
                      </a:r>
                      <a:r>
                        <a:rPr lang="en-GB" sz="1800" dirty="0" smtClean="0">
                          <a:solidFill>
                            <a:srgbClr val="4B4B4B"/>
                          </a:solidFill>
                          <a:latin typeface="Arial" panose="020B0604020202020204" pitchFamily="34" charset="0"/>
                          <a:cs typeface="Arial" panose="020B0604020202020204" pitchFamily="34" charset="0"/>
                        </a:rPr>
                        <a:t>a</a:t>
                      </a:r>
                      <a:r>
                        <a:rPr lang="en-GB" sz="1800" spc="-10"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p</a:t>
                      </a:r>
                      <a:r>
                        <a:rPr lang="en-GB" sz="1800" spc="-10" dirty="0" smtClean="0">
                          <a:solidFill>
                            <a:srgbClr val="4B4B4B"/>
                          </a:solidFill>
                          <a:latin typeface="Arial" panose="020B0604020202020204" pitchFamily="34" charset="0"/>
                          <a:cs typeface="Arial" panose="020B0604020202020204" pitchFamily="34" charset="0"/>
                        </a:rPr>
                        <a:t>i</a:t>
                      </a:r>
                      <a:r>
                        <a:rPr lang="en-GB" sz="1800" spc="-5" dirty="0" smtClean="0">
                          <a:solidFill>
                            <a:srgbClr val="4B4B4B"/>
                          </a:solidFill>
                          <a:latin typeface="Arial" panose="020B0604020202020204" pitchFamily="34" charset="0"/>
                          <a:cs typeface="Arial" panose="020B0604020202020204" pitchFamily="34" charset="0"/>
                        </a:rPr>
                        <a:t>e</a:t>
                      </a:r>
                      <a:r>
                        <a:rPr lang="en-GB" sz="1800" dirty="0" smtClean="0">
                          <a:solidFill>
                            <a:srgbClr val="4B4B4B"/>
                          </a:solidFill>
                          <a:latin typeface="Arial" panose="020B0604020202020204" pitchFamily="34" charset="0"/>
                          <a:cs typeface="Arial" panose="020B0604020202020204" pitchFamily="34" charset="0"/>
                        </a:rPr>
                        <a:t>ce </a:t>
                      </a:r>
                      <a:r>
                        <a:rPr lang="en-GB" sz="1800" spc="-5" dirty="0" smtClean="0">
                          <a:solidFill>
                            <a:srgbClr val="4B4B4B"/>
                          </a:solidFill>
                          <a:latin typeface="Arial" panose="020B0604020202020204" pitchFamily="34" charset="0"/>
                          <a:cs typeface="Arial" panose="020B0604020202020204" pitchFamily="34" charset="0"/>
                        </a:rPr>
                        <a:t>o</a:t>
                      </a:r>
                      <a:r>
                        <a:rPr lang="en-GB" sz="1800" dirty="0" smtClean="0">
                          <a:solidFill>
                            <a:srgbClr val="4B4B4B"/>
                          </a:solidFill>
                          <a:latin typeface="Arial" panose="020B0604020202020204" pitchFamily="34" charset="0"/>
                          <a:cs typeface="Arial" panose="020B0604020202020204" pitchFamily="34" charset="0"/>
                        </a:rPr>
                        <a:t>f</a:t>
                      </a:r>
                      <a:r>
                        <a:rPr lang="en-GB" sz="1800" spc="-15" dirty="0" smtClean="0">
                          <a:solidFill>
                            <a:srgbClr val="4B4B4B"/>
                          </a:solidFill>
                          <a:latin typeface="Arial" panose="020B0604020202020204" pitchFamily="34" charset="0"/>
                          <a:cs typeface="Arial" panose="020B0604020202020204" pitchFamily="34" charset="0"/>
                        </a:rPr>
                        <a:t> </a:t>
                      </a:r>
                      <a:r>
                        <a:rPr lang="en-GB" sz="1800" dirty="0" smtClean="0">
                          <a:solidFill>
                            <a:srgbClr val="4B4B4B"/>
                          </a:solidFill>
                          <a:latin typeface="Arial" panose="020B0604020202020204" pitchFamily="34" charset="0"/>
                          <a:cs typeface="Arial" panose="020B0604020202020204" pitchFamily="34" charset="0"/>
                        </a:rPr>
                        <a:t>m</a:t>
                      </a:r>
                      <a:r>
                        <a:rPr lang="en-GB" sz="1800" spc="-5" dirty="0" smtClean="0">
                          <a:solidFill>
                            <a:srgbClr val="4B4B4B"/>
                          </a:solidFill>
                          <a:latin typeface="Arial" panose="020B0604020202020204" pitchFamily="34" charset="0"/>
                          <a:cs typeface="Arial" panose="020B0604020202020204" pitchFamily="34" charset="0"/>
                        </a:rPr>
                        <a:t>u</a:t>
                      </a:r>
                      <a:r>
                        <a:rPr lang="en-GB" sz="1800" dirty="0" smtClean="0">
                          <a:solidFill>
                            <a:srgbClr val="4B4B4B"/>
                          </a:solidFill>
                          <a:latin typeface="Arial" panose="020B0604020202020204" pitchFamily="34" charset="0"/>
                          <a:cs typeface="Arial" panose="020B0604020202020204" pitchFamily="34" charset="0"/>
                        </a:rPr>
                        <a:t>s</a:t>
                      </a:r>
                      <a:r>
                        <a:rPr lang="en-GB" sz="1800" spc="-10" dirty="0" smtClean="0">
                          <a:solidFill>
                            <a:srgbClr val="4B4B4B"/>
                          </a:solidFill>
                          <a:latin typeface="Arial" panose="020B0604020202020204" pitchFamily="34" charset="0"/>
                          <a:cs typeface="Arial" panose="020B0604020202020204" pitchFamily="34" charset="0"/>
                        </a:rPr>
                        <a:t>i</a:t>
                      </a:r>
                      <a:r>
                        <a:rPr lang="en-GB" sz="1800" dirty="0" smtClean="0">
                          <a:solidFill>
                            <a:srgbClr val="4B4B4B"/>
                          </a:solidFill>
                          <a:latin typeface="Arial" panose="020B0604020202020204" pitchFamily="34" charset="0"/>
                          <a:cs typeface="Arial" panose="020B0604020202020204" pitchFamily="34" charset="0"/>
                        </a:rPr>
                        <a:t>c</a:t>
                      </a:r>
                      <a:r>
                        <a:rPr lang="en-GB" sz="1800" spc="-5" dirty="0" smtClean="0">
                          <a:solidFill>
                            <a:srgbClr val="4B4B4B"/>
                          </a:solidFill>
                          <a:latin typeface="Arial" panose="020B0604020202020204" pitchFamily="34" charset="0"/>
                          <a:cs typeface="Arial" panose="020B0604020202020204" pitchFamily="34" charset="0"/>
                        </a:rPr>
                        <a:t> </a:t>
                      </a:r>
                      <a:r>
                        <a:rPr lang="en-GB" sz="1800" spc="-5" dirty="0" err="1" smtClean="0">
                          <a:solidFill>
                            <a:srgbClr val="4B4B4B"/>
                          </a:solidFill>
                          <a:latin typeface="Arial" panose="020B0604020202020204" pitchFamily="34" charset="0"/>
                          <a:cs typeface="Arial" panose="020B0604020202020204" pitchFamily="34" charset="0"/>
                        </a:rPr>
                        <a:t>e</a:t>
                      </a:r>
                      <a:r>
                        <a:rPr lang="en-GB" sz="1800" dirty="0" err="1" smtClean="0">
                          <a:solidFill>
                            <a:srgbClr val="4B4B4B"/>
                          </a:solidFill>
                          <a:latin typeface="Arial" panose="020B0604020202020204" pitchFamily="34" charset="0"/>
                          <a:cs typeface="Arial" panose="020B0604020202020204" pitchFamily="34" charset="0"/>
                        </a:rPr>
                        <a:t>g</a:t>
                      </a:r>
                      <a:r>
                        <a:rPr lang="en-GB" sz="1800" spc="-10" dirty="0" smtClean="0">
                          <a:solidFill>
                            <a:srgbClr val="4B4B4B"/>
                          </a:solidFill>
                          <a:latin typeface="Arial" panose="020B0604020202020204" pitchFamily="34" charset="0"/>
                          <a:cs typeface="Arial" panose="020B0604020202020204" pitchFamily="34" charset="0"/>
                        </a:rPr>
                        <a:t> </a:t>
                      </a:r>
                      <a:r>
                        <a:rPr lang="en-GB" sz="1800" dirty="0" smtClean="0">
                          <a:solidFill>
                            <a:srgbClr val="4B4B4B"/>
                          </a:solidFill>
                          <a:latin typeface="Arial" panose="020B0604020202020204" pitchFamily="34" charset="0"/>
                          <a:cs typeface="Arial" panose="020B0604020202020204" pitchFamily="34" charset="0"/>
                        </a:rPr>
                        <a:t>m</a:t>
                      </a:r>
                      <a:r>
                        <a:rPr lang="en-GB" sz="1800" spc="-5" dirty="0" smtClean="0">
                          <a:solidFill>
                            <a:srgbClr val="4B4B4B"/>
                          </a:solidFill>
                          <a:latin typeface="Arial" panose="020B0604020202020204" pitchFamily="34" charset="0"/>
                          <a:cs typeface="Arial" panose="020B0604020202020204" pitchFamily="34" charset="0"/>
                        </a:rPr>
                        <a:t>a</a:t>
                      </a:r>
                      <a:r>
                        <a:rPr lang="en-GB" sz="1800" spc="5" dirty="0" smtClean="0">
                          <a:solidFill>
                            <a:srgbClr val="4B4B4B"/>
                          </a:solidFill>
                          <a:latin typeface="Arial" panose="020B0604020202020204" pitchFamily="34" charset="0"/>
                          <a:cs typeface="Arial" panose="020B0604020202020204" pitchFamily="34" charset="0"/>
                        </a:rPr>
                        <a:t>j</a:t>
                      </a:r>
                      <a:r>
                        <a:rPr lang="en-GB" sz="1800" spc="-5" dirty="0" smtClean="0">
                          <a:solidFill>
                            <a:srgbClr val="4B4B4B"/>
                          </a:solidFill>
                          <a:latin typeface="Arial" panose="020B0604020202020204" pitchFamily="34" charset="0"/>
                          <a:cs typeface="Arial" panose="020B0604020202020204" pitchFamily="34" charset="0"/>
                        </a:rPr>
                        <a:t>o</a:t>
                      </a:r>
                      <a:r>
                        <a:rPr lang="en-GB" sz="1800" dirty="0" smtClean="0">
                          <a:solidFill>
                            <a:srgbClr val="4B4B4B"/>
                          </a:solidFill>
                          <a:latin typeface="Arial" panose="020B0604020202020204" pitchFamily="34" charset="0"/>
                          <a:cs typeface="Arial" panose="020B0604020202020204" pitchFamily="34" charset="0"/>
                        </a:rPr>
                        <a:t>r,</a:t>
                      </a:r>
                      <a:r>
                        <a:rPr lang="en-GB" sz="1800" spc="-40" dirty="0" smtClean="0">
                          <a:solidFill>
                            <a:srgbClr val="4B4B4B"/>
                          </a:solidFill>
                          <a:latin typeface="Arial" panose="020B0604020202020204" pitchFamily="34" charset="0"/>
                          <a:cs typeface="Arial" panose="020B0604020202020204" pitchFamily="34" charset="0"/>
                        </a:rPr>
                        <a:t> </a:t>
                      </a:r>
                      <a:r>
                        <a:rPr lang="en-GB" sz="1800" dirty="0" smtClean="0">
                          <a:solidFill>
                            <a:srgbClr val="4B4B4B"/>
                          </a:solidFill>
                          <a:latin typeface="Arial" panose="020B0604020202020204" pitchFamily="34" charset="0"/>
                          <a:cs typeface="Arial" panose="020B0604020202020204" pitchFamily="34" charset="0"/>
                        </a:rPr>
                        <a:t>m</a:t>
                      </a:r>
                      <a:r>
                        <a:rPr lang="en-GB" sz="1800" spc="-10" dirty="0" smtClean="0">
                          <a:solidFill>
                            <a:srgbClr val="4B4B4B"/>
                          </a:solidFill>
                          <a:latin typeface="Arial" panose="020B0604020202020204" pitchFamily="34" charset="0"/>
                          <a:cs typeface="Arial" panose="020B0604020202020204" pitchFamily="34" charset="0"/>
                        </a:rPr>
                        <a:t>i</a:t>
                      </a:r>
                      <a:r>
                        <a:rPr lang="en-GB" sz="1800" spc="-5" dirty="0" smtClean="0">
                          <a:solidFill>
                            <a:srgbClr val="4B4B4B"/>
                          </a:solidFill>
                          <a:latin typeface="Arial" panose="020B0604020202020204" pitchFamily="34" charset="0"/>
                          <a:cs typeface="Arial" panose="020B0604020202020204" pitchFamily="34" charset="0"/>
                        </a:rPr>
                        <a:t>no</a:t>
                      </a:r>
                      <a:r>
                        <a:rPr lang="en-GB" sz="1800" dirty="0" smtClean="0">
                          <a:solidFill>
                            <a:srgbClr val="4B4B4B"/>
                          </a:solidFill>
                          <a:latin typeface="Arial" panose="020B0604020202020204" pitchFamily="34" charset="0"/>
                          <a:cs typeface="Arial" panose="020B0604020202020204" pitchFamily="34" charset="0"/>
                        </a:rPr>
                        <a:t>r,</a:t>
                      </a:r>
                      <a:r>
                        <a:rPr lang="en-GB" sz="1800" spc="-25"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a</a:t>
                      </a:r>
                      <a:r>
                        <a:rPr lang="en-GB" sz="1800" spc="5" dirty="0" smtClean="0">
                          <a:solidFill>
                            <a:srgbClr val="4B4B4B"/>
                          </a:solidFill>
                          <a:latin typeface="Arial" panose="020B0604020202020204" pitchFamily="34" charset="0"/>
                          <a:cs typeface="Arial" panose="020B0604020202020204" pitchFamily="34" charset="0"/>
                        </a:rPr>
                        <a:t>t</a:t>
                      </a:r>
                      <a:r>
                        <a:rPr lang="en-GB" sz="1800" spc="-5" dirty="0" smtClean="0">
                          <a:solidFill>
                            <a:srgbClr val="4B4B4B"/>
                          </a:solidFill>
                          <a:latin typeface="Arial" panose="020B0604020202020204" pitchFamily="34" charset="0"/>
                          <a:cs typeface="Arial" panose="020B0604020202020204" pitchFamily="34" charset="0"/>
                        </a:rPr>
                        <a:t>onal</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1000">
                <a:tc>
                  <a:txBody>
                    <a:bodyPr/>
                    <a:lstStyle/>
                    <a:p>
                      <a:r>
                        <a:rPr lang="en-GB" sz="1800" dirty="0" smtClean="0">
                          <a:latin typeface="Arial" panose="020B0604020202020204" pitchFamily="34" charset="0"/>
                          <a:cs typeface="Arial" panose="020B0604020202020204" pitchFamily="34" charset="0"/>
                          <a:hlinkClick r:id="rId7" action="ppaction://hlinksldjump"/>
                        </a:rPr>
                        <a:t>Sonority</a:t>
                      </a:r>
                      <a:endParaRPr lang="en-GB" sz="1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spc="10" dirty="0" smtClean="0">
                          <a:solidFill>
                            <a:srgbClr val="4B4B4B"/>
                          </a:solidFill>
                          <a:latin typeface="Arial" panose="020B0604020202020204" pitchFamily="34" charset="0"/>
                          <a:cs typeface="Arial" panose="020B0604020202020204" pitchFamily="34" charset="0"/>
                        </a:rPr>
                        <a:t>T</a:t>
                      </a:r>
                      <a:r>
                        <a:rPr lang="en-GB" sz="1800" spc="-5" dirty="0" smtClean="0">
                          <a:solidFill>
                            <a:srgbClr val="4B4B4B"/>
                          </a:solidFill>
                          <a:latin typeface="Arial" panose="020B0604020202020204" pitchFamily="34" charset="0"/>
                          <a:cs typeface="Arial" panose="020B0604020202020204" pitchFamily="34" charset="0"/>
                        </a:rPr>
                        <a:t>h</a:t>
                      </a:r>
                      <a:r>
                        <a:rPr lang="en-GB" sz="1800" dirty="0" smtClean="0">
                          <a:solidFill>
                            <a:srgbClr val="4B4B4B"/>
                          </a:solidFill>
                          <a:latin typeface="Arial" panose="020B0604020202020204" pitchFamily="34" charset="0"/>
                          <a:cs typeface="Arial" panose="020B0604020202020204" pitchFamily="34" charset="0"/>
                        </a:rPr>
                        <a:t>e</a:t>
                      </a:r>
                      <a:r>
                        <a:rPr lang="en-GB" sz="1800" spc="-20"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t</a:t>
                      </a:r>
                      <a:r>
                        <a:rPr lang="en-GB" sz="1800" spc="-5" dirty="0" smtClean="0">
                          <a:solidFill>
                            <a:srgbClr val="4B4B4B"/>
                          </a:solidFill>
                          <a:latin typeface="Arial" panose="020B0604020202020204" pitchFamily="34" charset="0"/>
                          <a:cs typeface="Arial" panose="020B0604020202020204" pitchFamily="34" charset="0"/>
                        </a:rPr>
                        <a:t>on</a:t>
                      </a:r>
                      <a:r>
                        <a:rPr lang="en-GB" sz="1800" dirty="0" smtClean="0">
                          <a:solidFill>
                            <a:srgbClr val="4B4B4B"/>
                          </a:solidFill>
                          <a:latin typeface="Arial" panose="020B0604020202020204" pitchFamily="34" charset="0"/>
                          <a:cs typeface="Arial" panose="020B0604020202020204" pitchFamily="34" charset="0"/>
                        </a:rPr>
                        <a:t>e</a:t>
                      </a:r>
                      <a:r>
                        <a:rPr lang="en-GB" sz="1800" spc="-20"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q</a:t>
                      </a:r>
                      <a:r>
                        <a:rPr lang="en-GB" sz="1800" spc="-5" dirty="0" smtClean="0">
                          <a:solidFill>
                            <a:srgbClr val="4B4B4B"/>
                          </a:solidFill>
                          <a:latin typeface="Arial" panose="020B0604020202020204" pitchFamily="34" charset="0"/>
                          <a:cs typeface="Arial" panose="020B0604020202020204" pitchFamily="34" charset="0"/>
                        </a:rPr>
                        <a:t>ua</a:t>
                      </a:r>
                      <a:r>
                        <a:rPr lang="en-GB" sz="1800" spc="-10" dirty="0" smtClean="0">
                          <a:solidFill>
                            <a:srgbClr val="4B4B4B"/>
                          </a:solidFill>
                          <a:latin typeface="Arial" panose="020B0604020202020204" pitchFamily="34" charset="0"/>
                          <a:cs typeface="Arial" panose="020B0604020202020204" pitchFamily="34" charset="0"/>
                        </a:rPr>
                        <a:t>li</a:t>
                      </a:r>
                      <a:r>
                        <a:rPr lang="en-GB" sz="1800" spc="5" dirty="0" smtClean="0">
                          <a:solidFill>
                            <a:srgbClr val="4B4B4B"/>
                          </a:solidFill>
                          <a:latin typeface="Arial" panose="020B0604020202020204" pitchFamily="34" charset="0"/>
                          <a:cs typeface="Arial" panose="020B0604020202020204" pitchFamily="34" charset="0"/>
                        </a:rPr>
                        <a:t>t</a:t>
                      </a:r>
                      <a:r>
                        <a:rPr lang="en-GB" sz="1800" dirty="0" smtClean="0">
                          <a:solidFill>
                            <a:srgbClr val="4B4B4B"/>
                          </a:solidFill>
                          <a:latin typeface="Arial" panose="020B0604020202020204" pitchFamily="34" charset="0"/>
                          <a:cs typeface="Arial" panose="020B0604020202020204" pitchFamily="34" charset="0"/>
                        </a:rPr>
                        <a:t>y</a:t>
                      </a:r>
                      <a:r>
                        <a:rPr lang="en-GB" sz="1800" spc="-10"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o</a:t>
                      </a:r>
                      <a:r>
                        <a:rPr lang="en-GB" sz="1800" dirty="0" smtClean="0">
                          <a:solidFill>
                            <a:srgbClr val="4B4B4B"/>
                          </a:solidFill>
                          <a:latin typeface="Arial" panose="020B0604020202020204" pitchFamily="34" charset="0"/>
                          <a:cs typeface="Arial" panose="020B0604020202020204" pitchFamily="34" charset="0"/>
                        </a:rPr>
                        <a:t>f</a:t>
                      </a:r>
                      <a:r>
                        <a:rPr lang="en-GB" sz="1800" spc="-15"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t</a:t>
                      </a:r>
                      <a:r>
                        <a:rPr lang="en-GB" sz="1800" spc="-5" dirty="0" smtClean="0">
                          <a:solidFill>
                            <a:srgbClr val="4B4B4B"/>
                          </a:solidFill>
                          <a:latin typeface="Arial" panose="020B0604020202020204" pitchFamily="34" charset="0"/>
                          <a:cs typeface="Arial" panose="020B0604020202020204" pitchFamily="34" charset="0"/>
                        </a:rPr>
                        <a:t>h</a:t>
                      </a:r>
                      <a:r>
                        <a:rPr lang="en-GB" sz="1800" dirty="0" smtClean="0">
                          <a:solidFill>
                            <a:srgbClr val="4B4B4B"/>
                          </a:solidFill>
                          <a:latin typeface="Arial" panose="020B0604020202020204" pitchFamily="34" charset="0"/>
                          <a:cs typeface="Arial" panose="020B0604020202020204" pitchFamily="34" charset="0"/>
                        </a:rPr>
                        <a:t>e</a:t>
                      </a:r>
                      <a:r>
                        <a:rPr lang="en-GB" sz="1800" spc="-20" dirty="0" smtClean="0">
                          <a:solidFill>
                            <a:srgbClr val="4B4B4B"/>
                          </a:solidFill>
                          <a:latin typeface="Arial" panose="020B0604020202020204" pitchFamily="34" charset="0"/>
                          <a:cs typeface="Arial" panose="020B0604020202020204" pitchFamily="34" charset="0"/>
                        </a:rPr>
                        <a:t> </a:t>
                      </a:r>
                      <a:r>
                        <a:rPr lang="en-GB" sz="1800" dirty="0" smtClean="0">
                          <a:solidFill>
                            <a:srgbClr val="4B4B4B"/>
                          </a:solidFill>
                          <a:latin typeface="Arial" panose="020B0604020202020204" pitchFamily="34" charset="0"/>
                          <a:cs typeface="Arial" panose="020B0604020202020204" pitchFamily="34" charset="0"/>
                        </a:rPr>
                        <a:t>m</a:t>
                      </a:r>
                      <a:r>
                        <a:rPr lang="en-GB" sz="1800" spc="-5" dirty="0" smtClean="0">
                          <a:solidFill>
                            <a:srgbClr val="4B4B4B"/>
                          </a:solidFill>
                          <a:latin typeface="Arial" panose="020B0604020202020204" pitchFamily="34" charset="0"/>
                          <a:cs typeface="Arial" panose="020B0604020202020204" pitchFamily="34" charset="0"/>
                        </a:rPr>
                        <a:t>u</a:t>
                      </a:r>
                      <a:r>
                        <a:rPr lang="en-GB" sz="1800" dirty="0" smtClean="0">
                          <a:solidFill>
                            <a:srgbClr val="4B4B4B"/>
                          </a:solidFill>
                          <a:latin typeface="Arial" panose="020B0604020202020204" pitchFamily="34" charset="0"/>
                          <a:cs typeface="Arial" panose="020B0604020202020204" pitchFamily="34" charset="0"/>
                        </a:rPr>
                        <a:t>s</a:t>
                      </a:r>
                      <a:r>
                        <a:rPr lang="en-GB" sz="1800" spc="-10" dirty="0" smtClean="0">
                          <a:solidFill>
                            <a:srgbClr val="4B4B4B"/>
                          </a:solidFill>
                          <a:latin typeface="Arial" panose="020B0604020202020204" pitchFamily="34" charset="0"/>
                          <a:cs typeface="Arial" panose="020B0604020202020204" pitchFamily="34" charset="0"/>
                        </a:rPr>
                        <a:t>i</a:t>
                      </a:r>
                      <a:r>
                        <a:rPr lang="en-GB" sz="1800" dirty="0" smtClean="0">
                          <a:solidFill>
                            <a:srgbClr val="4B4B4B"/>
                          </a:solidFill>
                          <a:latin typeface="Arial" panose="020B0604020202020204" pitchFamily="34" charset="0"/>
                          <a:cs typeface="Arial" panose="020B0604020202020204" pitchFamily="34" charset="0"/>
                        </a:rPr>
                        <a:t>c</a:t>
                      </a:r>
                      <a:r>
                        <a:rPr lang="en-GB" sz="1800" spc="-10"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t</a:t>
                      </a:r>
                      <a:r>
                        <a:rPr lang="en-GB" sz="1800" spc="-5" dirty="0" smtClean="0">
                          <a:solidFill>
                            <a:srgbClr val="4B4B4B"/>
                          </a:solidFill>
                          <a:latin typeface="Arial" panose="020B0604020202020204" pitchFamily="34" charset="0"/>
                          <a:cs typeface="Arial" panose="020B0604020202020204" pitchFamily="34" charset="0"/>
                        </a:rPr>
                        <a:t>h</a:t>
                      </a:r>
                      <a:r>
                        <a:rPr lang="en-GB" sz="1800" dirty="0" smtClean="0">
                          <a:solidFill>
                            <a:srgbClr val="4B4B4B"/>
                          </a:solidFill>
                          <a:latin typeface="Arial" panose="020B0604020202020204" pitchFamily="34" charset="0"/>
                          <a:cs typeface="Arial" panose="020B0604020202020204" pitchFamily="34" charset="0"/>
                        </a:rPr>
                        <a:t>e</a:t>
                      </a:r>
                      <a:r>
                        <a:rPr lang="en-GB" sz="1800" spc="-20"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d</a:t>
                      </a:r>
                      <a:r>
                        <a:rPr lang="en-GB" sz="1800" spc="-10" dirty="0" smtClean="0">
                          <a:solidFill>
                            <a:srgbClr val="4B4B4B"/>
                          </a:solidFill>
                          <a:latin typeface="Arial" panose="020B0604020202020204" pitchFamily="34" charset="0"/>
                          <a:cs typeface="Arial" panose="020B0604020202020204" pitchFamily="34" charset="0"/>
                        </a:rPr>
                        <a:t>i</a:t>
                      </a:r>
                      <a:r>
                        <a:rPr lang="en-GB" sz="1800" spc="15" dirty="0" smtClean="0">
                          <a:solidFill>
                            <a:srgbClr val="4B4B4B"/>
                          </a:solidFill>
                          <a:latin typeface="Arial" panose="020B0604020202020204" pitchFamily="34" charset="0"/>
                          <a:cs typeface="Arial" panose="020B0604020202020204" pitchFamily="34" charset="0"/>
                        </a:rPr>
                        <a:t>ff</a:t>
                      </a:r>
                      <a:r>
                        <a:rPr lang="en-GB" sz="1800" spc="-5" dirty="0" smtClean="0">
                          <a:solidFill>
                            <a:srgbClr val="4B4B4B"/>
                          </a:solidFill>
                          <a:latin typeface="Arial" panose="020B0604020202020204" pitchFamily="34" charset="0"/>
                          <a:cs typeface="Arial" panose="020B0604020202020204" pitchFamily="34" charset="0"/>
                        </a:rPr>
                        <a:t>e</a:t>
                      </a:r>
                      <a:r>
                        <a:rPr lang="en-GB" sz="1800" spc="-10" dirty="0" smtClean="0">
                          <a:solidFill>
                            <a:srgbClr val="4B4B4B"/>
                          </a:solidFill>
                          <a:latin typeface="Arial" panose="020B0604020202020204" pitchFamily="34" charset="0"/>
                          <a:cs typeface="Arial" panose="020B0604020202020204" pitchFamily="34" charset="0"/>
                        </a:rPr>
                        <a:t>r</a:t>
                      </a:r>
                      <a:r>
                        <a:rPr lang="en-GB" sz="1800" spc="-5" dirty="0" smtClean="0">
                          <a:solidFill>
                            <a:srgbClr val="4B4B4B"/>
                          </a:solidFill>
                          <a:latin typeface="Arial" panose="020B0604020202020204" pitchFamily="34" charset="0"/>
                          <a:cs typeface="Arial" panose="020B0604020202020204" pitchFamily="34" charset="0"/>
                        </a:rPr>
                        <a:t>en</a:t>
                      </a:r>
                      <a:r>
                        <a:rPr lang="en-GB" sz="1800" dirty="0" smtClean="0">
                          <a:solidFill>
                            <a:srgbClr val="4B4B4B"/>
                          </a:solidFill>
                          <a:latin typeface="Arial" panose="020B0604020202020204" pitchFamily="34" charset="0"/>
                          <a:cs typeface="Arial" panose="020B0604020202020204" pitchFamily="34" charset="0"/>
                        </a:rPr>
                        <a:t>t</a:t>
                      </a:r>
                      <a:r>
                        <a:rPr lang="en-GB" sz="1800" spc="-50" dirty="0" smtClean="0">
                          <a:solidFill>
                            <a:srgbClr val="4B4B4B"/>
                          </a:solidFill>
                          <a:latin typeface="Arial" panose="020B0604020202020204" pitchFamily="34" charset="0"/>
                          <a:cs typeface="Arial" panose="020B0604020202020204" pitchFamily="34" charset="0"/>
                        </a:rPr>
                        <a:t> </a:t>
                      </a:r>
                      <a:r>
                        <a:rPr lang="en-GB" sz="1800" dirty="0" smtClean="0">
                          <a:solidFill>
                            <a:srgbClr val="4B4B4B"/>
                          </a:solidFill>
                          <a:latin typeface="Arial" panose="020B0604020202020204" pitchFamily="34" charset="0"/>
                          <a:cs typeface="Arial" panose="020B0604020202020204" pitchFamily="34" charset="0"/>
                        </a:rPr>
                        <a:t>s</a:t>
                      </a:r>
                      <a:r>
                        <a:rPr lang="en-GB" sz="1800" spc="-5" dirty="0" smtClean="0">
                          <a:solidFill>
                            <a:srgbClr val="4B4B4B"/>
                          </a:solidFill>
                          <a:latin typeface="Arial" panose="020B0604020202020204" pitchFamily="34" charset="0"/>
                          <a:cs typeface="Arial" panose="020B0604020202020204" pitchFamily="34" charset="0"/>
                        </a:rPr>
                        <a:t>ound</a:t>
                      </a:r>
                      <a:r>
                        <a:rPr lang="en-GB" sz="1800" dirty="0" smtClean="0">
                          <a:solidFill>
                            <a:srgbClr val="4B4B4B"/>
                          </a:solidFill>
                          <a:latin typeface="Arial" panose="020B0604020202020204" pitchFamily="34" charset="0"/>
                          <a:cs typeface="Arial" panose="020B0604020202020204" pitchFamily="34" charset="0"/>
                        </a:rPr>
                        <a:t>s</a:t>
                      </a:r>
                      <a:r>
                        <a:rPr lang="en-GB" sz="1800" spc="-10" dirty="0" smtClean="0">
                          <a:solidFill>
                            <a:srgbClr val="4B4B4B"/>
                          </a:solidFill>
                          <a:latin typeface="Arial" panose="020B0604020202020204" pitchFamily="34" charset="0"/>
                          <a:cs typeface="Arial" panose="020B0604020202020204" pitchFamily="34" charset="0"/>
                        </a:rPr>
                        <a:t> </a:t>
                      </a:r>
                      <a:r>
                        <a:rPr lang="en-GB" sz="1800" dirty="0" smtClean="0">
                          <a:solidFill>
                            <a:srgbClr val="4B4B4B"/>
                          </a:solidFill>
                          <a:latin typeface="Arial" panose="020B0604020202020204" pitchFamily="34" charset="0"/>
                          <a:cs typeface="Arial" panose="020B0604020202020204" pitchFamily="34" charset="0"/>
                        </a:rPr>
                        <a:t>m</a:t>
                      </a:r>
                      <a:r>
                        <a:rPr lang="en-GB" sz="1800" spc="-5" dirty="0" smtClean="0">
                          <a:solidFill>
                            <a:srgbClr val="4B4B4B"/>
                          </a:solidFill>
                          <a:latin typeface="Arial" panose="020B0604020202020204" pitchFamily="34" charset="0"/>
                          <a:cs typeface="Arial" panose="020B0604020202020204" pitchFamily="34" charset="0"/>
                        </a:rPr>
                        <a:t>ad</a:t>
                      </a:r>
                      <a:r>
                        <a:rPr lang="en-GB" sz="1800" dirty="0" smtClean="0">
                          <a:solidFill>
                            <a:srgbClr val="4B4B4B"/>
                          </a:solidFill>
                          <a:latin typeface="Arial" panose="020B0604020202020204" pitchFamily="34" charset="0"/>
                          <a:cs typeface="Arial" panose="020B0604020202020204" pitchFamily="34" charset="0"/>
                        </a:rPr>
                        <a:t>e</a:t>
                      </a:r>
                      <a:r>
                        <a:rPr lang="en-GB" sz="1800" spc="-15" dirty="0" smtClean="0">
                          <a:solidFill>
                            <a:srgbClr val="4B4B4B"/>
                          </a:solidFill>
                          <a:latin typeface="Arial" panose="020B0604020202020204" pitchFamily="34" charset="0"/>
                          <a:cs typeface="Arial" panose="020B0604020202020204" pitchFamily="34" charset="0"/>
                        </a:rPr>
                        <a:t> </a:t>
                      </a:r>
                      <a:r>
                        <a:rPr lang="en-GB" sz="1800" spc="15" dirty="0" smtClean="0">
                          <a:solidFill>
                            <a:srgbClr val="4B4B4B"/>
                          </a:solidFill>
                          <a:latin typeface="Arial" panose="020B0604020202020204" pitchFamily="34" charset="0"/>
                          <a:cs typeface="Arial" panose="020B0604020202020204" pitchFamily="34" charset="0"/>
                        </a:rPr>
                        <a:t>f</a:t>
                      </a:r>
                      <a:r>
                        <a:rPr lang="en-GB" sz="1800" dirty="0" smtClean="0">
                          <a:solidFill>
                            <a:srgbClr val="4B4B4B"/>
                          </a:solidFill>
                          <a:latin typeface="Arial" panose="020B0604020202020204" pitchFamily="34" charset="0"/>
                          <a:cs typeface="Arial" panose="020B0604020202020204" pitchFamily="34" charset="0"/>
                        </a:rPr>
                        <a:t>r</a:t>
                      </a:r>
                      <a:r>
                        <a:rPr lang="en-GB" sz="1800" spc="-5" dirty="0" smtClean="0">
                          <a:solidFill>
                            <a:srgbClr val="4B4B4B"/>
                          </a:solidFill>
                          <a:latin typeface="Arial" panose="020B0604020202020204" pitchFamily="34" charset="0"/>
                          <a:cs typeface="Arial" panose="020B0604020202020204" pitchFamily="34" charset="0"/>
                        </a:rPr>
                        <a:t>o</a:t>
                      </a:r>
                      <a:r>
                        <a:rPr lang="en-GB" sz="1800" dirty="0" smtClean="0">
                          <a:solidFill>
                            <a:srgbClr val="4B4B4B"/>
                          </a:solidFill>
                          <a:latin typeface="Arial" panose="020B0604020202020204" pitchFamily="34" charset="0"/>
                          <a:cs typeface="Arial" panose="020B0604020202020204" pitchFamily="34" charset="0"/>
                        </a:rPr>
                        <a:t>m</a:t>
                      </a:r>
                      <a:r>
                        <a:rPr lang="en-GB" sz="1800" spc="-50"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t</a:t>
                      </a:r>
                      <a:r>
                        <a:rPr lang="en-GB" sz="1800" spc="-5" dirty="0" smtClean="0">
                          <a:solidFill>
                            <a:srgbClr val="4B4B4B"/>
                          </a:solidFill>
                          <a:latin typeface="Arial" panose="020B0604020202020204" pitchFamily="34" charset="0"/>
                          <a:cs typeface="Arial" panose="020B0604020202020204" pitchFamily="34" charset="0"/>
                        </a:rPr>
                        <a:t>h</a:t>
                      </a:r>
                      <a:r>
                        <a:rPr lang="en-GB" sz="1800" dirty="0" smtClean="0">
                          <a:solidFill>
                            <a:srgbClr val="4B4B4B"/>
                          </a:solidFill>
                          <a:latin typeface="Arial" panose="020B0604020202020204" pitchFamily="34" charset="0"/>
                          <a:cs typeface="Arial" panose="020B0604020202020204" pitchFamily="34" charset="0"/>
                        </a:rPr>
                        <a:t>e </a:t>
                      </a:r>
                      <a:r>
                        <a:rPr lang="en-GB" sz="1800" spc="-5" dirty="0" smtClean="0">
                          <a:solidFill>
                            <a:srgbClr val="4B4B4B"/>
                          </a:solidFill>
                          <a:latin typeface="Arial" panose="020B0604020202020204" pitchFamily="34" charset="0"/>
                          <a:cs typeface="Arial" panose="020B0604020202020204" pitchFamily="34" charset="0"/>
                        </a:rPr>
                        <a:t>d</a:t>
                      </a:r>
                      <a:r>
                        <a:rPr lang="en-GB" sz="1800" spc="-10" dirty="0" smtClean="0">
                          <a:solidFill>
                            <a:srgbClr val="4B4B4B"/>
                          </a:solidFill>
                          <a:latin typeface="Arial" panose="020B0604020202020204" pitchFamily="34" charset="0"/>
                          <a:cs typeface="Arial" panose="020B0604020202020204" pitchFamily="34" charset="0"/>
                        </a:rPr>
                        <a:t>i</a:t>
                      </a:r>
                      <a:r>
                        <a:rPr lang="en-GB" sz="1800" spc="15" dirty="0" smtClean="0">
                          <a:solidFill>
                            <a:srgbClr val="4B4B4B"/>
                          </a:solidFill>
                          <a:latin typeface="Arial" panose="020B0604020202020204" pitchFamily="34" charset="0"/>
                          <a:cs typeface="Arial" panose="020B0604020202020204" pitchFamily="34" charset="0"/>
                        </a:rPr>
                        <a:t>ff</a:t>
                      </a:r>
                      <a:r>
                        <a:rPr lang="en-GB" sz="1800" spc="-5" dirty="0" smtClean="0">
                          <a:solidFill>
                            <a:srgbClr val="4B4B4B"/>
                          </a:solidFill>
                          <a:latin typeface="Arial" panose="020B0604020202020204" pitchFamily="34" charset="0"/>
                          <a:cs typeface="Arial" panose="020B0604020202020204" pitchFamily="34" charset="0"/>
                        </a:rPr>
                        <a:t>e</a:t>
                      </a:r>
                      <a:r>
                        <a:rPr lang="en-GB" sz="1800" spc="-10" dirty="0" smtClean="0">
                          <a:solidFill>
                            <a:srgbClr val="4B4B4B"/>
                          </a:solidFill>
                          <a:latin typeface="Arial" panose="020B0604020202020204" pitchFamily="34" charset="0"/>
                          <a:cs typeface="Arial" panose="020B0604020202020204" pitchFamily="34" charset="0"/>
                        </a:rPr>
                        <a:t>r</a:t>
                      </a:r>
                      <a:r>
                        <a:rPr lang="en-GB" sz="1800" spc="-5" dirty="0" smtClean="0">
                          <a:solidFill>
                            <a:srgbClr val="4B4B4B"/>
                          </a:solidFill>
                          <a:latin typeface="Arial" panose="020B0604020202020204" pitchFamily="34" charset="0"/>
                          <a:cs typeface="Arial" panose="020B0604020202020204" pitchFamily="34" charset="0"/>
                        </a:rPr>
                        <a:t>en</a:t>
                      </a:r>
                      <a:r>
                        <a:rPr lang="en-GB" sz="1800" dirty="0" smtClean="0">
                          <a:solidFill>
                            <a:srgbClr val="4B4B4B"/>
                          </a:solidFill>
                          <a:latin typeface="Arial" panose="020B0604020202020204" pitchFamily="34" charset="0"/>
                          <a:cs typeface="Arial" panose="020B0604020202020204" pitchFamily="34" charset="0"/>
                        </a:rPr>
                        <a:t>t</a:t>
                      </a:r>
                      <a:r>
                        <a:rPr lang="en-GB" sz="1800" spc="-50" dirty="0" smtClean="0">
                          <a:solidFill>
                            <a:srgbClr val="4B4B4B"/>
                          </a:solidFill>
                          <a:latin typeface="Arial" panose="020B0604020202020204" pitchFamily="34" charset="0"/>
                          <a:cs typeface="Arial" panose="020B0604020202020204" pitchFamily="34" charset="0"/>
                        </a:rPr>
                        <a:t> </a:t>
                      </a:r>
                      <a:r>
                        <a:rPr lang="en-GB" sz="1800" spc="-10" dirty="0" smtClean="0">
                          <a:solidFill>
                            <a:srgbClr val="4B4B4B"/>
                          </a:solidFill>
                          <a:latin typeface="Arial" panose="020B0604020202020204" pitchFamily="34" charset="0"/>
                          <a:cs typeface="Arial" panose="020B0604020202020204" pitchFamily="34" charset="0"/>
                        </a:rPr>
                        <a:t>i</a:t>
                      </a:r>
                      <a:r>
                        <a:rPr lang="en-GB" sz="1800" spc="-5" dirty="0" smtClean="0">
                          <a:solidFill>
                            <a:srgbClr val="4B4B4B"/>
                          </a:solidFill>
                          <a:latin typeface="Arial" panose="020B0604020202020204" pitchFamily="34" charset="0"/>
                          <a:cs typeface="Arial" panose="020B0604020202020204" pitchFamily="34" charset="0"/>
                        </a:rPr>
                        <a:t>n</a:t>
                      </a:r>
                      <a:r>
                        <a:rPr lang="en-GB" sz="1800" dirty="0" smtClean="0">
                          <a:solidFill>
                            <a:srgbClr val="4B4B4B"/>
                          </a:solidFill>
                          <a:latin typeface="Arial" panose="020B0604020202020204" pitchFamily="34" charset="0"/>
                          <a:cs typeface="Arial" panose="020B0604020202020204" pitchFamily="34" charset="0"/>
                        </a:rPr>
                        <a:t>s</a:t>
                      </a:r>
                      <a:r>
                        <a:rPr lang="en-GB" sz="1800" spc="5" dirty="0" smtClean="0">
                          <a:solidFill>
                            <a:srgbClr val="4B4B4B"/>
                          </a:solidFill>
                          <a:latin typeface="Arial" panose="020B0604020202020204" pitchFamily="34" charset="0"/>
                          <a:cs typeface="Arial" panose="020B0604020202020204" pitchFamily="34" charset="0"/>
                        </a:rPr>
                        <a:t>t</a:t>
                      </a:r>
                      <a:r>
                        <a:rPr lang="en-GB" sz="1800" dirty="0" smtClean="0">
                          <a:solidFill>
                            <a:srgbClr val="4B4B4B"/>
                          </a:solidFill>
                          <a:latin typeface="Arial" panose="020B0604020202020204" pitchFamily="34" charset="0"/>
                          <a:cs typeface="Arial" panose="020B0604020202020204" pitchFamily="34" charset="0"/>
                        </a:rPr>
                        <a:t>r</a:t>
                      </a:r>
                      <a:r>
                        <a:rPr lang="en-GB" sz="1800" spc="-5" dirty="0" smtClean="0">
                          <a:solidFill>
                            <a:srgbClr val="4B4B4B"/>
                          </a:solidFill>
                          <a:latin typeface="Arial" panose="020B0604020202020204" pitchFamily="34" charset="0"/>
                          <a:cs typeface="Arial" panose="020B0604020202020204" pitchFamily="34" charset="0"/>
                        </a:rPr>
                        <a:t>u</a:t>
                      </a:r>
                      <a:r>
                        <a:rPr lang="en-GB" sz="1800" dirty="0" smtClean="0">
                          <a:solidFill>
                            <a:srgbClr val="4B4B4B"/>
                          </a:solidFill>
                          <a:latin typeface="Arial" panose="020B0604020202020204" pitchFamily="34" charset="0"/>
                          <a:cs typeface="Arial" panose="020B0604020202020204" pitchFamily="34" charset="0"/>
                        </a:rPr>
                        <a:t>m</a:t>
                      </a:r>
                      <a:r>
                        <a:rPr lang="en-GB" sz="1800" spc="-5" dirty="0" smtClean="0">
                          <a:solidFill>
                            <a:srgbClr val="4B4B4B"/>
                          </a:solidFill>
                          <a:latin typeface="Arial" panose="020B0604020202020204" pitchFamily="34" charset="0"/>
                          <a:cs typeface="Arial" panose="020B0604020202020204" pitchFamily="34" charset="0"/>
                        </a:rPr>
                        <a:t>en</a:t>
                      </a:r>
                      <a:r>
                        <a:rPr lang="en-GB" sz="1800" spc="5" dirty="0" smtClean="0">
                          <a:solidFill>
                            <a:srgbClr val="4B4B4B"/>
                          </a:solidFill>
                          <a:latin typeface="Arial" panose="020B0604020202020204" pitchFamily="34" charset="0"/>
                          <a:cs typeface="Arial" panose="020B0604020202020204" pitchFamily="34" charset="0"/>
                        </a:rPr>
                        <a:t>t</a:t>
                      </a:r>
                      <a:r>
                        <a:rPr lang="en-GB" sz="1800" dirty="0" smtClean="0">
                          <a:solidFill>
                            <a:srgbClr val="4B4B4B"/>
                          </a:solidFill>
                          <a:latin typeface="Arial" panose="020B0604020202020204" pitchFamily="34" charset="0"/>
                          <a:cs typeface="Arial" panose="020B0604020202020204" pitchFamily="34" charset="0"/>
                        </a:rPr>
                        <a:t>s</a:t>
                      </a:r>
                      <a:r>
                        <a:rPr lang="en-GB" sz="1800" spc="-45"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u</a:t>
                      </a:r>
                      <a:r>
                        <a:rPr lang="en-GB" sz="1800" dirty="0" smtClean="0">
                          <a:solidFill>
                            <a:srgbClr val="4B4B4B"/>
                          </a:solidFill>
                          <a:latin typeface="Arial" panose="020B0604020202020204" pitchFamily="34" charset="0"/>
                          <a:cs typeface="Arial" panose="020B0604020202020204" pitchFamily="34" charset="0"/>
                        </a:rPr>
                        <a:t>s</a:t>
                      </a:r>
                      <a:r>
                        <a:rPr lang="en-GB" sz="1800" spc="-5" dirty="0" smtClean="0">
                          <a:solidFill>
                            <a:srgbClr val="4B4B4B"/>
                          </a:solidFill>
                          <a:latin typeface="Arial" panose="020B0604020202020204" pitchFamily="34" charset="0"/>
                          <a:cs typeface="Arial" panose="020B0604020202020204" pitchFamily="34" charset="0"/>
                        </a:rPr>
                        <a:t>ed</a:t>
                      </a:r>
                      <a:r>
                        <a:rPr lang="en-GB" sz="1800" dirty="0" smtClean="0">
                          <a:solidFill>
                            <a:srgbClr val="4B4B4B"/>
                          </a:solidFill>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1272">
                <a:tc>
                  <a:txBody>
                    <a:bodyPr/>
                    <a:lstStyle/>
                    <a:p>
                      <a:r>
                        <a:rPr lang="en-GB" sz="1800" dirty="0" smtClean="0">
                          <a:latin typeface="Arial" panose="020B0604020202020204" pitchFamily="34" charset="0"/>
                          <a:cs typeface="Arial" panose="020B0604020202020204" pitchFamily="34" charset="0"/>
                          <a:hlinkClick r:id="rId8" action="ppaction://hlinksldjump"/>
                        </a:rPr>
                        <a:t>Texture</a:t>
                      </a:r>
                      <a:endParaRPr lang="en-GB" sz="1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spc="10" dirty="0" smtClean="0">
                          <a:solidFill>
                            <a:srgbClr val="4B4B4B"/>
                          </a:solidFill>
                          <a:latin typeface="Arial" panose="020B0604020202020204" pitchFamily="34" charset="0"/>
                          <a:cs typeface="Arial" panose="020B0604020202020204" pitchFamily="34" charset="0"/>
                        </a:rPr>
                        <a:t>T</a:t>
                      </a:r>
                      <a:r>
                        <a:rPr lang="en-GB" sz="1800" spc="-5" dirty="0" smtClean="0">
                          <a:solidFill>
                            <a:srgbClr val="4B4B4B"/>
                          </a:solidFill>
                          <a:latin typeface="Arial" panose="020B0604020202020204" pitchFamily="34" charset="0"/>
                          <a:cs typeface="Arial" panose="020B0604020202020204" pitchFamily="34" charset="0"/>
                        </a:rPr>
                        <a:t>h</a:t>
                      </a:r>
                      <a:r>
                        <a:rPr lang="en-GB" sz="1800" dirty="0" smtClean="0">
                          <a:solidFill>
                            <a:srgbClr val="4B4B4B"/>
                          </a:solidFill>
                          <a:latin typeface="Arial" panose="020B0604020202020204" pitchFamily="34" charset="0"/>
                          <a:cs typeface="Arial" panose="020B0604020202020204" pitchFamily="34" charset="0"/>
                        </a:rPr>
                        <a:t>e</a:t>
                      </a:r>
                      <a:r>
                        <a:rPr lang="en-GB" sz="1800" spc="-20"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d</a:t>
                      </a:r>
                      <a:r>
                        <a:rPr lang="en-GB" sz="1800" spc="-10" dirty="0" smtClean="0">
                          <a:solidFill>
                            <a:srgbClr val="4B4B4B"/>
                          </a:solidFill>
                          <a:latin typeface="Arial" panose="020B0604020202020204" pitchFamily="34" charset="0"/>
                          <a:cs typeface="Arial" panose="020B0604020202020204" pitchFamily="34" charset="0"/>
                        </a:rPr>
                        <a:t>i</a:t>
                      </a:r>
                      <a:r>
                        <a:rPr lang="en-GB" sz="1800" spc="15" dirty="0" smtClean="0">
                          <a:solidFill>
                            <a:srgbClr val="4B4B4B"/>
                          </a:solidFill>
                          <a:latin typeface="Arial" panose="020B0604020202020204" pitchFamily="34" charset="0"/>
                          <a:cs typeface="Arial" panose="020B0604020202020204" pitchFamily="34" charset="0"/>
                        </a:rPr>
                        <a:t>ff</a:t>
                      </a:r>
                      <a:r>
                        <a:rPr lang="en-GB" sz="1800" spc="-5" dirty="0" smtClean="0">
                          <a:solidFill>
                            <a:srgbClr val="4B4B4B"/>
                          </a:solidFill>
                          <a:latin typeface="Arial" panose="020B0604020202020204" pitchFamily="34" charset="0"/>
                          <a:cs typeface="Arial" panose="020B0604020202020204" pitchFamily="34" charset="0"/>
                        </a:rPr>
                        <a:t>e</a:t>
                      </a:r>
                      <a:r>
                        <a:rPr lang="en-GB" sz="1800" spc="-10" dirty="0" smtClean="0">
                          <a:solidFill>
                            <a:srgbClr val="4B4B4B"/>
                          </a:solidFill>
                          <a:latin typeface="Arial" panose="020B0604020202020204" pitchFamily="34" charset="0"/>
                          <a:cs typeface="Arial" panose="020B0604020202020204" pitchFamily="34" charset="0"/>
                        </a:rPr>
                        <a:t>r</a:t>
                      </a:r>
                      <a:r>
                        <a:rPr lang="en-GB" sz="1800" spc="-5" dirty="0" smtClean="0">
                          <a:solidFill>
                            <a:srgbClr val="4B4B4B"/>
                          </a:solidFill>
                          <a:latin typeface="Arial" panose="020B0604020202020204" pitchFamily="34" charset="0"/>
                          <a:cs typeface="Arial" panose="020B0604020202020204" pitchFamily="34" charset="0"/>
                        </a:rPr>
                        <a:t>en</a:t>
                      </a:r>
                      <a:r>
                        <a:rPr lang="en-GB" sz="1800" dirty="0" smtClean="0">
                          <a:solidFill>
                            <a:srgbClr val="4B4B4B"/>
                          </a:solidFill>
                          <a:latin typeface="Arial" panose="020B0604020202020204" pitchFamily="34" charset="0"/>
                          <a:cs typeface="Arial" panose="020B0604020202020204" pitchFamily="34" charset="0"/>
                        </a:rPr>
                        <a:t>t</a:t>
                      </a:r>
                      <a:r>
                        <a:rPr lang="en-GB" sz="1800" spc="-40" dirty="0" smtClean="0">
                          <a:solidFill>
                            <a:srgbClr val="4B4B4B"/>
                          </a:solidFill>
                          <a:latin typeface="Arial" panose="020B0604020202020204" pitchFamily="34" charset="0"/>
                          <a:cs typeface="Arial" panose="020B0604020202020204" pitchFamily="34" charset="0"/>
                        </a:rPr>
                        <a:t> </a:t>
                      </a:r>
                      <a:r>
                        <a:rPr lang="en-GB" sz="1800" spc="-10" dirty="0" smtClean="0">
                          <a:solidFill>
                            <a:srgbClr val="4B4B4B"/>
                          </a:solidFill>
                          <a:latin typeface="Arial" panose="020B0604020202020204" pitchFamily="34" charset="0"/>
                          <a:cs typeface="Arial" panose="020B0604020202020204" pitchFamily="34" charset="0"/>
                        </a:rPr>
                        <a:t>l</a:t>
                      </a:r>
                      <a:r>
                        <a:rPr lang="en-GB" sz="1800" spc="-5" dirty="0" smtClean="0">
                          <a:solidFill>
                            <a:srgbClr val="4B4B4B"/>
                          </a:solidFill>
                          <a:latin typeface="Arial" panose="020B0604020202020204" pitchFamily="34" charset="0"/>
                          <a:cs typeface="Arial" panose="020B0604020202020204" pitchFamily="34" charset="0"/>
                        </a:rPr>
                        <a:t>a</a:t>
                      </a:r>
                      <a:r>
                        <a:rPr lang="en-GB" sz="1800" spc="-15" dirty="0" smtClean="0">
                          <a:solidFill>
                            <a:srgbClr val="4B4B4B"/>
                          </a:solidFill>
                          <a:latin typeface="Arial" panose="020B0604020202020204" pitchFamily="34" charset="0"/>
                          <a:cs typeface="Arial" panose="020B0604020202020204" pitchFamily="34" charset="0"/>
                        </a:rPr>
                        <a:t>y</a:t>
                      </a:r>
                      <a:r>
                        <a:rPr lang="en-GB" sz="1800" spc="-5" dirty="0" smtClean="0">
                          <a:solidFill>
                            <a:srgbClr val="4B4B4B"/>
                          </a:solidFill>
                          <a:latin typeface="Arial" panose="020B0604020202020204" pitchFamily="34" charset="0"/>
                          <a:cs typeface="Arial" panose="020B0604020202020204" pitchFamily="34" charset="0"/>
                        </a:rPr>
                        <a:t>e</a:t>
                      </a:r>
                      <a:r>
                        <a:rPr lang="en-GB" sz="1800" dirty="0" smtClean="0">
                          <a:solidFill>
                            <a:srgbClr val="4B4B4B"/>
                          </a:solidFill>
                          <a:latin typeface="Arial" panose="020B0604020202020204" pitchFamily="34" charset="0"/>
                          <a:cs typeface="Arial" panose="020B0604020202020204" pitchFamily="34" charset="0"/>
                        </a:rPr>
                        <a:t>rs</a:t>
                      </a:r>
                      <a:r>
                        <a:rPr lang="en-GB" sz="1800" spc="-10" dirty="0" smtClean="0">
                          <a:solidFill>
                            <a:srgbClr val="4B4B4B"/>
                          </a:solidFill>
                          <a:latin typeface="Arial" panose="020B0604020202020204" pitchFamily="34" charset="0"/>
                          <a:cs typeface="Arial" panose="020B0604020202020204" pitchFamily="34" charset="0"/>
                        </a:rPr>
                        <a:t> i</a:t>
                      </a:r>
                      <a:r>
                        <a:rPr lang="en-GB" sz="1800" dirty="0" smtClean="0">
                          <a:solidFill>
                            <a:srgbClr val="4B4B4B"/>
                          </a:solidFill>
                          <a:latin typeface="Arial" panose="020B0604020202020204" pitchFamily="34" charset="0"/>
                          <a:cs typeface="Arial" panose="020B0604020202020204" pitchFamily="34" charset="0"/>
                        </a:rPr>
                        <a:t>n a</a:t>
                      </a:r>
                      <a:r>
                        <a:rPr lang="en-GB" sz="1800" spc="-10"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p</a:t>
                      </a:r>
                      <a:r>
                        <a:rPr lang="en-GB" sz="1800" spc="-10" dirty="0" smtClean="0">
                          <a:solidFill>
                            <a:srgbClr val="4B4B4B"/>
                          </a:solidFill>
                          <a:latin typeface="Arial" panose="020B0604020202020204" pitchFamily="34" charset="0"/>
                          <a:cs typeface="Arial" panose="020B0604020202020204" pitchFamily="34" charset="0"/>
                        </a:rPr>
                        <a:t>i</a:t>
                      </a:r>
                      <a:r>
                        <a:rPr lang="en-GB" sz="1800" spc="-5" dirty="0" smtClean="0">
                          <a:solidFill>
                            <a:srgbClr val="4B4B4B"/>
                          </a:solidFill>
                          <a:latin typeface="Arial" panose="020B0604020202020204" pitchFamily="34" charset="0"/>
                          <a:cs typeface="Arial" panose="020B0604020202020204" pitchFamily="34" charset="0"/>
                        </a:rPr>
                        <a:t>e</a:t>
                      </a:r>
                      <a:r>
                        <a:rPr lang="en-GB" sz="1800" dirty="0" smtClean="0">
                          <a:solidFill>
                            <a:srgbClr val="4B4B4B"/>
                          </a:solidFill>
                          <a:latin typeface="Arial" panose="020B0604020202020204" pitchFamily="34" charset="0"/>
                          <a:cs typeface="Arial" panose="020B0604020202020204" pitchFamily="34" charset="0"/>
                        </a:rPr>
                        <a:t>c</a:t>
                      </a:r>
                      <a:r>
                        <a:rPr lang="en-GB" sz="1800" spc="-5" dirty="0" smtClean="0">
                          <a:solidFill>
                            <a:srgbClr val="4B4B4B"/>
                          </a:solidFill>
                          <a:latin typeface="Arial" panose="020B0604020202020204" pitchFamily="34" charset="0"/>
                          <a:cs typeface="Arial" panose="020B0604020202020204" pitchFamily="34" charset="0"/>
                        </a:rPr>
                        <a:t>e</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1272">
                <a:tc>
                  <a:txBody>
                    <a:bodyPr/>
                    <a:lstStyle/>
                    <a:p>
                      <a:r>
                        <a:rPr lang="en-GB" sz="1800" dirty="0" smtClean="0">
                          <a:latin typeface="Arial" panose="020B0604020202020204" pitchFamily="34" charset="0"/>
                          <a:cs typeface="Arial" panose="020B0604020202020204" pitchFamily="34" charset="0"/>
                          <a:hlinkClick r:id="rId9" action="ppaction://hlinksldjump"/>
                        </a:rPr>
                        <a:t>Tempo</a:t>
                      </a:r>
                      <a:endParaRPr lang="en-GB" sz="1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spc="-5" dirty="0" smtClean="0">
                          <a:solidFill>
                            <a:srgbClr val="4B4B4B"/>
                          </a:solidFill>
                          <a:latin typeface="Arial" panose="020B0604020202020204" pitchFamily="34" charset="0"/>
                          <a:cs typeface="Arial" panose="020B0604020202020204" pitchFamily="34" charset="0"/>
                        </a:rPr>
                        <a:t>Spee</a:t>
                      </a:r>
                      <a:r>
                        <a:rPr lang="en-GB" sz="1800" dirty="0" smtClean="0">
                          <a:solidFill>
                            <a:srgbClr val="4B4B4B"/>
                          </a:solidFill>
                          <a:latin typeface="Arial" panose="020B0604020202020204" pitchFamily="34" charset="0"/>
                          <a:cs typeface="Arial" panose="020B0604020202020204" pitchFamily="34" charset="0"/>
                        </a:rPr>
                        <a:t>d </a:t>
                      </a:r>
                      <a:r>
                        <a:rPr lang="en-GB" sz="1800" spc="-5" dirty="0" smtClean="0">
                          <a:solidFill>
                            <a:srgbClr val="4B4B4B"/>
                          </a:solidFill>
                          <a:latin typeface="Arial" panose="020B0604020202020204" pitchFamily="34" charset="0"/>
                          <a:cs typeface="Arial" panose="020B0604020202020204" pitchFamily="34" charset="0"/>
                        </a:rPr>
                        <a:t>o</a:t>
                      </a:r>
                      <a:r>
                        <a:rPr lang="en-GB" sz="1800" dirty="0" smtClean="0">
                          <a:solidFill>
                            <a:srgbClr val="4B4B4B"/>
                          </a:solidFill>
                          <a:latin typeface="Arial" panose="020B0604020202020204" pitchFamily="34" charset="0"/>
                          <a:cs typeface="Arial" panose="020B0604020202020204" pitchFamily="34" charset="0"/>
                        </a:rPr>
                        <a:t>f</a:t>
                      </a:r>
                      <a:r>
                        <a:rPr lang="en-GB" sz="1800" spc="-15"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t</a:t>
                      </a:r>
                      <a:r>
                        <a:rPr lang="en-GB" sz="1800" spc="-5" dirty="0" smtClean="0">
                          <a:solidFill>
                            <a:srgbClr val="4B4B4B"/>
                          </a:solidFill>
                          <a:latin typeface="Arial" panose="020B0604020202020204" pitchFamily="34" charset="0"/>
                          <a:cs typeface="Arial" panose="020B0604020202020204" pitchFamily="34" charset="0"/>
                        </a:rPr>
                        <a:t>h</a:t>
                      </a:r>
                      <a:r>
                        <a:rPr lang="en-GB" sz="1800" dirty="0" smtClean="0">
                          <a:solidFill>
                            <a:srgbClr val="4B4B4B"/>
                          </a:solidFill>
                          <a:latin typeface="Arial" panose="020B0604020202020204" pitchFamily="34" charset="0"/>
                          <a:cs typeface="Arial" panose="020B0604020202020204" pitchFamily="34" charset="0"/>
                        </a:rPr>
                        <a:t>e</a:t>
                      </a:r>
                      <a:r>
                        <a:rPr lang="en-GB" sz="1800" spc="-20" dirty="0" smtClean="0">
                          <a:solidFill>
                            <a:srgbClr val="4B4B4B"/>
                          </a:solidFill>
                          <a:latin typeface="Arial" panose="020B0604020202020204" pitchFamily="34" charset="0"/>
                          <a:cs typeface="Arial" panose="020B0604020202020204" pitchFamily="34" charset="0"/>
                        </a:rPr>
                        <a:t> </a:t>
                      </a:r>
                      <a:r>
                        <a:rPr lang="en-GB" sz="1800" dirty="0" smtClean="0">
                          <a:solidFill>
                            <a:srgbClr val="4B4B4B"/>
                          </a:solidFill>
                          <a:latin typeface="Arial" panose="020B0604020202020204" pitchFamily="34" charset="0"/>
                          <a:cs typeface="Arial" panose="020B0604020202020204" pitchFamily="34" charset="0"/>
                        </a:rPr>
                        <a:t>m</a:t>
                      </a:r>
                      <a:r>
                        <a:rPr lang="en-GB" sz="1800" spc="-5" dirty="0" smtClean="0">
                          <a:solidFill>
                            <a:srgbClr val="4B4B4B"/>
                          </a:solidFill>
                          <a:latin typeface="Arial" panose="020B0604020202020204" pitchFamily="34" charset="0"/>
                          <a:cs typeface="Arial" panose="020B0604020202020204" pitchFamily="34" charset="0"/>
                        </a:rPr>
                        <a:t>u</a:t>
                      </a:r>
                      <a:r>
                        <a:rPr lang="en-GB" sz="1800" dirty="0" smtClean="0">
                          <a:solidFill>
                            <a:srgbClr val="4B4B4B"/>
                          </a:solidFill>
                          <a:latin typeface="Arial" panose="020B0604020202020204" pitchFamily="34" charset="0"/>
                          <a:cs typeface="Arial" panose="020B0604020202020204" pitchFamily="34" charset="0"/>
                        </a:rPr>
                        <a:t>s</a:t>
                      </a:r>
                      <a:r>
                        <a:rPr lang="en-GB" sz="1800" spc="-10" dirty="0" smtClean="0">
                          <a:solidFill>
                            <a:srgbClr val="4B4B4B"/>
                          </a:solidFill>
                          <a:latin typeface="Arial" panose="020B0604020202020204" pitchFamily="34" charset="0"/>
                          <a:cs typeface="Arial" panose="020B0604020202020204" pitchFamily="34" charset="0"/>
                        </a:rPr>
                        <a:t>i</a:t>
                      </a:r>
                      <a:r>
                        <a:rPr lang="en-GB" sz="1800" dirty="0" smtClean="0">
                          <a:solidFill>
                            <a:srgbClr val="4B4B4B"/>
                          </a:solidFill>
                          <a:latin typeface="Arial" panose="020B0604020202020204" pitchFamily="34" charset="0"/>
                          <a:cs typeface="Arial" panose="020B0604020202020204" pitchFamily="34" charset="0"/>
                        </a:rPr>
                        <a:t>c</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24886924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dirty="0" smtClean="0">
                <a:solidFill>
                  <a:srgbClr val="412878"/>
                </a:solidFill>
                <a:latin typeface="AQA Chevin Pro Light" panose="020F0303030000060003" pitchFamily="34" charset="0"/>
                <a:cs typeface="Arial" panose="020B0604020202020204" pitchFamily="34" charset="0"/>
              </a:rPr>
              <a:t>Musical elements and their definition</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155924" y="57150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6" name="object 6"/>
          <p:cNvSpPr txBox="1"/>
          <p:nvPr/>
        </p:nvSpPr>
        <p:spPr>
          <a:xfrm>
            <a:off x="8316311" y="5862001"/>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2" action="ppaction://hlinksldjump"/>
              </a:rPr>
              <a:t>H</a:t>
            </a:r>
            <a:r>
              <a:rPr sz="1100" dirty="0">
                <a:solidFill>
                  <a:srgbClr val="FFFFFF"/>
                </a:solidFill>
                <a:latin typeface="Arial"/>
                <a:cs typeface="Arial"/>
                <a:hlinkClick r:id="rId2" action="ppaction://hlinksldjump"/>
              </a:rPr>
              <a:t>o</a:t>
            </a:r>
            <a:r>
              <a:rPr sz="1100" spc="5" dirty="0">
                <a:solidFill>
                  <a:srgbClr val="FFFFFF"/>
                </a:solidFill>
                <a:latin typeface="Arial"/>
                <a:cs typeface="Arial"/>
                <a:hlinkClick r:id="rId2" action="ppaction://hlinksldjump"/>
              </a:rPr>
              <a:t>m</a:t>
            </a:r>
            <a:r>
              <a:rPr sz="1100" dirty="0">
                <a:solidFill>
                  <a:srgbClr val="FFFFFF"/>
                </a:solidFill>
                <a:latin typeface="Arial"/>
                <a:cs typeface="Arial"/>
                <a:hlinkClick r:id="rId2" action="ppaction://hlinksldjump"/>
              </a:rPr>
              <a:t>e</a:t>
            </a:r>
            <a:endParaRPr sz="1100" dirty="0">
              <a:latin typeface="Arial"/>
              <a:cs typeface="Arial"/>
            </a:endParaRPr>
          </a:p>
        </p:txBody>
      </p:sp>
      <p:sp>
        <p:nvSpPr>
          <p:cNvPr id="13" name="object 13"/>
          <p:cNvSpPr/>
          <p:nvPr/>
        </p:nvSpPr>
        <p:spPr>
          <a:xfrm>
            <a:off x="8173163" y="5113312"/>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15" name="object 15"/>
          <p:cNvSpPr txBox="1"/>
          <p:nvPr/>
        </p:nvSpPr>
        <p:spPr>
          <a:xfrm>
            <a:off x="8229600" y="5196035"/>
            <a:ext cx="609599"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91</a:t>
            </a:fld>
            <a:r>
              <a:rPr spc="10" dirty="0"/>
              <a:t> </a:t>
            </a:r>
            <a:r>
              <a:rPr spc="-5" dirty="0"/>
              <a:t>o</a:t>
            </a:r>
            <a:r>
              <a:rPr dirty="0"/>
              <a:t>f</a:t>
            </a:r>
            <a:r>
              <a:rPr spc="10" dirty="0"/>
              <a:t> </a:t>
            </a:r>
            <a:r>
              <a:rPr lang="en-GB" spc="10"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graphicFrame>
        <p:nvGraphicFramePr>
          <p:cNvPr id="18" name="Table 17"/>
          <p:cNvGraphicFramePr>
            <a:graphicFrameLocks noGrp="1"/>
          </p:cNvGraphicFramePr>
          <p:nvPr>
            <p:extLst>
              <p:ext uri="{D42A27DB-BD31-4B8C-83A1-F6EECF244321}">
                <p14:modId xmlns:p14="http://schemas.microsoft.com/office/powerpoint/2010/main" val="2622601512"/>
              </p:ext>
            </p:extLst>
          </p:nvPr>
        </p:nvGraphicFramePr>
        <p:xfrm>
          <a:off x="228600" y="1039241"/>
          <a:ext cx="7543800" cy="3566160"/>
        </p:xfrm>
        <a:graphic>
          <a:graphicData uri="http://schemas.openxmlformats.org/drawingml/2006/table">
            <a:tbl>
              <a:tblPr firstRow="1" bandRow="1">
                <a:tableStyleId>{00A15C55-8517-42AA-B614-E9B94910E393}</a:tableStyleId>
              </a:tblPr>
              <a:tblGrid>
                <a:gridCol w="2514600"/>
                <a:gridCol w="5029200"/>
              </a:tblGrid>
              <a:tr h="534485">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n-GB" sz="1800" b="1" dirty="0" smtClean="0">
                          <a:solidFill>
                            <a:schemeClr val="bg1"/>
                          </a:solidFill>
                          <a:latin typeface="AQA Chevin Pro Light" panose="020F0303030000060003" pitchFamily="34" charset="0"/>
                          <a:cs typeface="Arial" panose="020B0604020202020204" pitchFamily="34" charset="0"/>
                        </a:rPr>
                        <a:t>M</a:t>
                      </a:r>
                      <a:r>
                        <a:rPr lang="en-GB" sz="1800" b="1" spc="-5" dirty="0" smtClean="0">
                          <a:solidFill>
                            <a:schemeClr val="bg1"/>
                          </a:solidFill>
                          <a:latin typeface="AQA Chevin Pro Light" panose="020F0303030000060003" pitchFamily="34" charset="0"/>
                          <a:cs typeface="Arial" panose="020B0604020202020204" pitchFamily="34" charset="0"/>
                        </a:rPr>
                        <a:t>us</a:t>
                      </a:r>
                      <a:r>
                        <a:rPr lang="en-GB" sz="1800" b="1" spc="5" dirty="0" smtClean="0">
                          <a:solidFill>
                            <a:schemeClr val="bg1"/>
                          </a:solidFill>
                          <a:latin typeface="AQA Chevin Pro Light" panose="020F0303030000060003" pitchFamily="34" charset="0"/>
                          <a:cs typeface="Arial" panose="020B0604020202020204" pitchFamily="34" charset="0"/>
                        </a:rPr>
                        <a:t>i</a:t>
                      </a:r>
                      <a:r>
                        <a:rPr lang="en-GB" sz="1800" b="1" spc="-5" dirty="0" smtClean="0">
                          <a:solidFill>
                            <a:schemeClr val="bg1"/>
                          </a:solidFill>
                          <a:latin typeface="AQA Chevin Pro Light" panose="020F0303030000060003" pitchFamily="34" charset="0"/>
                          <a:cs typeface="Arial" panose="020B0604020202020204" pitchFamily="34" charset="0"/>
                        </a:rPr>
                        <a:t>ca</a:t>
                      </a:r>
                      <a:r>
                        <a:rPr lang="en-GB" sz="1800" b="1" dirty="0" smtClean="0">
                          <a:solidFill>
                            <a:schemeClr val="bg1"/>
                          </a:solidFill>
                          <a:latin typeface="AQA Chevin Pro Light" panose="020F0303030000060003" pitchFamily="34" charset="0"/>
                          <a:cs typeface="Arial" panose="020B0604020202020204" pitchFamily="34" charset="0"/>
                        </a:rPr>
                        <a:t>l</a:t>
                      </a:r>
                      <a:r>
                        <a:rPr lang="en-GB" sz="1800" b="1" spc="-40" dirty="0" smtClean="0">
                          <a:solidFill>
                            <a:schemeClr val="bg1"/>
                          </a:solidFill>
                          <a:latin typeface="AQA Chevin Pro Light" panose="020F0303030000060003" pitchFamily="34" charset="0"/>
                          <a:cs typeface="Arial" panose="020B0604020202020204" pitchFamily="34" charset="0"/>
                        </a:rPr>
                        <a:t> </a:t>
                      </a:r>
                      <a:r>
                        <a:rPr lang="en-GB" sz="1800" b="1" spc="-5" dirty="0" smtClean="0">
                          <a:solidFill>
                            <a:schemeClr val="bg1"/>
                          </a:solidFill>
                          <a:latin typeface="AQA Chevin Pro Light" panose="020F0303030000060003" pitchFamily="34" charset="0"/>
                          <a:cs typeface="Arial" panose="020B0604020202020204" pitchFamily="34" charset="0"/>
                        </a:rPr>
                        <a:t>e</a:t>
                      </a:r>
                      <a:r>
                        <a:rPr lang="en-GB" sz="1800" b="1" spc="5" dirty="0" smtClean="0">
                          <a:solidFill>
                            <a:schemeClr val="bg1"/>
                          </a:solidFill>
                          <a:latin typeface="AQA Chevin Pro Light" panose="020F0303030000060003" pitchFamily="34" charset="0"/>
                          <a:cs typeface="Arial" panose="020B0604020202020204" pitchFamily="34" charset="0"/>
                        </a:rPr>
                        <a:t>l</a:t>
                      </a:r>
                      <a:r>
                        <a:rPr lang="en-GB" sz="1800" b="1" spc="-5" dirty="0" smtClean="0">
                          <a:solidFill>
                            <a:schemeClr val="bg1"/>
                          </a:solidFill>
                          <a:latin typeface="AQA Chevin Pro Light" panose="020F0303030000060003" pitchFamily="34" charset="0"/>
                          <a:cs typeface="Arial" panose="020B0604020202020204" pitchFamily="34" charset="0"/>
                        </a:rPr>
                        <a:t>e</a:t>
                      </a:r>
                      <a:r>
                        <a:rPr lang="en-GB" sz="1800" b="1" dirty="0" smtClean="0">
                          <a:solidFill>
                            <a:schemeClr val="bg1"/>
                          </a:solidFill>
                          <a:latin typeface="AQA Chevin Pro Light" panose="020F0303030000060003" pitchFamily="34" charset="0"/>
                          <a:cs typeface="Arial" panose="020B0604020202020204" pitchFamily="34" charset="0"/>
                        </a:rPr>
                        <a:t>m</a:t>
                      </a:r>
                      <a:r>
                        <a:rPr lang="en-GB" sz="1800" b="1" spc="-5" dirty="0" smtClean="0">
                          <a:solidFill>
                            <a:schemeClr val="bg1"/>
                          </a:solidFill>
                          <a:latin typeface="AQA Chevin Pro Light" panose="020F0303030000060003" pitchFamily="34" charset="0"/>
                          <a:cs typeface="Arial" panose="020B0604020202020204" pitchFamily="34" charset="0"/>
                        </a:rPr>
                        <a:t>en</a:t>
                      </a:r>
                      <a:r>
                        <a:rPr lang="en-GB" sz="1800" b="1" dirty="0" smtClean="0">
                          <a:solidFill>
                            <a:schemeClr val="bg1"/>
                          </a:solidFill>
                          <a:latin typeface="AQA Chevin Pro Light" panose="020F0303030000060003" pitchFamily="34" charset="0"/>
                          <a:cs typeface="Arial" panose="020B0604020202020204" pitchFamily="34" charset="0"/>
                        </a:rPr>
                        <a:t>t</a:t>
                      </a:r>
                      <a:r>
                        <a:rPr lang="en-GB" sz="1800" b="1" spc="-30" dirty="0" smtClean="0">
                          <a:solidFill>
                            <a:schemeClr val="bg1"/>
                          </a:solidFill>
                          <a:latin typeface="AQA Chevin Pro Light" panose="020F0303030000060003" pitchFamily="34" charset="0"/>
                          <a:cs typeface="Arial" panose="020B0604020202020204" pitchFamily="34" charset="0"/>
                        </a:rPr>
                        <a:t> </a:t>
                      </a:r>
                      <a:r>
                        <a:rPr lang="en-GB" sz="1800" b="1" dirty="0" smtClean="0">
                          <a:solidFill>
                            <a:schemeClr val="bg1"/>
                          </a:solidFill>
                          <a:latin typeface="AQA Chevin Pro Light" panose="020F0303030000060003" pitchFamily="34" charset="0"/>
                          <a:cs typeface="Arial" panose="020B0604020202020204" pitchFamily="34" charset="0"/>
                        </a:rPr>
                        <a:t>t</a:t>
                      </a:r>
                      <a:r>
                        <a:rPr lang="en-GB" sz="1800" b="1" spc="-30" dirty="0" smtClean="0">
                          <a:solidFill>
                            <a:schemeClr val="bg1"/>
                          </a:solidFill>
                          <a:latin typeface="AQA Chevin Pro Light" panose="020F0303030000060003" pitchFamily="34" charset="0"/>
                          <a:cs typeface="Arial" panose="020B0604020202020204" pitchFamily="34" charset="0"/>
                        </a:rPr>
                        <a:t>y</a:t>
                      </a:r>
                      <a:r>
                        <a:rPr lang="en-GB" sz="1800" b="1" spc="-5" dirty="0" smtClean="0">
                          <a:solidFill>
                            <a:schemeClr val="bg1"/>
                          </a:solidFill>
                          <a:latin typeface="AQA Chevin Pro Light" panose="020F0303030000060003" pitchFamily="34" charset="0"/>
                          <a:cs typeface="Arial" panose="020B0604020202020204" pitchFamily="34" charset="0"/>
                        </a:rPr>
                        <a:t>p</a:t>
                      </a:r>
                      <a:r>
                        <a:rPr lang="en-GB" sz="1800" b="1" dirty="0" smtClean="0">
                          <a:solidFill>
                            <a:schemeClr val="bg1"/>
                          </a:solidFill>
                          <a:latin typeface="AQA Chevin Pro Light" panose="020F0303030000060003" pitchFamily="34" charset="0"/>
                          <a:cs typeface="Arial" panose="020B0604020202020204" pitchFamily="34" charset="0"/>
                        </a:rPr>
                        <a:t>e </a:t>
                      </a:r>
                      <a:r>
                        <a:rPr lang="en-GB" sz="1800" b="1" spc="-5" dirty="0" smtClean="0">
                          <a:solidFill>
                            <a:schemeClr val="bg1"/>
                          </a:solidFill>
                          <a:latin typeface="AQA Chevin Pro Light" panose="020F0303030000060003" pitchFamily="34" charset="0"/>
                          <a:cs typeface="Arial" panose="020B0604020202020204" pitchFamily="34" charset="0"/>
                        </a:rPr>
                        <a:t>an</a:t>
                      </a:r>
                      <a:r>
                        <a:rPr lang="en-GB" sz="1800" b="1" dirty="0" smtClean="0">
                          <a:solidFill>
                            <a:schemeClr val="bg1"/>
                          </a:solidFill>
                          <a:latin typeface="AQA Chevin Pro Light" panose="020F0303030000060003" pitchFamily="34" charset="0"/>
                          <a:cs typeface="Arial" panose="020B0604020202020204" pitchFamily="34" charset="0"/>
                        </a:rPr>
                        <a:t>d</a:t>
                      </a:r>
                      <a:r>
                        <a:rPr lang="en-GB" sz="1800" b="1" spc="5" dirty="0" smtClean="0">
                          <a:solidFill>
                            <a:schemeClr val="bg1"/>
                          </a:solidFill>
                          <a:latin typeface="AQA Chevin Pro Light" panose="020F0303030000060003" pitchFamily="34" charset="0"/>
                          <a:cs typeface="Arial" panose="020B0604020202020204" pitchFamily="34" charset="0"/>
                        </a:rPr>
                        <a:t> </a:t>
                      </a:r>
                      <a:r>
                        <a:rPr lang="en-GB" sz="1800" b="1" spc="-5" dirty="0" smtClean="0">
                          <a:solidFill>
                            <a:schemeClr val="bg1"/>
                          </a:solidFill>
                          <a:latin typeface="AQA Chevin Pro Light" panose="020F0303030000060003" pitchFamily="34" charset="0"/>
                          <a:cs typeface="Arial" panose="020B0604020202020204" pitchFamily="34" charset="0"/>
                        </a:rPr>
                        <a:t>exa</a:t>
                      </a:r>
                      <a:r>
                        <a:rPr lang="en-GB" sz="1800" b="1" dirty="0" smtClean="0">
                          <a:solidFill>
                            <a:schemeClr val="bg1"/>
                          </a:solidFill>
                          <a:latin typeface="AQA Chevin Pro Light" panose="020F0303030000060003" pitchFamily="34" charset="0"/>
                          <a:cs typeface="Arial" panose="020B0604020202020204" pitchFamily="34" charset="0"/>
                        </a:rPr>
                        <a:t>m</a:t>
                      </a:r>
                      <a:r>
                        <a:rPr lang="en-GB" sz="1800" b="1" spc="-5" dirty="0" smtClean="0">
                          <a:solidFill>
                            <a:schemeClr val="bg1"/>
                          </a:solidFill>
                          <a:latin typeface="AQA Chevin Pro Light" panose="020F0303030000060003" pitchFamily="34" charset="0"/>
                          <a:cs typeface="Arial" panose="020B0604020202020204" pitchFamily="34" charset="0"/>
                        </a:rPr>
                        <a:t>p</a:t>
                      </a:r>
                      <a:r>
                        <a:rPr lang="en-GB" sz="1800" b="1" spc="5" dirty="0" smtClean="0">
                          <a:solidFill>
                            <a:schemeClr val="bg1"/>
                          </a:solidFill>
                          <a:latin typeface="AQA Chevin Pro Light" panose="020F0303030000060003" pitchFamily="34" charset="0"/>
                          <a:cs typeface="Arial" panose="020B0604020202020204" pitchFamily="34" charset="0"/>
                        </a:rPr>
                        <a:t>l</a:t>
                      </a:r>
                      <a:r>
                        <a:rPr lang="en-GB" sz="1800" b="1" spc="-5" dirty="0" smtClean="0">
                          <a:solidFill>
                            <a:schemeClr val="bg1"/>
                          </a:solidFill>
                          <a:latin typeface="AQA Chevin Pro Light" panose="020F0303030000060003" pitchFamily="34" charset="0"/>
                          <a:cs typeface="Arial" panose="020B0604020202020204" pitchFamily="34" charset="0"/>
                        </a:rPr>
                        <a:t>es</a:t>
                      </a:r>
                      <a:endParaRPr lang="en-GB" sz="1800" b="1" dirty="0" smtClean="0">
                        <a:solidFill>
                          <a:schemeClr val="bg1"/>
                        </a:solidFill>
                        <a:latin typeface="AQA Chevin Pro Light" panose="020F03030300000600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n-GB" sz="1800" b="1" spc="-5" dirty="0" smtClean="0">
                          <a:solidFill>
                            <a:schemeClr val="bg1"/>
                          </a:solidFill>
                          <a:latin typeface="AQA Chevin Pro Light" panose="020F0303030000060003" pitchFamily="34" charset="0"/>
                          <a:cs typeface="Arial" panose="020B0604020202020204" pitchFamily="34" charset="0"/>
                        </a:rPr>
                        <a:t>De</a:t>
                      </a:r>
                      <a:r>
                        <a:rPr lang="en-GB" sz="1800" b="1" dirty="0" smtClean="0">
                          <a:solidFill>
                            <a:schemeClr val="bg1"/>
                          </a:solidFill>
                          <a:latin typeface="AQA Chevin Pro Light" panose="020F0303030000060003" pitchFamily="34" charset="0"/>
                          <a:cs typeface="Arial" panose="020B0604020202020204" pitchFamily="34" charset="0"/>
                        </a:rPr>
                        <a:t>f</a:t>
                      </a:r>
                      <a:r>
                        <a:rPr lang="en-GB" sz="1800" b="1" spc="5" dirty="0" smtClean="0">
                          <a:solidFill>
                            <a:schemeClr val="bg1"/>
                          </a:solidFill>
                          <a:latin typeface="AQA Chevin Pro Light" panose="020F0303030000060003" pitchFamily="34" charset="0"/>
                          <a:cs typeface="Arial" panose="020B0604020202020204" pitchFamily="34" charset="0"/>
                        </a:rPr>
                        <a:t>i</a:t>
                      </a:r>
                      <a:r>
                        <a:rPr lang="en-GB" sz="1800" b="1" spc="-5" dirty="0" smtClean="0">
                          <a:solidFill>
                            <a:schemeClr val="bg1"/>
                          </a:solidFill>
                          <a:latin typeface="AQA Chevin Pro Light" panose="020F0303030000060003" pitchFamily="34" charset="0"/>
                          <a:cs typeface="Arial" panose="020B0604020202020204" pitchFamily="34" charset="0"/>
                        </a:rPr>
                        <a:t>n</a:t>
                      </a:r>
                      <a:r>
                        <a:rPr lang="en-GB" sz="1800" b="1" spc="5" dirty="0" smtClean="0">
                          <a:solidFill>
                            <a:schemeClr val="bg1"/>
                          </a:solidFill>
                          <a:latin typeface="AQA Chevin Pro Light" panose="020F0303030000060003" pitchFamily="34" charset="0"/>
                          <a:cs typeface="Arial" panose="020B0604020202020204" pitchFamily="34" charset="0"/>
                        </a:rPr>
                        <a:t>i</a:t>
                      </a:r>
                      <a:r>
                        <a:rPr lang="en-GB" sz="1800" b="1" dirty="0" smtClean="0">
                          <a:solidFill>
                            <a:schemeClr val="bg1"/>
                          </a:solidFill>
                          <a:latin typeface="AQA Chevin Pro Light" panose="020F0303030000060003" pitchFamily="34" charset="0"/>
                          <a:cs typeface="Arial" panose="020B0604020202020204" pitchFamily="34" charset="0"/>
                        </a:rPr>
                        <a:t>t</a:t>
                      </a:r>
                      <a:r>
                        <a:rPr lang="en-GB" sz="1800" b="1" spc="-10" dirty="0" smtClean="0">
                          <a:solidFill>
                            <a:schemeClr val="bg1"/>
                          </a:solidFill>
                          <a:latin typeface="AQA Chevin Pro Light" panose="020F0303030000060003" pitchFamily="34" charset="0"/>
                          <a:cs typeface="Arial" panose="020B0604020202020204" pitchFamily="34" charset="0"/>
                        </a:rPr>
                        <a:t>i</a:t>
                      </a:r>
                      <a:r>
                        <a:rPr lang="en-GB" sz="1800" b="1" spc="-5" dirty="0" smtClean="0">
                          <a:solidFill>
                            <a:schemeClr val="bg1"/>
                          </a:solidFill>
                          <a:latin typeface="AQA Chevin Pro Light" panose="020F0303030000060003" pitchFamily="34" charset="0"/>
                          <a:cs typeface="Arial" panose="020B0604020202020204" pitchFamily="34" charset="0"/>
                        </a:rPr>
                        <a:t>on</a:t>
                      </a:r>
                      <a:endParaRPr lang="en-GB" sz="1800" b="1" dirty="0" smtClean="0">
                        <a:solidFill>
                          <a:schemeClr val="bg1"/>
                        </a:solidFill>
                        <a:latin typeface="AQA Chevin Pro Light" panose="020F0303030000060003" pitchFamily="34" charset="0"/>
                        <a:cs typeface="Arial" panose="020B0604020202020204" pitchFamily="34" charset="0"/>
                      </a:endParaRPr>
                    </a:p>
                    <a:p>
                      <a:pPr algn="ctr"/>
                      <a:endParaRPr lang="en-GB" sz="1800" b="0" dirty="0">
                        <a:solidFill>
                          <a:schemeClr val="bg1"/>
                        </a:solidFill>
                        <a:latin typeface="AQA Chevin Pro Light" panose="020F0303030000060003"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2878"/>
                    </a:solidFill>
                  </a:tcPr>
                </a:tc>
              </a:tr>
              <a:tr h="361272">
                <a:tc>
                  <a:txBody>
                    <a:bodyPr/>
                    <a:lstStyle/>
                    <a:p>
                      <a:r>
                        <a:rPr lang="en-GB" sz="1800" dirty="0" smtClean="0">
                          <a:latin typeface="Arial" panose="020B0604020202020204" pitchFamily="34" charset="0"/>
                          <a:cs typeface="Arial" panose="020B0604020202020204" pitchFamily="34" charset="0"/>
                          <a:hlinkClick r:id="rId4" action="ppaction://hlinksldjump"/>
                        </a:rPr>
                        <a:t>Metre</a:t>
                      </a:r>
                      <a:endParaRPr lang="en-GB" sz="1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spc="10" dirty="0" smtClean="0">
                          <a:solidFill>
                            <a:srgbClr val="4B4B4B"/>
                          </a:solidFill>
                          <a:latin typeface="Arial" panose="020B0604020202020204" pitchFamily="34" charset="0"/>
                          <a:cs typeface="Arial" panose="020B0604020202020204" pitchFamily="34" charset="0"/>
                        </a:rPr>
                        <a:t>T</a:t>
                      </a:r>
                      <a:r>
                        <a:rPr lang="en-GB" sz="1800" spc="-5" dirty="0" smtClean="0">
                          <a:solidFill>
                            <a:srgbClr val="4B4B4B"/>
                          </a:solidFill>
                          <a:latin typeface="Arial" panose="020B0604020202020204" pitchFamily="34" charset="0"/>
                          <a:cs typeface="Arial" panose="020B0604020202020204" pitchFamily="34" charset="0"/>
                        </a:rPr>
                        <a:t>h</a:t>
                      </a:r>
                      <a:r>
                        <a:rPr lang="en-GB" sz="1800" dirty="0" smtClean="0">
                          <a:solidFill>
                            <a:srgbClr val="4B4B4B"/>
                          </a:solidFill>
                          <a:latin typeface="Arial" panose="020B0604020202020204" pitchFamily="34" charset="0"/>
                          <a:cs typeface="Arial" panose="020B0604020202020204" pitchFamily="34" charset="0"/>
                        </a:rPr>
                        <a:t>e</a:t>
                      </a:r>
                      <a:r>
                        <a:rPr lang="en-GB" sz="1800" spc="-20"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nu</a:t>
                      </a:r>
                      <a:r>
                        <a:rPr lang="en-GB" sz="1800" dirty="0" smtClean="0">
                          <a:solidFill>
                            <a:srgbClr val="4B4B4B"/>
                          </a:solidFill>
                          <a:latin typeface="Arial" panose="020B0604020202020204" pitchFamily="34" charset="0"/>
                          <a:cs typeface="Arial" panose="020B0604020202020204" pitchFamily="34" charset="0"/>
                        </a:rPr>
                        <a:t>m</a:t>
                      </a:r>
                      <a:r>
                        <a:rPr lang="en-GB" sz="1800" spc="-5" dirty="0" smtClean="0">
                          <a:solidFill>
                            <a:srgbClr val="4B4B4B"/>
                          </a:solidFill>
                          <a:latin typeface="Arial" panose="020B0604020202020204" pitchFamily="34" charset="0"/>
                          <a:cs typeface="Arial" panose="020B0604020202020204" pitchFamily="34" charset="0"/>
                        </a:rPr>
                        <a:t>be</a:t>
                      </a:r>
                      <a:r>
                        <a:rPr lang="en-GB" sz="1800" dirty="0" smtClean="0">
                          <a:solidFill>
                            <a:srgbClr val="4B4B4B"/>
                          </a:solidFill>
                          <a:latin typeface="Arial" panose="020B0604020202020204" pitchFamily="34" charset="0"/>
                          <a:cs typeface="Arial" panose="020B0604020202020204" pitchFamily="34" charset="0"/>
                        </a:rPr>
                        <a:t>r</a:t>
                      </a:r>
                      <a:r>
                        <a:rPr lang="en-GB" sz="1800" spc="-15"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o</a:t>
                      </a:r>
                      <a:r>
                        <a:rPr lang="en-GB" sz="1800" dirty="0" smtClean="0">
                          <a:solidFill>
                            <a:srgbClr val="4B4B4B"/>
                          </a:solidFill>
                          <a:latin typeface="Arial" panose="020B0604020202020204" pitchFamily="34" charset="0"/>
                          <a:cs typeface="Arial" panose="020B0604020202020204" pitchFamily="34" charset="0"/>
                        </a:rPr>
                        <a:t>f</a:t>
                      </a:r>
                      <a:r>
                        <a:rPr lang="en-GB" sz="1800" spc="-15"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bea</a:t>
                      </a:r>
                      <a:r>
                        <a:rPr lang="en-GB" sz="1800" spc="5" dirty="0" smtClean="0">
                          <a:solidFill>
                            <a:srgbClr val="4B4B4B"/>
                          </a:solidFill>
                          <a:latin typeface="Arial" panose="020B0604020202020204" pitchFamily="34" charset="0"/>
                          <a:cs typeface="Arial" panose="020B0604020202020204" pitchFamily="34" charset="0"/>
                        </a:rPr>
                        <a:t>t</a:t>
                      </a:r>
                      <a:r>
                        <a:rPr lang="en-GB" sz="1800" dirty="0" smtClean="0">
                          <a:solidFill>
                            <a:srgbClr val="4B4B4B"/>
                          </a:solidFill>
                          <a:latin typeface="Arial" panose="020B0604020202020204" pitchFamily="34" charset="0"/>
                          <a:cs typeface="Arial" panose="020B0604020202020204" pitchFamily="34" charset="0"/>
                        </a:rPr>
                        <a:t>s</a:t>
                      </a:r>
                      <a:r>
                        <a:rPr lang="en-GB" sz="1800" spc="-20" dirty="0" smtClean="0">
                          <a:solidFill>
                            <a:srgbClr val="4B4B4B"/>
                          </a:solidFill>
                          <a:latin typeface="Arial" panose="020B0604020202020204" pitchFamily="34" charset="0"/>
                          <a:cs typeface="Arial" panose="020B0604020202020204" pitchFamily="34" charset="0"/>
                        </a:rPr>
                        <a:t> </a:t>
                      </a:r>
                      <a:r>
                        <a:rPr lang="en-GB" sz="1800" spc="-10" dirty="0" smtClean="0">
                          <a:solidFill>
                            <a:srgbClr val="4B4B4B"/>
                          </a:solidFill>
                          <a:latin typeface="Arial" panose="020B0604020202020204" pitchFamily="34" charset="0"/>
                          <a:cs typeface="Arial" panose="020B0604020202020204" pitchFamily="34" charset="0"/>
                        </a:rPr>
                        <a:t>i</a:t>
                      </a:r>
                      <a:r>
                        <a:rPr lang="en-GB" sz="1800" dirty="0" smtClean="0">
                          <a:solidFill>
                            <a:srgbClr val="4B4B4B"/>
                          </a:solidFill>
                          <a:latin typeface="Arial" panose="020B0604020202020204" pitchFamily="34" charset="0"/>
                          <a:cs typeface="Arial" panose="020B0604020202020204" pitchFamily="34" charset="0"/>
                        </a:rPr>
                        <a:t>n a</a:t>
                      </a:r>
                      <a:r>
                        <a:rPr lang="en-GB" sz="1800" spc="-10"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ba</a:t>
                      </a:r>
                      <a:r>
                        <a:rPr lang="en-GB" sz="1800" dirty="0" smtClean="0">
                          <a:solidFill>
                            <a:srgbClr val="4B4B4B"/>
                          </a:solidFill>
                          <a:latin typeface="Arial" panose="020B0604020202020204" pitchFamily="34" charset="0"/>
                          <a:cs typeface="Arial" panose="020B0604020202020204" pitchFamily="34" charset="0"/>
                        </a:rPr>
                        <a:t>r</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4485">
                <a:tc>
                  <a:txBody>
                    <a:bodyPr/>
                    <a:lstStyle/>
                    <a:p>
                      <a:r>
                        <a:rPr lang="en-GB" sz="1800" dirty="0" smtClean="0">
                          <a:latin typeface="Arial" panose="020B0604020202020204" pitchFamily="34" charset="0"/>
                          <a:cs typeface="Arial" panose="020B0604020202020204" pitchFamily="34" charset="0"/>
                          <a:hlinkClick r:id="rId5" action="ppaction://hlinksldjump"/>
                        </a:rPr>
                        <a:t>Rhythm</a:t>
                      </a:r>
                      <a:endParaRPr lang="en-GB" sz="1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spc="10" dirty="0" smtClean="0">
                          <a:solidFill>
                            <a:srgbClr val="4B4B4B"/>
                          </a:solidFill>
                          <a:latin typeface="Arial" panose="020B0604020202020204" pitchFamily="34" charset="0"/>
                          <a:cs typeface="Arial" panose="020B0604020202020204" pitchFamily="34" charset="0"/>
                        </a:rPr>
                        <a:t>T</a:t>
                      </a:r>
                      <a:r>
                        <a:rPr lang="en-GB" sz="1800" spc="-5" dirty="0" smtClean="0">
                          <a:solidFill>
                            <a:srgbClr val="4B4B4B"/>
                          </a:solidFill>
                          <a:latin typeface="Arial" panose="020B0604020202020204" pitchFamily="34" charset="0"/>
                          <a:cs typeface="Arial" panose="020B0604020202020204" pitchFamily="34" charset="0"/>
                        </a:rPr>
                        <a:t>h</a:t>
                      </a:r>
                      <a:r>
                        <a:rPr lang="en-GB" sz="1800" dirty="0" smtClean="0">
                          <a:solidFill>
                            <a:srgbClr val="4B4B4B"/>
                          </a:solidFill>
                          <a:latin typeface="Arial" panose="020B0604020202020204" pitchFamily="34" charset="0"/>
                          <a:cs typeface="Arial" panose="020B0604020202020204" pitchFamily="34" charset="0"/>
                        </a:rPr>
                        <a:t>e</a:t>
                      </a:r>
                      <a:r>
                        <a:rPr lang="en-GB" sz="1800" spc="-20"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e</a:t>
                      </a:r>
                      <a:r>
                        <a:rPr lang="en-GB" sz="1800" spc="15" dirty="0" smtClean="0">
                          <a:solidFill>
                            <a:srgbClr val="4B4B4B"/>
                          </a:solidFill>
                          <a:latin typeface="Arial" panose="020B0604020202020204" pitchFamily="34" charset="0"/>
                          <a:cs typeface="Arial" panose="020B0604020202020204" pitchFamily="34" charset="0"/>
                        </a:rPr>
                        <a:t>f</a:t>
                      </a:r>
                      <a:r>
                        <a:rPr lang="en-GB" sz="1800" spc="5" dirty="0" smtClean="0">
                          <a:solidFill>
                            <a:srgbClr val="4B4B4B"/>
                          </a:solidFill>
                          <a:latin typeface="Arial" panose="020B0604020202020204" pitchFamily="34" charset="0"/>
                          <a:cs typeface="Arial" panose="020B0604020202020204" pitchFamily="34" charset="0"/>
                        </a:rPr>
                        <a:t>f</a:t>
                      </a:r>
                      <a:r>
                        <a:rPr lang="en-GB" sz="1800" spc="-5" dirty="0" smtClean="0">
                          <a:solidFill>
                            <a:srgbClr val="4B4B4B"/>
                          </a:solidFill>
                          <a:latin typeface="Arial" panose="020B0604020202020204" pitchFamily="34" charset="0"/>
                          <a:cs typeface="Arial" panose="020B0604020202020204" pitchFamily="34" charset="0"/>
                        </a:rPr>
                        <a:t>e</a:t>
                      </a:r>
                      <a:r>
                        <a:rPr lang="en-GB" sz="1800" dirty="0" smtClean="0">
                          <a:solidFill>
                            <a:srgbClr val="4B4B4B"/>
                          </a:solidFill>
                          <a:latin typeface="Arial" panose="020B0604020202020204" pitchFamily="34" charset="0"/>
                          <a:cs typeface="Arial" panose="020B0604020202020204" pitchFamily="34" charset="0"/>
                        </a:rPr>
                        <a:t>ct</a:t>
                      </a:r>
                      <a:r>
                        <a:rPr lang="en-GB" sz="1800" spc="-50" dirty="0" smtClean="0">
                          <a:solidFill>
                            <a:srgbClr val="4B4B4B"/>
                          </a:solidFill>
                          <a:latin typeface="Arial" panose="020B0604020202020204" pitchFamily="34" charset="0"/>
                          <a:cs typeface="Arial" panose="020B0604020202020204" pitchFamily="34" charset="0"/>
                        </a:rPr>
                        <a:t> </a:t>
                      </a:r>
                      <a:r>
                        <a:rPr lang="en-GB" sz="1800" dirty="0" smtClean="0">
                          <a:solidFill>
                            <a:srgbClr val="4B4B4B"/>
                          </a:solidFill>
                          <a:latin typeface="Arial" panose="020B0604020202020204" pitchFamily="34" charset="0"/>
                          <a:cs typeface="Arial" panose="020B0604020202020204" pitchFamily="34" charset="0"/>
                        </a:rPr>
                        <a:t>cr</a:t>
                      </a:r>
                      <a:r>
                        <a:rPr lang="en-GB" sz="1800" spc="-5" dirty="0" smtClean="0">
                          <a:solidFill>
                            <a:srgbClr val="4B4B4B"/>
                          </a:solidFill>
                          <a:latin typeface="Arial" panose="020B0604020202020204" pitchFamily="34" charset="0"/>
                          <a:cs typeface="Arial" panose="020B0604020202020204" pitchFamily="34" charset="0"/>
                        </a:rPr>
                        <a:t>ea</a:t>
                      </a:r>
                      <a:r>
                        <a:rPr lang="en-GB" sz="1800" spc="5" dirty="0" smtClean="0">
                          <a:solidFill>
                            <a:srgbClr val="4B4B4B"/>
                          </a:solidFill>
                          <a:latin typeface="Arial" panose="020B0604020202020204" pitchFamily="34" charset="0"/>
                          <a:cs typeface="Arial" panose="020B0604020202020204" pitchFamily="34" charset="0"/>
                        </a:rPr>
                        <a:t>t</a:t>
                      </a:r>
                      <a:r>
                        <a:rPr lang="en-GB" sz="1800" spc="-5" dirty="0" smtClean="0">
                          <a:solidFill>
                            <a:srgbClr val="4B4B4B"/>
                          </a:solidFill>
                          <a:latin typeface="Arial" panose="020B0604020202020204" pitchFamily="34" charset="0"/>
                          <a:cs typeface="Arial" panose="020B0604020202020204" pitchFamily="34" charset="0"/>
                        </a:rPr>
                        <a:t>e</a:t>
                      </a:r>
                      <a:r>
                        <a:rPr lang="en-GB" sz="1800" dirty="0" smtClean="0">
                          <a:solidFill>
                            <a:srgbClr val="4B4B4B"/>
                          </a:solidFill>
                          <a:latin typeface="Arial" panose="020B0604020202020204" pitchFamily="34" charset="0"/>
                          <a:cs typeface="Arial" panose="020B0604020202020204" pitchFamily="34" charset="0"/>
                        </a:rPr>
                        <a:t>d</a:t>
                      </a:r>
                      <a:r>
                        <a:rPr lang="en-GB" sz="1800" spc="-35"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b</a:t>
                      </a:r>
                      <a:r>
                        <a:rPr lang="en-GB" sz="1800" dirty="0" smtClean="0">
                          <a:solidFill>
                            <a:srgbClr val="4B4B4B"/>
                          </a:solidFill>
                          <a:latin typeface="Arial" panose="020B0604020202020204" pitchFamily="34" charset="0"/>
                          <a:cs typeface="Arial" panose="020B0604020202020204" pitchFamily="34" charset="0"/>
                        </a:rPr>
                        <a:t>y</a:t>
                      </a:r>
                      <a:r>
                        <a:rPr lang="en-GB" sz="1800" spc="-10" dirty="0" smtClean="0">
                          <a:solidFill>
                            <a:srgbClr val="4B4B4B"/>
                          </a:solidFill>
                          <a:latin typeface="Arial" panose="020B0604020202020204" pitchFamily="34" charset="0"/>
                          <a:cs typeface="Arial" panose="020B0604020202020204" pitchFamily="34" charset="0"/>
                        </a:rPr>
                        <a:t> </a:t>
                      </a:r>
                      <a:r>
                        <a:rPr lang="en-GB" sz="1800" dirty="0" smtClean="0">
                          <a:solidFill>
                            <a:srgbClr val="4B4B4B"/>
                          </a:solidFill>
                          <a:latin typeface="Arial" panose="020B0604020202020204" pitchFamily="34" charset="0"/>
                          <a:cs typeface="Arial" panose="020B0604020202020204" pitchFamily="34" charset="0"/>
                        </a:rPr>
                        <a:t>c</a:t>
                      </a:r>
                      <a:r>
                        <a:rPr lang="en-GB" sz="1800" spc="-5" dirty="0" smtClean="0">
                          <a:solidFill>
                            <a:srgbClr val="4B4B4B"/>
                          </a:solidFill>
                          <a:latin typeface="Arial" panose="020B0604020202020204" pitchFamily="34" charset="0"/>
                          <a:cs typeface="Arial" panose="020B0604020202020204" pitchFamily="34" charset="0"/>
                        </a:rPr>
                        <a:t>o</a:t>
                      </a:r>
                      <a:r>
                        <a:rPr lang="en-GB" sz="1800" dirty="0" smtClean="0">
                          <a:solidFill>
                            <a:srgbClr val="4B4B4B"/>
                          </a:solidFill>
                          <a:latin typeface="Arial" panose="020B0604020202020204" pitchFamily="34" charset="0"/>
                          <a:cs typeface="Arial" panose="020B0604020202020204" pitchFamily="34" charset="0"/>
                        </a:rPr>
                        <a:t>m</a:t>
                      </a:r>
                      <a:r>
                        <a:rPr lang="en-GB" sz="1800" spc="-5" dirty="0" smtClean="0">
                          <a:solidFill>
                            <a:srgbClr val="4B4B4B"/>
                          </a:solidFill>
                          <a:latin typeface="Arial" panose="020B0604020202020204" pitchFamily="34" charset="0"/>
                          <a:cs typeface="Arial" panose="020B0604020202020204" pitchFamily="34" charset="0"/>
                        </a:rPr>
                        <a:t>b</a:t>
                      </a:r>
                      <a:r>
                        <a:rPr lang="en-GB" sz="1800" spc="-10" dirty="0" smtClean="0">
                          <a:solidFill>
                            <a:srgbClr val="4B4B4B"/>
                          </a:solidFill>
                          <a:latin typeface="Arial" panose="020B0604020202020204" pitchFamily="34" charset="0"/>
                          <a:cs typeface="Arial" panose="020B0604020202020204" pitchFamily="34" charset="0"/>
                        </a:rPr>
                        <a:t>i</a:t>
                      </a:r>
                      <a:r>
                        <a:rPr lang="en-GB" sz="1800" spc="-5" dirty="0" smtClean="0">
                          <a:solidFill>
                            <a:srgbClr val="4B4B4B"/>
                          </a:solidFill>
                          <a:latin typeface="Arial" panose="020B0604020202020204" pitchFamily="34" charset="0"/>
                          <a:cs typeface="Arial" panose="020B0604020202020204" pitchFamily="34" charset="0"/>
                        </a:rPr>
                        <a:t>n</a:t>
                      </a:r>
                      <a:r>
                        <a:rPr lang="en-GB" sz="1800" spc="-10" dirty="0" smtClean="0">
                          <a:solidFill>
                            <a:srgbClr val="4B4B4B"/>
                          </a:solidFill>
                          <a:latin typeface="Arial" panose="020B0604020202020204" pitchFamily="34" charset="0"/>
                          <a:cs typeface="Arial" panose="020B0604020202020204" pitchFamily="34" charset="0"/>
                        </a:rPr>
                        <a:t>i</a:t>
                      </a:r>
                      <a:r>
                        <a:rPr lang="en-GB" sz="1800" spc="-5" dirty="0" smtClean="0">
                          <a:solidFill>
                            <a:srgbClr val="4B4B4B"/>
                          </a:solidFill>
                          <a:latin typeface="Arial" panose="020B0604020202020204" pitchFamily="34" charset="0"/>
                          <a:cs typeface="Arial" panose="020B0604020202020204" pitchFamily="34" charset="0"/>
                        </a:rPr>
                        <a:t>n</a:t>
                      </a:r>
                      <a:r>
                        <a:rPr lang="en-GB" sz="1800" dirty="0" smtClean="0">
                          <a:solidFill>
                            <a:srgbClr val="4B4B4B"/>
                          </a:solidFill>
                          <a:latin typeface="Arial" panose="020B0604020202020204" pitchFamily="34" charset="0"/>
                          <a:cs typeface="Arial" panose="020B0604020202020204" pitchFamily="34" charset="0"/>
                        </a:rPr>
                        <a:t>g a</a:t>
                      </a:r>
                      <a:r>
                        <a:rPr lang="en-GB" sz="1800" spc="-10" dirty="0" smtClean="0">
                          <a:solidFill>
                            <a:srgbClr val="4B4B4B"/>
                          </a:solidFill>
                          <a:latin typeface="Arial" panose="020B0604020202020204" pitchFamily="34" charset="0"/>
                          <a:cs typeface="Arial" panose="020B0604020202020204" pitchFamily="34" charset="0"/>
                        </a:rPr>
                        <a:t> </a:t>
                      </a:r>
                      <a:r>
                        <a:rPr lang="en-GB" sz="1800" spc="-15" dirty="0" smtClean="0">
                          <a:solidFill>
                            <a:srgbClr val="4B4B4B"/>
                          </a:solidFill>
                          <a:latin typeface="Arial" panose="020B0604020202020204" pitchFamily="34" charset="0"/>
                          <a:cs typeface="Arial" panose="020B0604020202020204" pitchFamily="34" charset="0"/>
                        </a:rPr>
                        <a:t>v</a:t>
                      </a:r>
                      <a:r>
                        <a:rPr lang="en-GB" sz="1800" spc="-5" dirty="0" smtClean="0">
                          <a:solidFill>
                            <a:srgbClr val="4B4B4B"/>
                          </a:solidFill>
                          <a:latin typeface="Arial" panose="020B0604020202020204" pitchFamily="34" charset="0"/>
                          <a:cs typeface="Arial" panose="020B0604020202020204" pitchFamily="34" charset="0"/>
                        </a:rPr>
                        <a:t>a</a:t>
                      </a:r>
                      <a:r>
                        <a:rPr lang="en-GB" sz="1800" dirty="0" smtClean="0">
                          <a:solidFill>
                            <a:srgbClr val="4B4B4B"/>
                          </a:solidFill>
                          <a:latin typeface="Arial" panose="020B0604020202020204" pitchFamily="34" charset="0"/>
                          <a:cs typeface="Arial" panose="020B0604020202020204" pitchFamily="34" charset="0"/>
                        </a:rPr>
                        <a:t>r</a:t>
                      </a:r>
                      <a:r>
                        <a:rPr lang="en-GB" sz="1800" spc="-10" dirty="0" smtClean="0">
                          <a:solidFill>
                            <a:srgbClr val="4B4B4B"/>
                          </a:solidFill>
                          <a:latin typeface="Arial" panose="020B0604020202020204" pitchFamily="34" charset="0"/>
                          <a:cs typeface="Arial" panose="020B0604020202020204" pitchFamily="34" charset="0"/>
                        </a:rPr>
                        <a:t>i</a:t>
                      </a:r>
                      <a:r>
                        <a:rPr lang="en-GB" sz="1800" spc="-5" dirty="0" smtClean="0">
                          <a:solidFill>
                            <a:srgbClr val="4B4B4B"/>
                          </a:solidFill>
                          <a:latin typeface="Arial" panose="020B0604020202020204" pitchFamily="34" charset="0"/>
                          <a:cs typeface="Arial" panose="020B0604020202020204" pitchFamily="34" charset="0"/>
                        </a:rPr>
                        <a:t>e</a:t>
                      </a:r>
                      <a:r>
                        <a:rPr lang="en-GB" sz="1800" spc="5" dirty="0" smtClean="0">
                          <a:solidFill>
                            <a:srgbClr val="4B4B4B"/>
                          </a:solidFill>
                          <a:latin typeface="Arial" panose="020B0604020202020204" pitchFamily="34" charset="0"/>
                          <a:cs typeface="Arial" panose="020B0604020202020204" pitchFamily="34" charset="0"/>
                        </a:rPr>
                        <a:t>t</a:t>
                      </a:r>
                      <a:r>
                        <a:rPr lang="en-GB" sz="1800" dirty="0" smtClean="0">
                          <a:solidFill>
                            <a:srgbClr val="4B4B4B"/>
                          </a:solidFill>
                          <a:latin typeface="Arial" panose="020B0604020202020204" pitchFamily="34" charset="0"/>
                          <a:cs typeface="Arial" panose="020B0604020202020204" pitchFamily="34" charset="0"/>
                        </a:rPr>
                        <a:t>y</a:t>
                      </a:r>
                      <a:r>
                        <a:rPr lang="en-GB" sz="1800" spc="-10"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o</a:t>
                      </a:r>
                      <a:r>
                        <a:rPr lang="en-GB" sz="1800" dirty="0" smtClean="0">
                          <a:solidFill>
                            <a:srgbClr val="4B4B4B"/>
                          </a:solidFill>
                          <a:latin typeface="Arial" panose="020B0604020202020204" pitchFamily="34" charset="0"/>
                          <a:cs typeface="Arial" panose="020B0604020202020204" pitchFamily="34" charset="0"/>
                        </a:rPr>
                        <a:t>f</a:t>
                      </a:r>
                      <a:r>
                        <a:rPr lang="en-GB" sz="1800" spc="-15" dirty="0" smtClean="0">
                          <a:solidFill>
                            <a:srgbClr val="4B4B4B"/>
                          </a:solidFill>
                          <a:latin typeface="Arial" panose="020B0604020202020204" pitchFamily="34" charset="0"/>
                          <a:cs typeface="Arial" panose="020B0604020202020204" pitchFamily="34" charset="0"/>
                        </a:rPr>
                        <a:t> </a:t>
                      </a:r>
                      <a:r>
                        <a:rPr lang="en-GB" sz="1800" spc="-5" dirty="0" smtClean="0">
                          <a:solidFill>
                            <a:srgbClr val="4B4B4B"/>
                          </a:solidFill>
                          <a:latin typeface="Arial" panose="020B0604020202020204" pitchFamily="34" charset="0"/>
                          <a:cs typeface="Arial" panose="020B0604020202020204" pitchFamily="34" charset="0"/>
                        </a:rPr>
                        <a:t>no</a:t>
                      </a:r>
                      <a:r>
                        <a:rPr lang="en-GB" sz="1800" spc="5" dirty="0" smtClean="0">
                          <a:solidFill>
                            <a:srgbClr val="4B4B4B"/>
                          </a:solidFill>
                          <a:latin typeface="Arial" panose="020B0604020202020204" pitchFamily="34" charset="0"/>
                          <a:cs typeface="Arial" panose="020B0604020202020204" pitchFamily="34" charset="0"/>
                        </a:rPr>
                        <a:t>t</a:t>
                      </a:r>
                      <a:r>
                        <a:rPr lang="en-GB" sz="1800" spc="-5" dirty="0" smtClean="0">
                          <a:solidFill>
                            <a:srgbClr val="4B4B4B"/>
                          </a:solidFill>
                          <a:latin typeface="Arial" panose="020B0604020202020204" pitchFamily="34" charset="0"/>
                          <a:cs typeface="Arial" panose="020B0604020202020204" pitchFamily="34" charset="0"/>
                        </a:rPr>
                        <a:t>e</a:t>
                      </a:r>
                      <a:r>
                        <a:rPr lang="en-GB" sz="1800" dirty="0" smtClean="0">
                          <a:solidFill>
                            <a:srgbClr val="4B4B4B"/>
                          </a:solidFill>
                          <a:latin typeface="Arial" panose="020B0604020202020204" pitchFamily="34" charset="0"/>
                          <a:cs typeface="Arial" panose="020B0604020202020204" pitchFamily="34" charset="0"/>
                        </a:rPr>
                        <a:t>s</a:t>
                      </a:r>
                      <a:r>
                        <a:rPr lang="en-GB" sz="1800" spc="-20" dirty="0" smtClean="0">
                          <a:solidFill>
                            <a:srgbClr val="4B4B4B"/>
                          </a:solidFill>
                          <a:latin typeface="Arial" panose="020B0604020202020204" pitchFamily="34" charset="0"/>
                          <a:cs typeface="Arial" panose="020B0604020202020204" pitchFamily="34" charset="0"/>
                        </a:rPr>
                        <a:t> w</a:t>
                      </a:r>
                      <a:r>
                        <a:rPr lang="en-GB" sz="1800" spc="-10" dirty="0" smtClean="0">
                          <a:solidFill>
                            <a:srgbClr val="4B4B4B"/>
                          </a:solidFill>
                          <a:latin typeface="Arial" panose="020B0604020202020204" pitchFamily="34" charset="0"/>
                          <a:cs typeface="Arial" panose="020B0604020202020204" pitchFamily="34" charset="0"/>
                        </a:rPr>
                        <a:t>i</a:t>
                      </a:r>
                      <a:r>
                        <a:rPr lang="en-GB" sz="1800" spc="5" dirty="0" smtClean="0">
                          <a:solidFill>
                            <a:srgbClr val="4B4B4B"/>
                          </a:solidFill>
                          <a:latin typeface="Arial" panose="020B0604020202020204" pitchFamily="34" charset="0"/>
                          <a:cs typeface="Arial" panose="020B0604020202020204" pitchFamily="34" charset="0"/>
                        </a:rPr>
                        <a:t>t</a:t>
                      </a:r>
                      <a:r>
                        <a:rPr lang="en-GB" sz="1800" dirty="0" smtClean="0">
                          <a:solidFill>
                            <a:srgbClr val="4B4B4B"/>
                          </a:solidFill>
                          <a:latin typeface="Arial" panose="020B0604020202020204" pitchFamily="34" charset="0"/>
                          <a:cs typeface="Arial" panose="020B0604020202020204" pitchFamily="34" charset="0"/>
                        </a:rPr>
                        <a:t>h </a:t>
                      </a:r>
                      <a:r>
                        <a:rPr lang="en-GB" sz="1800" spc="-5" dirty="0" smtClean="0">
                          <a:solidFill>
                            <a:srgbClr val="4B4B4B"/>
                          </a:solidFill>
                          <a:latin typeface="Arial" panose="020B0604020202020204" pitchFamily="34" charset="0"/>
                          <a:cs typeface="Arial" panose="020B0604020202020204" pitchFamily="34" charset="0"/>
                        </a:rPr>
                        <a:t>d</a:t>
                      </a:r>
                      <a:r>
                        <a:rPr lang="en-GB" sz="1800" spc="-10" dirty="0" smtClean="0">
                          <a:solidFill>
                            <a:srgbClr val="4B4B4B"/>
                          </a:solidFill>
                          <a:latin typeface="Arial" panose="020B0604020202020204" pitchFamily="34" charset="0"/>
                          <a:cs typeface="Arial" panose="020B0604020202020204" pitchFamily="34" charset="0"/>
                        </a:rPr>
                        <a:t>i</a:t>
                      </a:r>
                      <a:r>
                        <a:rPr lang="en-GB" sz="1800" spc="15" dirty="0" smtClean="0">
                          <a:solidFill>
                            <a:srgbClr val="4B4B4B"/>
                          </a:solidFill>
                          <a:latin typeface="Arial" panose="020B0604020202020204" pitchFamily="34" charset="0"/>
                          <a:cs typeface="Arial" panose="020B0604020202020204" pitchFamily="34" charset="0"/>
                        </a:rPr>
                        <a:t>ff</a:t>
                      </a:r>
                      <a:r>
                        <a:rPr lang="en-GB" sz="1800" spc="-5" dirty="0" smtClean="0">
                          <a:solidFill>
                            <a:srgbClr val="4B4B4B"/>
                          </a:solidFill>
                          <a:latin typeface="Arial" panose="020B0604020202020204" pitchFamily="34" charset="0"/>
                          <a:cs typeface="Arial" panose="020B0604020202020204" pitchFamily="34" charset="0"/>
                        </a:rPr>
                        <a:t>e</a:t>
                      </a:r>
                      <a:r>
                        <a:rPr lang="en-GB" sz="1800" dirty="0" smtClean="0">
                          <a:solidFill>
                            <a:srgbClr val="4B4B4B"/>
                          </a:solidFill>
                          <a:latin typeface="Arial" panose="020B0604020202020204" pitchFamily="34" charset="0"/>
                          <a:cs typeface="Arial" panose="020B0604020202020204" pitchFamily="34" charset="0"/>
                        </a:rPr>
                        <a:t>r</a:t>
                      </a:r>
                      <a:r>
                        <a:rPr lang="en-GB" sz="1800" spc="-5" dirty="0" smtClean="0">
                          <a:solidFill>
                            <a:srgbClr val="4B4B4B"/>
                          </a:solidFill>
                          <a:latin typeface="Arial" panose="020B0604020202020204" pitchFamily="34" charset="0"/>
                          <a:cs typeface="Arial" panose="020B0604020202020204" pitchFamily="34" charset="0"/>
                        </a:rPr>
                        <a:t>en</a:t>
                      </a:r>
                      <a:r>
                        <a:rPr lang="en-GB" sz="1800" dirty="0" smtClean="0">
                          <a:solidFill>
                            <a:srgbClr val="4B4B4B"/>
                          </a:solidFill>
                          <a:latin typeface="Arial" panose="020B0604020202020204" pitchFamily="34" charset="0"/>
                          <a:cs typeface="Arial" panose="020B0604020202020204" pitchFamily="34" charset="0"/>
                        </a:rPr>
                        <a:t>t </a:t>
                      </a:r>
                      <a:r>
                        <a:rPr lang="en-GB" sz="1800" spc="-5" dirty="0" smtClean="0">
                          <a:solidFill>
                            <a:srgbClr val="4B4B4B"/>
                          </a:solidFill>
                          <a:latin typeface="Arial" panose="020B0604020202020204" pitchFamily="34" charset="0"/>
                          <a:cs typeface="Arial" panose="020B0604020202020204" pitchFamily="34" charset="0"/>
                        </a:rPr>
                        <a:t>du</a:t>
                      </a:r>
                      <a:r>
                        <a:rPr lang="en-GB" sz="1800" dirty="0" smtClean="0">
                          <a:solidFill>
                            <a:srgbClr val="4B4B4B"/>
                          </a:solidFill>
                          <a:latin typeface="Arial" panose="020B0604020202020204" pitchFamily="34" charset="0"/>
                          <a:cs typeface="Arial" panose="020B0604020202020204" pitchFamily="34" charset="0"/>
                        </a:rPr>
                        <a:t>r</a:t>
                      </a:r>
                      <a:r>
                        <a:rPr lang="en-GB" sz="1800" spc="-5" dirty="0" smtClean="0">
                          <a:solidFill>
                            <a:srgbClr val="4B4B4B"/>
                          </a:solidFill>
                          <a:latin typeface="Arial" panose="020B0604020202020204" pitchFamily="34" charset="0"/>
                          <a:cs typeface="Arial" panose="020B0604020202020204" pitchFamily="34" charset="0"/>
                        </a:rPr>
                        <a:t>a</a:t>
                      </a:r>
                      <a:r>
                        <a:rPr lang="en-GB" sz="1800" spc="5" dirty="0" smtClean="0">
                          <a:solidFill>
                            <a:srgbClr val="4B4B4B"/>
                          </a:solidFill>
                          <a:latin typeface="Arial" panose="020B0604020202020204" pitchFamily="34" charset="0"/>
                          <a:cs typeface="Arial" panose="020B0604020202020204" pitchFamily="34" charset="0"/>
                        </a:rPr>
                        <a:t>t</a:t>
                      </a:r>
                      <a:r>
                        <a:rPr lang="en-GB" sz="1800" spc="-10" dirty="0" smtClean="0">
                          <a:solidFill>
                            <a:srgbClr val="4B4B4B"/>
                          </a:solidFill>
                          <a:latin typeface="Arial" panose="020B0604020202020204" pitchFamily="34" charset="0"/>
                          <a:cs typeface="Arial" panose="020B0604020202020204" pitchFamily="34" charset="0"/>
                        </a:rPr>
                        <a:t>i</a:t>
                      </a:r>
                      <a:r>
                        <a:rPr lang="en-GB" sz="1800" spc="-5" dirty="0" smtClean="0">
                          <a:solidFill>
                            <a:srgbClr val="4B4B4B"/>
                          </a:solidFill>
                          <a:latin typeface="Arial" panose="020B0604020202020204" pitchFamily="34" charset="0"/>
                          <a:cs typeface="Arial" panose="020B0604020202020204" pitchFamily="34" charset="0"/>
                        </a:rPr>
                        <a:t>on</a:t>
                      </a:r>
                      <a:r>
                        <a:rPr lang="en-GB" sz="1800" dirty="0" smtClean="0">
                          <a:solidFill>
                            <a:srgbClr val="4B4B4B"/>
                          </a:solidFill>
                          <a:latin typeface="Arial" panose="020B0604020202020204" pitchFamily="34" charset="0"/>
                          <a:cs typeface="Arial" panose="020B0604020202020204" pitchFamily="34"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1272">
                <a:tc>
                  <a:txBody>
                    <a:bodyPr/>
                    <a:lstStyle/>
                    <a:p>
                      <a:r>
                        <a:rPr lang="en-GB" sz="1800" dirty="0" smtClean="0">
                          <a:latin typeface="Arial" panose="020B0604020202020204" pitchFamily="34" charset="0"/>
                          <a:cs typeface="Arial" panose="020B0604020202020204" pitchFamily="34" charset="0"/>
                          <a:hlinkClick r:id="rId6" action="ppaction://hlinksldjump"/>
                        </a:rPr>
                        <a:t>Dynamics</a:t>
                      </a:r>
                      <a:endParaRPr lang="en-GB" sz="1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spc="-5" dirty="0" smtClean="0">
                          <a:solidFill>
                            <a:srgbClr val="4B4B4B"/>
                          </a:solidFill>
                          <a:latin typeface="Arial" panose="020B0604020202020204" pitchFamily="34" charset="0"/>
                          <a:cs typeface="Arial" panose="020B0604020202020204" pitchFamily="34" charset="0"/>
                        </a:rPr>
                        <a:t>Vo</a:t>
                      </a:r>
                      <a:r>
                        <a:rPr lang="en-GB" sz="1800" spc="-10" dirty="0" smtClean="0">
                          <a:solidFill>
                            <a:srgbClr val="4B4B4B"/>
                          </a:solidFill>
                          <a:latin typeface="Arial" panose="020B0604020202020204" pitchFamily="34" charset="0"/>
                          <a:cs typeface="Arial" panose="020B0604020202020204" pitchFamily="34" charset="0"/>
                        </a:rPr>
                        <a:t>l</a:t>
                      </a:r>
                      <a:r>
                        <a:rPr lang="en-GB" sz="1800" spc="-5" dirty="0" smtClean="0">
                          <a:solidFill>
                            <a:srgbClr val="4B4B4B"/>
                          </a:solidFill>
                          <a:latin typeface="Arial" panose="020B0604020202020204" pitchFamily="34" charset="0"/>
                          <a:cs typeface="Arial" panose="020B0604020202020204" pitchFamily="34" charset="0"/>
                        </a:rPr>
                        <a:t>u</a:t>
                      </a:r>
                      <a:r>
                        <a:rPr lang="en-GB" sz="1800" dirty="0" smtClean="0">
                          <a:solidFill>
                            <a:srgbClr val="4B4B4B"/>
                          </a:solidFill>
                          <a:latin typeface="Arial" panose="020B0604020202020204" pitchFamily="34" charset="0"/>
                          <a:cs typeface="Arial" panose="020B0604020202020204" pitchFamily="34" charset="0"/>
                        </a:rPr>
                        <a:t>me</a:t>
                      </a:r>
                      <a:r>
                        <a:rPr lang="en-GB" sz="1800" spc="-10" dirty="0" smtClean="0">
                          <a:solidFill>
                            <a:srgbClr val="4B4B4B"/>
                          </a:solidFill>
                          <a:latin typeface="Arial" panose="020B0604020202020204" pitchFamily="34" charset="0"/>
                          <a:cs typeface="Arial" panose="020B0604020202020204" pitchFamily="34" charset="0"/>
                        </a:rPr>
                        <a:t> i</a:t>
                      </a:r>
                      <a:r>
                        <a:rPr lang="en-GB" sz="1800" dirty="0" smtClean="0">
                          <a:solidFill>
                            <a:srgbClr val="4B4B4B"/>
                          </a:solidFill>
                          <a:latin typeface="Arial" panose="020B0604020202020204" pitchFamily="34" charset="0"/>
                          <a:cs typeface="Arial" panose="020B0604020202020204" pitchFamily="34" charset="0"/>
                        </a:rPr>
                        <a:t>n</a:t>
                      </a:r>
                      <a:r>
                        <a:rPr lang="en-GB" sz="1800" spc="5" dirty="0" smtClean="0">
                          <a:solidFill>
                            <a:srgbClr val="4B4B4B"/>
                          </a:solidFill>
                          <a:latin typeface="Arial" panose="020B0604020202020204" pitchFamily="34" charset="0"/>
                          <a:cs typeface="Arial" panose="020B0604020202020204" pitchFamily="34" charset="0"/>
                        </a:rPr>
                        <a:t> </a:t>
                      </a:r>
                      <a:r>
                        <a:rPr lang="en-GB" sz="1800" dirty="0" smtClean="0">
                          <a:solidFill>
                            <a:srgbClr val="4B4B4B"/>
                          </a:solidFill>
                          <a:latin typeface="Arial" panose="020B0604020202020204" pitchFamily="34" charset="0"/>
                          <a:cs typeface="Arial" panose="020B0604020202020204" pitchFamily="34" charset="0"/>
                        </a:rPr>
                        <a:t>m</a:t>
                      </a:r>
                      <a:r>
                        <a:rPr lang="en-GB" sz="1800" spc="-5" dirty="0" smtClean="0">
                          <a:solidFill>
                            <a:srgbClr val="4B4B4B"/>
                          </a:solidFill>
                          <a:latin typeface="Arial" panose="020B0604020202020204" pitchFamily="34" charset="0"/>
                          <a:cs typeface="Arial" panose="020B0604020202020204" pitchFamily="34" charset="0"/>
                        </a:rPr>
                        <a:t>u</a:t>
                      </a:r>
                      <a:r>
                        <a:rPr lang="en-GB" sz="1800" dirty="0" smtClean="0">
                          <a:solidFill>
                            <a:srgbClr val="4B4B4B"/>
                          </a:solidFill>
                          <a:latin typeface="Arial" panose="020B0604020202020204" pitchFamily="34" charset="0"/>
                          <a:cs typeface="Arial" panose="020B0604020202020204" pitchFamily="34" charset="0"/>
                        </a:rPr>
                        <a:t>s</a:t>
                      </a:r>
                      <a:r>
                        <a:rPr lang="en-GB" sz="1800" spc="-10" dirty="0" smtClean="0">
                          <a:solidFill>
                            <a:srgbClr val="4B4B4B"/>
                          </a:solidFill>
                          <a:latin typeface="Arial" panose="020B0604020202020204" pitchFamily="34" charset="0"/>
                          <a:cs typeface="Arial" panose="020B0604020202020204" pitchFamily="34" charset="0"/>
                        </a:rPr>
                        <a:t>i</a:t>
                      </a:r>
                      <a:r>
                        <a:rPr lang="en-GB" sz="1800" dirty="0" smtClean="0">
                          <a:solidFill>
                            <a:srgbClr val="4B4B4B"/>
                          </a:solidFill>
                          <a:latin typeface="Arial" panose="020B0604020202020204" pitchFamily="34" charset="0"/>
                          <a:cs typeface="Arial" panose="020B0604020202020204" pitchFamily="34" charset="0"/>
                        </a:rPr>
                        <a:t>c</a:t>
                      </a:r>
                      <a:r>
                        <a:rPr lang="en-GB" sz="1800" spc="-10" dirty="0" smtClean="0">
                          <a:solidFill>
                            <a:srgbClr val="4B4B4B"/>
                          </a:solidFill>
                          <a:latin typeface="Arial" panose="020B0604020202020204" pitchFamily="34" charset="0"/>
                          <a:cs typeface="Arial" panose="020B0604020202020204" pitchFamily="34" charset="0"/>
                        </a:rPr>
                        <a:t> </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1272">
                <a:tc>
                  <a:txBody>
                    <a:bodyPr/>
                    <a:lstStyle/>
                    <a:p>
                      <a:r>
                        <a:rPr lang="en-GB" sz="1800" dirty="0" smtClean="0">
                          <a:solidFill>
                            <a:srgbClr val="4B4B4B"/>
                          </a:solidFill>
                          <a:latin typeface="Arial" panose="020B0604020202020204" pitchFamily="34" charset="0"/>
                          <a:cs typeface="Arial" panose="020B0604020202020204" pitchFamily="34" charset="0"/>
                        </a:rPr>
                        <a:t>Form</a:t>
                      </a:r>
                      <a:endParaRPr lang="en-GB" sz="1800" dirty="0">
                        <a:solidFill>
                          <a:srgbClr val="4B4B4B"/>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spc="10" dirty="0" smtClean="0">
                          <a:solidFill>
                            <a:srgbClr val="4B4B4B"/>
                          </a:solidFill>
                          <a:latin typeface="Arial" panose="020B0604020202020204" pitchFamily="34" charset="0"/>
                          <a:ea typeface="+mn-ea"/>
                          <a:cs typeface="Arial" panose="020B0604020202020204" pitchFamily="34" charset="0"/>
                        </a:rPr>
                        <a:t>The overall plan of a piece of music </a:t>
                      </a:r>
                      <a:endParaRPr lang="en-GB" sz="1800" spc="10" dirty="0">
                        <a:solidFill>
                          <a:srgbClr val="4B4B4B"/>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9515">
                <a:tc>
                  <a:txBody>
                    <a:bodyPr/>
                    <a:lstStyle/>
                    <a:p>
                      <a:r>
                        <a:rPr lang="en-GB" sz="1800" dirty="0" smtClean="0">
                          <a:latin typeface="Arial" panose="020B0604020202020204" pitchFamily="34" charset="0"/>
                          <a:cs typeface="Arial" panose="020B0604020202020204" pitchFamily="34" charset="0"/>
                          <a:hlinkClick r:id="rId7" action="ppaction://hlinksldjump"/>
                        </a:rPr>
                        <a:t>Structure</a:t>
                      </a:r>
                      <a:endParaRPr lang="en-GB" sz="1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GB" sz="1800" spc="10" dirty="0" smtClean="0">
                          <a:solidFill>
                            <a:srgbClr val="4B4B4B"/>
                          </a:solidFill>
                          <a:latin typeface="Arial" panose="020B0604020202020204" pitchFamily="34" charset="0"/>
                          <a:ea typeface="+mn-ea"/>
                          <a:cs typeface="Arial" panose="020B0604020202020204" pitchFamily="34" charset="0"/>
                        </a:rPr>
                        <a:t>The way in which the music is pieced together within the form and/or the structure of the other major elements </a:t>
                      </a:r>
                      <a:r>
                        <a:rPr lang="en-GB" sz="1800" spc="10" dirty="0" err="1" smtClean="0">
                          <a:solidFill>
                            <a:srgbClr val="4B4B4B"/>
                          </a:solidFill>
                          <a:latin typeface="Arial" panose="020B0604020202020204" pitchFamily="34" charset="0"/>
                          <a:ea typeface="+mn-ea"/>
                          <a:cs typeface="Arial" panose="020B0604020202020204" pitchFamily="34" charset="0"/>
                        </a:rPr>
                        <a:t>eg</a:t>
                      </a:r>
                      <a:r>
                        <a:rPr lang="en-GB" sz="1800" spc="10" dirty="0" smtClean="0">
                          <a:solidFill>
                            <a:srgbClr val="4B4B4B"/>
                          </a:solidFill>
                          <a:latin typeface="Arial" panose="020B0604020202020204" pitchFamily="34" charset="0"/>
                          <a:ea typeface="+mn-ea"/>
                          <a:cs typeface="Arial" panose="020B0604020202020204" pitchFamily="34" charset="0"/>
                        </a:rPr>
                        <a:t> the melodic structure, harmonic structure, rhythmic structure etc.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82473289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spc="-5" dirty="0">
                <a:solidFill>
                  <a:srgbClr val="412878"/>
                </a:solidFill>
                <a:latin typeface="AQA Chevin Pro Light" panose="020F0303030000060003" pitchFamily="34" charset="0"/>
                <a:cs typeface="Arial" panose="020B0604020202020204" pitchFamily="34" charset="0"/>
              </a:rPr>
              <a:t>M</a:t>
            </a:r>
            <a:r>
              <a:rPr dirty="0">
                <a:solidFill>
                  <a:srgbClr val="412878"/>
                </a:solidFill>
                <a:latin typeface="AQA Chevin Pro Light" panose="020F0303030000060003" pitchFamily="34" charset="0"/>
                <a:cs typeface="Arial" panose="020B0604020202020204" pitchFamily="34" charset="0"/>
              </a:rPr>
              <a:t>e</a:t>
            </a:r>
            <a:r>
              <a:rPr spc="-5" dirty="0">
                <a:solidFill>
                  <a:srgbClr val="412878"/>
                </a:solidFill>
                <a:latin typeface="AQA Chevin Pro Light" panose="020F0303030000060003" pitchFamily="34" charset="0"/>
                <a:cs typeface="Arial" panose="020B0604020202020204" pitchFamily="34" charset="0"/>
              </a:rPr>
              <a:t>l</a:t>
            </a:r>
            <a:r>
              <a:rPr spc="5" dirty="0">
                <a:solidFill>
                  <a:srgbClr val="412878"/>
                </a:solidFill>
                <a:latin typeface="AQA Chevin Pro Light" panose="020F0303030000060003" pitchFamily="34" charset="0"/>
                <a:cs typeface="Arial" panose="020B0604020202020204" pitchFamily="34" charset="0"/>
              </a:rPr>
              <a:t>o</a:t>
            </a:r>
            <a:r>
              <a:rPr dirty="0">
                <a:solidFill>
                  <a:srgbClr val="412878"/>
                </a:solidFill>
                <a:latin typeface="AQA Chevin Pro Light" panose="020F0303030000060003" pitchFamily="34" charset="0"/>
                <a:cs typeface="Arial" panose="020B0604020202020204" pitchFamily="34" charset="0"/>
              </a:rPr>
              <a:t>dy</a:t>
            </a:r>
            <a:r>
              <a:rPr spc="-35" dirty="0">
                <a:solidFill>
                  <a:srgbClr val="412878"/>
                </a:solidFill>
                <a:latin typeface="AQA Chevin Pro Light" panose="020F0303030000060003" pitchFamily="34" charset="0"/>
                <a:cs typeface="Arial" panose="020B0604020202020204" pitchFamily="34" charset="0"/>
              </a:rPr>
              <a:t> </a:t>
            </a:r>
            <a:r>
              <a:rPr lang="en-GB" dirty="0" smtClean="0">
                <a:solidFill>
                  <a:srgbClr val="412878"/>
                </a:solidFill>
                <a:latin typeface="AQA Chevin Pro Light" panose="020F0303030000060003" pitchFamily="34" charset="0"/>
                <a:cs typeface="Arial" panose="020B0604020202020204" pitchFamily="34" charset="0"/>
              </a:rPr>
              <a:t>e</a:t>
            </a:r>
            <a:r>
              <a:rPr spc="-5" dirty="0" err="1" smtClean="0">
                <a:solidFill>
                  <a:srgbClr val="412878"/>
                </a:solidFill>
                <a:latin typeface="AQA Chevin Pro Light" panose="020F0303030000060003" pitchFamily="34" charset="0"/>
                <a:cs typeface="Arial" panose="020B0604020202020204" pitchFamily="34" charset="0"/>
              </a:rPr>
              <a:t>x</a:t>
            </a:r>
            <a:r>
              <a:rPr spc="-10" dirty="0" err="1" smtClean="0">
                <a:solidFill>
                  <a:srgbClr val="412878"/>
                </a:solidFill>
                <a:latin typeface="AQA Chevin Pro Light" panose="020F0303030000060003" pitchFamily="34" charset="0"/>
                <a:cs typeface="Arial" panose="020B0604020202020204" pitchFamily="34" charset="0"/>
              </a:rPr>
              <a:t>a</a:t>
            </a:r>
            <a:r>
              <a:rPr dirty="0" err="1" smtClean="0">
                <a:solidFill>
                  <a:srgbClr val="412878"/>
                </a:solidFill>
                <a:latin typeface="AQA Chevin Pro Light" panose="020F0303030000060003" pitchFamily="34" charset="0"/>
                <a:cs typeface="Arial" panose="020B0604020202020204" pitchFamily="34" charset="0"/>
              </a:rPr>
              <a:t>mples</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206871" y="5736944"/>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6" name="object 6"/>
          <p:cNvSpPr txBox="1"/>
          <p:nvPr/>
        </p:nvSpPr>
        <p:spPr>
          <a:xfrm>
            <a:off x="8350018" y="5880613"/>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2" action="ppaction://hlinksldjump"/>
              </a:rPr>
              <a:t>H</a:t>
            </a:r>
            <a:r>
              <a:rPr sz="1100" dirty="0">
                <a:solidFill>
                  <a:srgbClr val="FFFFFF"/>
                </a:solidFill>
                <a:latin typeface="Arial"/>
                <a:cs typeface="Arial"/>
                <a:hlinkClick r:id="rId2" action="ppaction://hlinksldjump"/>
              </a:rPr>
              <a:t>o</a:t>
            </a:r>
            <a:r>
              <a:rPr sz="1100" spc="5" dirty="0">
                <a:solidFill>
                  <a:srgbClr val="FFFFFF"/>
                </a:solidFill>
                <a:latin typeface="Arial"/>
                <a:cs typeface="Arial"/>
                <a:hlinkClick r:id="rId2" action="ppaction://hlinksldjump"/>
              </a:rPr>
              <a:t>m</a:t>
            </a:r>
            <a:r>
              <a:rPr sz="1100" dirty="0">
                <a:solidFill>
                  <a:srgbClr val="FFFFFF"/>
                </a:solidFill>
                <a:latin typeface="Arial"/>
                <a:cs typeface="Arial"/>
                <a:hlinkClick r:id="rId2" action="ppaction://hlinksldjump"/>
              </a:rPr>
              <a:t>e</a:t>
            </a:r>
            <a:endParaRPr sz="1100" dirty="0">
              <a:latin typeface="Arial"/>
              <a:cs typeface="Arial"/>
            </a:endParaRPr>
          </a:p>
        </p:txBody>
      </p:sp>
      <p:sp>
        <p:nvSpPr>
          <p:cNvPr id="13" name="object 13"/>
          <p:cNvSpPr/>
          <p:nvPr/>
        </p:nvSpPr>
        <p:spPr>
          <a:xfrm>
            <a:off x="8186227" y="5087976"/>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15" name="object 15"/>
          <p:cNvSpPr txBox="1"/>
          <p:nvPr/>
        </p:nvSpPr>
        <p:spPr>
          <a:xfrm>
            <a:off x="8213716" y="5172614"/>
            <a:ext cx="618932"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16" name="object 16"/>
          <p:cNvSpPr txBox="1"/>
          <p:nvPr/>
        </p:nvSpPr>
        <p:spPr>
          <a:xfrm>
            <a:off x="533400" y="1156299"/>
            <a:ext cx="3134360" cy="276999"/>
          </a:xfrm>
          <a:prstGeom prst="rect">
            <a:avLst/>
          </a:prstGeom>
        </p:spPr>
        <p:txBody>
          <a:bodyPr vert="horz" wrap="square" lIns="0" tIns="0" rIns="0" bIns="0" rtlCol="0">
            <a:spAutoFit/>
          </a:bodyPr>
          <a:lstStyle/>
          <a:p>
            <a:pPr marL="12700" algn="ctr">
              <a:lnSpc>
                <a:spcPct val="100000"/>
              </a:lnSpc>
            </a:pPr>
            <a:r>
              <a:rPr sz="1800" dirty="0">
                <a:solidFill>
                  <a:srgbClr val="412878"/>
                </a:solidFill>
                <a:latin typeface="Arial"/>
                <a:cs typeface="Arial"/>
              </a:rPr>
              <a:t>E</a:t>
            </a:r>
            <a:r>
              <a:rPr sz="1800" spc="-15" dirty="0">
                <a:solidFill>
                  <a:srgbClr val="412878"/>
                </a:solidFill>
                <a:latin typeface="Arial"/>
                <a:cs typeface="Arial"/>
              </a:rPr>
              <a:t>x</a:t>
            </a:r>
            <a:r>
              <a:rPr sz="1800" spc="-10" dirty="0">
                <a:solidFill>
                  <a:srgbClr val="412878"/>
                </a:solidFill>
                <a:latin typeface="Arial"/>
                <a:cs typeface="Arial"/>
              </a:rPr>
              <a:t>a</a:t>
            </a:r>
            <a:r>
              <a:rPr sz="1800" dirty="0">
                <a:solidFill>
                  <a:srgbClr val="412878"/>
                </a:solidFill>
                <a:latin typeface="Arial"/>
                <a:cs typeface="Arial"/>
              </a:rPr>
              <a:t>m</a:t>
            </a:r>
            <a:r>
              <a:rPr sz="1800" spc="-10" dirty="0">
                <a:solidFill>
                  <a:srgbClr val="412878"/>
                </a:solidFill>
                <a:latin typeface="Arial"/>
                <a:cs typeface="Arial"/>
              </a:rPr>
              <a:t>p</a:t>
            </a:r>
            <a:r>
              <a:rPr sz="1800" spc="-5" dirty="0">
                <a:solidFill>
                  <a:srgbClr val="412878"/>
                </a:solidFill>
                <a:latin typeface="Arial"/>
                <a:cs typeface="Arial"/>
              </a:rPr>
              <a:t>l</a:t>
            </a:r>
            <a:r>
              <a:rPr sz="1800" spc="-10" dirty="0">
                <a:solidFill>
                  <a:srgbClr val="412878"/>
                </a:solidFill>
                <a:latin typeface="Arial"/>
                <a:cs typeface="Arial"/>
              </a:rPr>
              <a:t>e</a:t>
            </a:r>
            <a:r>
              <a:rPr sz="1800" dirty="0">
                <a:solidFill>
                  <a:srgbClr val="412878"/>
                </a:solidFill>
                <a:latin typeface="Arial"/>
                <a:cs typeface="Arial"/>
              </a:rPr>
              <a:t>s</a:t>
            </a:r>
            <a:r>
              <a:rPr sz="1800" spc="25" dirty="0">
                <a:solidFill>
                  <a:srgbClr val="412878"/>
                </a:solidFill>
                <a:latin typeface="Arial"/>
                <a:cs typeface="Arial"/>
              </a:rPr>
              <a:t> </a:t>
            </a:r>
            <a:r>
              <a:rPr sz="1800" spc="-10" dirty="0">
                <a:solidFill>
                  <a:srgbClr val="412878"/>
                </a:solidFill>
                <a:latin typeface="Arial"/>
                <a:cs typeface="Arial"/>
              </a:rPr>
              <a:t>o</a:t>
            </a:r>
            <a:r>
              <a:rPr sz="1800" spc="-5" dirty="0">
                <a:solidFill>
                  <a:srgbClr val="412878"/>
                </a:solidFill>
                <a:latin typeface="Arial"/>
                <a:cs typeface="Arial"/>
              </a:rPr>
              <a:t>f</a:t>
            </a:r>
            <a:r>
              <a:rPr sz="1800" spc="5" dirty="0">
                <a:solidFill>
                  <a:srgbClr val="412878"/>
                </a:solidFill>
                <a:latin typeface="Arial"/>
                <a:cs typeface="Arial"/>
              </a:rPr>
              <a:t> </a:t>
            </a:r>
            <a:r>
              <a:rPr sz="1800" dirty="0">
                <a:solidFill>
                  <a:srgbClr val="412878"/>
                </a:solidFill>
                <a:latin typeface="Arial"/>
                <a:cs typeface="Arial"/>
              </a:rPr>
              <a:t>m</a:t>
            </a:r>
            <a:r>
              <a:rPr sz="1800" spc="-10" dirty="0">
                <a:solidFill>
                  <a:srgbClr val="412878"/>
                </a:solidFill>
                <a:latin typeface="Arial"/>
                <a:cs typeface="Arial"/>
              </a:rPr>
              <a:t>e</a:t>
            </a:r>
            <a:r>
              <a:rPr sz="1800" spc="-5" dirty="0">
                <a:solidFill>
                  <a:srgbClr val="412878"/>
                </a:solidFill>
                <a:latin typeface="Arial"/>
                <a:cs typeface="Arial"/>
              </a:rPr>
              <a:t>l</a:t>
            </a:r>
            <a:r>
              <a:rPr sz="1800" spc="-10" dirty="0">
                <a:solidFill>
                  <a:srgbClr val="412878"/>
                </a:solidFill>
                <a:latin typeface="Arial"/>
                <a:cs typeface="Arial"/>
              </a:rPr>
              <a:t>od</a:t>
            </a:r>
            <a:r>
              <a:rPr sz="1800" dirty="0">
                <a:solidFill>
                  <a:srgbClr val="412878"/>
                </a:solidFill>
                <a:latin typeface="Arial"/>
                <a:cs typeface="Arial"/>
              </a:rPr>
              <a:t>y</a:t>
            </a:r>
            <a:r>
              <a:rPr sz="1800" spc="15" dirty="0">
                <a:solidFill>
                  <a:srgbClr val="412878"/>
                </a:solidFill>
                <a:latin typeface="Arial"/>
                <a:cs typeface="Arial"/>
              </a:rPr>
              <a:t> </a:t>
            </a:r>
            <a:r>
              <a:rPr sz="1800" spc="-10" dirty="0">
                <a:solidFill>
                  <a:srgbClr val="412878"/>
                </a:solidFill>
                <a:latin typeface="Arial"/>
                <a:cs typeface="Arial"/>
              </a:rPr>
              <a:t>e</a:t>
            </a:r>
            <a:r>
              <a:rPr sz="1800" spc="-5" dirty="0">
                <a:solidFill>
                  <a:srgbClr val="412878"/>
                </a:solidFill>
                <a:latin typeface="Arial"/>
                <a:cs typeface="Arial"/>
              </a:rPr>
              <a:t>l</a:t>
            </a:r>
            <a:r>
              <a:rPr sz="1800" spc="-10" dirty="0">
                <a:solidFill>
                  <a:srgbClr val="412878"/>
                </a:solidFill>
                <a:latin typeface="Arial"/>
                <a:cs typeface="Arial"/>
              </a:rPr>
              <a:t>e</a:t>
            </a:r>
            <a:r>
              <a:rPr sz="1800" dirty="0">
                <a:solidFill>
                  <a:srgbClr val="412878"/>
                </a:solidFill>
                <a:latin typeface="Arial"/>
                <a:cs typeface="Arial"/>
              </a:rPr>
              <a:t>m</a:t>
            </a:r>
            <a:r>
              <a:rPr sz="1800" spc="-10" dirty="0">
                <a:solidFill>
                  <a:srgbClr val="412878"/>
                </a:solidFill>
                <a:latin typeface="Arial"/>
                <a:cs typeface="Arial"/>
              </a:rPr>
              <a:t>en</a:t>
            </a:r>
            <a:r>
              <a:rPr sz="1800" spc="-5" dirty="0">
                <a:solidFill>
                  <a:srgbClr val="412878"/>
                </a:solidFill>
                <a:latin typeface="Arial"/>
                <a:cs typeface="Arial"/>
              </a:rPr>
              <a:t>ts:</a:t>
            </a:r>
            <a:endParaRPr sz="1800" dirty="0">
              <a:solidFill>
                <a:srgbClr val="412878"/>
              </a:solidFill>
              <a:latin typeface="Arial"/>
              <a:cs typeface="Arial"/>
            </a:endParaRPr>
          </a:p>
        </p:txBody>
      </p:sp>
      <p:sp>
        <p:nvSpPr>
          <p:cNvPr id="17" name="object 17"/>
          <p:cNvSpPr txBox="1"/>
          <p:nvPr/>
        </p:nvSpPr>
        <p:spPr>
          <a:xfrm>
            <a:off x="547577" y="1600200"/>
            <a:ext cx="3841750" cy="2769989"/>
          </a:xfrm>
          <a:prstGeom prst="rect">
            <a:avLst/>
          </a:prstGeom>
        </p:spPr>
        <p:txBody>
          <a:bodyPr vert="horz" wrap="square" lIns="0" tIns="0" rIns="0" bIns="0" rtlCol="0">
            <a:spAutoFit/>
          </a:bodyPr>
          <a:lstStyle/>
          <a:p>
            <a:pPr marL="299085" indent="-286385">
              <a:lnSpc>
                <a:spcPct val="100000"/>
              </a:lnSpc>
              <a:buChar char="•"/>
              <a:tabLst>
                <a:tab pos="299720" algn="l"/>
              </a:tabLst>
            </a:pPr>
            <a:r>
              <a:rPr dirty="0">
                <a:solidFill>
                  <a:srgbClr val="4B4B4B"/>
                </a:solidFill>
                <a:latin typeface="Arial"/>
                <a:cs typeface="Arial"/>
              </a:rPr>
              <a:t>c</a:t>
            </a:r>
            <a:r>
              <a:rPr spc="-5" dirty="0">
                <a:solidFill>
                  <a:srgbClr val="4B4B4B"/>
                </a:solidFill>
                <a:latin typeface="Arial"/>
                <a:cs typeface="Arial"/>
              </a:rPr>
              <a:t>on</a:t>
            </a:r>
            <a:r>
              <a:rPr spc="5" dirty="0">
                <a:solidFill>
                  <a:srgbClr val="4B4B4B"/>
                </a:solidFill>
                <a:latin typeface="Arial"/>
                <a:cs typeface="Arial"/>
              </a:rPr>
              <a:t>j</a:t>
            </a:r>
            <a:r>
              <a:rPr spc="-5" dirty="0">
                <a:solidFill>
                  <a:srgbClr val="4B4B4B"/>
                </a:solidFill>
                <a:latin typeface="Arial"/>
                <a:cs typeface="Arial"/>
              </a:rPr>
              <a:t>un</a:t>
            </a:r>
            <a:r>
              <a:rPr dirty="0">
                <a:solidFill>
                  <a:srgbClr val="4B4B4B"/>
                </a:solidFill>
                <a:latin typeface="Arial"/>
                <a:cs typeface="Arial"/>
              </a:rPr>
              <a:t>c</a:t>
            </a:r>
            <a:r>
              <a:rPr spc="5" dirty="0">
                <a:solidFill>
                  <a:srgbClr val="4B4B4B"/>
                </a:solidFill>
                <a:latin typeface="Arial"/>
                <a:cs typeface="Arial"/>
              </a:rPr>
              <a:t>t</a:t>
            </a:r>
            <a:r>
              <a:rPr dirty="0">
                <a:solidFill>
                  <a:srgbClr val="4B4B4B"/>
                </a:solidFill>
                <a:latin typeface="Arial"/>
                <a:cs typeface="Arial"/>
              </a:rPr>
              <a:t>,</a:t>
            </a:r>
            <a:r>
              <a:rPr spc="-25" dirty="0">
                <a:solidFill>
                  <a:srgbClr val="4B4B4B"/>
                </a:solidFill>
                <a:latin typeface="Arial"/>
                <a:cs typeface="Arial"/>
              </a:rPr>
              <a:t> </a:t>
            </a:r>
            <a:r>
              <a:rPr spc="-5" dirty="0">
                <a:solidFill>
                  <a:srgbClr val="4B4B4B"/>
                </a:solidFill>
                <a:latin typeface="Arial"/>
                <a:cs typeface="Arial"/>
              </a:rPr>
              <a:t>d</a:t>
            </a:r>
            <a:r>
              <a:rPr spc="-10" dirty="0">
                <a:solidFill>
                  <a:srgbClr val="4B4B4B"/>
                </a:solidFill>
                <a:latin typeface="Arial"/>
                <a:cs typeface="Arial"/>
              </a:rPr>
              <a:t>i</a:t>
            </a:r>
            <a:r>
              <a:rPr dirty="0">
                <a:solidFill>
                  <a:srgbClr val="4B4B4B"/>
                </a:solidFill>
                <a:latin typeface="Arial"/>
                <a:cs typeface="Arial"/>
              </a:rPr>
              <a:t>s</a:t>
            </a:r>
            <a:r>
              <a:rPr spc="5" dirty="0">
                <a:solidFill>
                  <a:srgbClr val="4B4B4B"/>
                </a:solidFill>
                <a:latin typeface="Arial"/>
                <a:cs typeface="Arial"/>
              </a:rPr>
              <a:t>j</a:t>
            </a:r>
            <a:r>
              <a:rPr spc="-5" dirty="0">
                <a:solidFill>
                  <a:srgbClr val="4B4B4B"/>
                </a:solidFill>
                <a:latin typeface="Arial"/>
                <a:cs typeface="Arial"/>
              </a:rPr>
              <a:t>un</a:t>
            </a:r>
            <a:r>
              <a:rPr dirty="0">
                <a:solidFill>
                  <a:srgbClr val="4B4B4B"/>
                </a:solidFill>
                <a:latin typeface="Arial"/>
                <a:cs typeface="Arial"/>
              </a:rPr>
              <a:t>c</a:t>
            </a:r>
            <a:r>
              <a:rPr spc="5" dirty="0">
                <a:solidFill>
                  <a:srgbClr val="4B4B4B"/>
                </a:solidFill>
                <a:latin typeface="Arial"/>
                <a:cs typeface="Arial"/>
              </a:rPr>
              <a:t>t</a:t>
            </a:r>
            <a:r>
              <a:rPr dirty="0">
                <a:solidFill>
                  <a:srgbClr val="4B4B4B"/>
                </a:solidFill>
                <a:latin typeface="Arial"/>
                <a:cs typeface="Arial"/>
              </a:rPr>
              <a:t>,</a:t>
            </a:r>
            <a:r>
              <a:rPr spc="-25" dirty="0">
                <a:solidFill>
                  <a:srgbClr val="4B4B4B"/>
                </a:solidFill>
                <a:latin typeface="Arial"/>
                <a:cs typeface="Arial"/>
              </a:rPr>
              <a:t> </a:t>
            </a:r>
            <a:r>
              <a:rPr spc="5" dirty="0">
                <a:solidFill>
                  <a:srgbClr val="4B4B4B"/>
                </a:solidFill>
                <a:latin typeface="Arial"/>
                <a:cs typeface="Arial"/>
              </a:rPr>
              <a:t>t</a:t>
            </a:r>
            <a:r>
              <a:rPr dirty="0">
                <a:solidFill>
                  <a:srgbClr val="4B4B4B"/>
                </a:solidFill>
                <a:latin typeface="Arial"/>
                <a:cs typeface="Arial"/>
              </a:rPr>
              <a:t>r</a:t>
            </a:r>
            <a:r>
              <a:rPr spc="-10" dirty="0">
                <a:solidFill>
                  <a:srgbClr val="4B4B4B"/>
                </a:solidFill>
                <a:latin typeface="Arial"/>
                <a:cs typeface="Arial"/>
              </a:rPr>
              <a:t>i</a:t>
            </a:r>
            <a:r>
              <a:rPr spc="-5" dirty="0">
                <a:solidFill>
                  <a:srgbClr val="4B4B4B"/>
                </a:solidFill>
                <a:latin typeface="Arial"/>
                <a:cs typeface="Arial"/>
              </a:rPr>
              <a:t>ad</a:t>
            </a:r>
            <a:r>
              <a:rPr spc="-10" dirty="0">
                <a:solidFill>
                  <a:srgbClr val="4B4B4B"/>
                </a:solidFill>
                <a:latin typeface="Arial"/>
                <a:cs typeface="Arial"/>
              </a:rPr>
              <a:t>i</a:t>
            </a:r>
            <a:r>
              <a:rPr dirty="0">
                <a:solidFill>
                  <a:srgbClr val="4B4B4B"/>
                </a:solidFill>
                <a:latin typeface="Arial"/>
                <a:cs typeface="Arial"/>
              </a:rPr>
              <a:t>c,</a:t>
            </a:r>
            <a:r>
              <a:rPr spc="-15" dirty="0">
                <a:solidFill>
                  <a:srgbClr val="4B4B4B"/>
                </a:solidFill>
                <a:latin typeface="Arial"/>
                <a:cs typeface="Arial"/>
              </a:rPr>
              <a:t> </a:t>
            </a:r>
            <a:r>
              <a:rPr spc="-5" dirty="0">
                <a:solidFill>
                  <a:srgbClr val="4B4B4B"/>
                </a:solidFill>
                <a:latin typeface="Arial"/>
                <a:cs typeface="Arial"/>
              </a:rPr>
              <a:t>b</a:t>
            </a:r>
            <a:r>
              <a:rPr dirty="0">
                <a:solidFill>
                  <a:srgbClr val="4B4B4B"/>
                </a:solidFill>
                <a:latin typeface="Arial"/>
                <a:cs typeface="Arial"/>
              </a:rPr>
              <a:t>r</a:t>
            </a:r>
            <a:r>
              <a:rPr spc="-5" dirty="0">
                <a:solidFill>
                  <a:srgbClr val="4B4B4B"/>
                </a:solidFill>
                <a:latin typeface="Arial"/>
                <a:cs typeface="Arial"/>
              </a:rPr>
              <a:t>o</a:t>
            </a:r>
            <a:r>
              <a:rPr spc="10" dirty="0">
                <a:solidFill>
                  <a:srgbClr val="4B4B4B"/>
                </a:solidFill>
                <a:latin typeface="Arial"/>
                <a:cs typeface="Arial"/>
              </a:rPr>
              <a:t>k</a:t>
            </a:r>
            <a:r>
              <a:rPr spc="-5" dirty="0">
                <a:solidFill>
                  <a:srgbClr val="4B4B4B"/>
                </a:solidFill>
                <a:latin typeface="Arial"/>
                <a:cs typeface="Arial"/>
              </a:rPr>
              <a:t>e</a:t>
            </a:r>
            <a:r>
              <a:rPr dirty="0">
                <a:solidFill>
                  <a:srgbClr val="4B4B4B"/>
                </a:solidFill>
                <a:latin typeface="Arial"/>
                <a:cs typeface="Arial"/>
              </a:rPr>
              <a:t>n</a:t>
            </a:r>
            <a:r>
              <a:rPr spc="-35" dirty="0">
                <a:solidFill>
                  <a:srgbClr val="4B4B4B"/>
                </a:solidFill>
                <a:latin typeface="Arial"/>
                <a:cs typeface="Arial"/>
              </a:rPr>
              <a:t> </a:t>
            </a:r>
            <a:r>
              <a:rPr dirty="0">
                <a:solidFill>
                  <a:srgbClr val="4B4B4B"/>
                </a:solidFill>
                <a:latin typeface="Arial"/>
                <a:cs typeface="Arial"/>
              </a:rPr>
              <a:t>c</a:t>
            </a:r>
            <a:r>
              <a:rPr spc="-5" dirty="0">
                <a:solidFill>
                  <a:srgbClr val="4B4B4B"/>
                </a:solidFill>
                <a:latin typeface="Arial"/>
                <a:cs typeface="Arial"/>
              </a:rPr>
              <a:t>ho</a:t>
            </a:r>
            <a:r>
              <a:rPr dirty="0">
                <a:solidFill>
                  <a:srgbClr val="4B4B4B"/>
                </a:solidFill>
                <a:latin typeface="Arial"/>
                <a:cs typeface="Arial"/>
              </a:rPr>
              <a:t>r</a:t>
            </a:r>
            <a:r>
              <a:rPr spc="-5" dirty="0">
                <a:solidFill>
                  <a:srgbClr val="4B4B4B"/>
                </a:solidFill>
                <a:latin typeface="Arial"/>
                <a:cs typeface="Arial"/>
              </a:rPr>
              <a:t>d</a:t>
            </a:r>
            <a:r>
              <a:rPr dirty="0">
                <a:solidFill>
                  <a:srgbClr val="4B4B4B"/>
                </a:solidFill>
                <a:latin typeface="Arial"/>
                <a:cs typeface="Arial"/>
              </a:rPr>
              <a:t>s,</a:t>
            </a:r>
            <a:r>
              <a:rPr spc="-25" dirty="0">
                <a:solidFill>
                  <a:srgbClr val="4B4B4B"/>
                </a:solidFill>
                <a:latin typeface="Arial"/>
                <a:cs typeface="Arial"/>
              </a:rPr>
              <a:t> </a:t>
            </a:r>
            <a:r>
              <a:rPr dirty="0">
                <a:solidFill>
                  <a:srgbClr val="4B4B4B"/>
                </a:solidFill>
                <a:latin typeface="Arial"/>
                <a:cs typeface="Arial"/>
              </a:rPr>
              <a:t>sc</a:t>
            </a:r>
            <a:r>
              <a:rPr spc="-5" dirty="0">
                <a:solidFill>
                  <a:srgbClr val="4B4B4B"/>
                </a:solidFill>
                <a:latin typeface="Arial"/>
                <a:cs typeface="Arial"/>
              </a:rPr>
              <a:t>a</a:t>
            </a:r>
            <a:r>
              <a:rPr spc="-10" dirty="0">
                <a:solidFill>
                  <a:srgbClr val="4B4B4B"/>
                </a:solidFill>
                <a:latin typeface="Arial"/>
                <a:cs typeface="Arial"/>
              </a:rPr>
              <a:t>li</a:t>
            </a:r>
            <a:r>
              <a:rPr dirty="0">
                <a:solidFill>
                  <a:srgbClr val="4B4B4B"/>
                </a:solidFill>
                <a:latin typeface="Arial"/>
                <a:cs typeface="Arial"/>
              </a:rPr>
              <a:t>c, </a:t>
            </a:r>
            <a:r>
              <a:rPr spc="-5" dirty="0">
                <a:solidFill>
                  <a:srgbClr val="4B4B4B"/>
                </a:solidFill>
                <a:latin typeface="Arial"/>
                <a:cs typeface="Arial"/>
              </a:rPr>
              <a:t>a</a:t>
            </a:r>
            <a:r>
              <a:rPr dirty="0">
                <a:solidFill>
                  <a:srgbClr val="4B4B4B"/>
                </a:solidFill>
                <a:latin typeface="Arial"/>
                <a:cs typeface="Arial"/>
              </a:rPr>
              <a:t>r</a:t>
            </a:r>
            <a:r>
              <a:rPr spc="-5" dirty="0">
                <a:solidFill>
                  <a:srgbClr val="4B4B4B"/>
                </a:solidFill>
                <a:latin typeface="Arial"/>
                <a:cs typeface="Arial"/>
              </a:rPr>
              <a:t>pe</a:t>
            </a:r>
            <a:r>
              <a:rPr spc="5" dirty="0">
                <a:solidFill>
                  <a:srgbClr val="4B4B4B"/>
                </a:solidFill>
                <a:latin typeface="Arial"/>
                <a:cs typeface="Arial"/>
              </a:rPr>
              <a:t>gg</a:t>
            </a:r>
            <a:r>
              <a:rPr spc="-20" dirty="0">
                <a:solidFill>
                  <a:srgbClr val="4B4B4B"/>
                </a:solidFill>
                <a:latin typeface="Arial"/>
                <a:cs typeface="Arial"/>
              </a:rPr>
              <a:t>i</a:t>
            </a:r>
            <a:r>
              <a:rPr dirty="0">
                <a:solidFill>
                  <a:srgbClr val="4B4B4B"/>
                </a:solidFill>
                <a:latin typeface="Arial"/>
                <a:cs typeface="Arial"/>
              </a:rPr>
              <a:t>o</a:t>
            </a:r>
          </a:p>
          <a:p>
            <a:pPr marL="299085" indent="-286385">
              <a:lnSpc>
                <a:spcPct val="100000"/>
              </a:lnSpc>
              <a:buChar char="•"/>
              <a:tabLst>
                <a:tab pos="299720" algn="l"/>
              </a:tabLst>
            </a:pPr>
            <a:r>
              <a:rPr spc="-10" dirty="0">
                <a:solidFill>
                  <a:srgbClr val="4B4B4B"/>
                </a:solidFill>
                <a:latin typeface="Arial"/>
                <a:cs typeface="Arial"/>
              </a:rPr>
              <a:t>i</a:t>
            </a:r>
            <a:r>
              <a:rPr spc="-5" dirty="0">
                <a:solidFill>
                  <a:srgbClr val="4B4B4B"/>
                </a:solidFill>
                <a:latin typeface="Arial"/>
                <a:cs typeface="Arial"/>
              </a:rPr>
              <a:t>n</a:t>
            </a:r>
            <a:r>
              <a:rPr spc="5" dirty="0">
                <a:solidFill>
                  <a:srgbClr val="4B4B4B"/>
                </a:solidFill>
                <a:latin typeface="Arial"/>
                <a:cs typeface="Arial"/>
              </a:rPr>
              <a:t>t</a:t>
            </a:r>
            <a:r>
              <a:rPr spc="-5" dirty="0">
                <a:solidFill>
                  <a:srgbClr val="4B4B4B"/>
                </a:solidFill>
                <a:latin typeface="Arial"/>
                <a:cs typeface="Arial"/>
              </a:rPr>
              <a:t>e</a:t>
            </a:r>
            <a:r>
              <a:rPr dirty="0">
                <a:solidFill>
                  <a:srgbClr val="4B4B4B"/>
                </a:solidFill>
                <a:latin typeface="Arial"/>
                <a:cs typeface="Arial"/>
              </a:rPr>
              <a:t>r</a:t>
            </a:r>
            <a:r>
              <a:rPr spc="-15" dirty="0">
                <a:solidFill>
                  <a:srgbClr val="4B4B4B"/>
                </a:solidFill>
                <a:latin typeface="Arial"/>
                <a:cs typeface="Arial"/>
              </a:rPr>
              <a:t>v</a:t>
            </a:r>
            <a:r>
              <a:rPr spc="-5" dirty="0">
                <a:solidFill>
                  <a:srgbClr val="4B4B4B"/>
                </a:solidFill>
                <a:latin typeface="Arial"/>
                <a:cs typeface="Arial"/>
              </a:rPr>
              <a:t>a</a:t>
            </a:r>
            <a:r>
              <a:rPr spc="-10" dirty="0">
                <a:solidFill>
                  <a:srgbClr val="4B4B4B"/>
                </a:solidFill>
                <a:latin typeface="Arial"/>
                <a:cs typeface="Arial"/>
              </a:rPr>
              <a:t>l</a:t>
            </a:r>
            <a:r>
              <a:rPr dirty="0">
                <a:solidFill>
                  <a:srgbClr val="4B4B4B"/>
                </a:solidFill>
                <a:latin typeface="Arial"/>
                <a:cs typeface="Arial"/>
              </a:rPr>
              <a:t>s</a:t>
            </a:r>
            <a:r>
              <a:rPr spc="5" dirty="0">
                <a:solidFill>
                  <a:srgbClr val="4B4B4B"/>
                </a:solidFill>
                <a:latin typeface="Arial"/>
                <a:cs typeface="Arial"/>
              </a:rPr>
              <a:t> </a:t>
            </a:r>
            <a:r>
              <a:rPr spc="-20" dirty="0">
                <a:solidFill>
                  <a:srgbClr val="4B4B4B"/>
                </a:solidFill>
                <a:latin typeface="Arial"/>
                <a:cs typeface="Arial"/>
              </a:rPr>
              <a:t>w</a:t>
            </a:r>
            <a:r>
              <a:rPr spc="-10" dirty="0">
                <a:solidFill>
                  <a:srgbClr val="4B4B4B"/>
                </a:solidFill>
                <a:latin typeface="Arial"/>
                <a:cs typeface="Arial"/>
              </a:rPr>
              <a:t>i</a:t>
            </a:r>
            <a:r>
              <a:rPr spc="5" dirty="0">
                <a:solidFill>
                  <a:srgbClr val="4B4B4B"/>
                </a:solidFill>
                <a:latin typeface="Arial"/>
                <a:cs typeface="Arial"/>
              </a:rPr>
              <a:t>t</a:t>
            </a:r>
            <a:r>
              <a:rPr spc="-5" dirty="0">
                <a:solidFill>
                  <a:srgbClr val="4B4B4B"/>
                </a:solidFill>
                <a:latin typeface="Arial"/>
                <a:cs typeface="Arial"/>
              </a:rPr>
              <a:t>h</a:t>
            </a:r>
            <a:r>
              <a:rPr spc="-10" dirty="0">
                <a:solidFill>
                  <a:srgbClr val="4B4B4B"/>
                </a:solidFill>
                <a:latin typeface="Arial"/>
                <a:cs typeface="Arial"/>
              </a:rPr>
              <a:t>i</a:t>
            </a:r>
            <a:r>
              <a:rPr dirty="0">
                <a:solidFill>
                  <a:srgbClr val="4B4B4B"/>
                </a:solidFill>
                <a:latin typeface="Arial"/>
                <a:cs typeface="Arial"/>
              </a:rPr>
              <a:t>n</a:t>
            </a:r>
            <a:r>
              <a:rPr spc="15" dirty="0">
                <a:solidFill>
                  <a:srgbClr val="4B4B4B"/>
                </a:solidFill>
                <a:latin typeface="Arial"/>
                <a:cs typeface="Arial"/>
              </a:rPr>
              <a:t> </a:t>
            </a:r>
            <a:r>
              <a:rPr spc="5" dirty="0">
                <a:solidFill>
                  <a:srgbClr val="4B4B4B"/>
                </a:solidFill>
                <a:latin typeface="Arial"/>
                <a:cs typeface="Arial"/>
              </a:rPr>
              <a:t>t</a:t>
            </a:r>
            <a:r>
              <a:rPr spc="-5" dirty="0">
                <a:solidFill>
                  <a:srgbClr val="4B4B4B"/>
                </a:solidFill>
                <a:latin typeface="Arial"/>
                <a:cs typeface="Arial"/>
              </a:rPr>
              <a:t>h</a:t>
            </a:r>
            <a:r>
              <a:rPr dirty="0">
                <a:solidFill>
                  <a:srgbClr val="4B4B4B"/>
                </a:solidFill>
                <a:latin typeface="Arial"/>
                <a:cs typeface="Arial"/>
              </a:rPr>
              <a:t>e</a:t>
            </a:r>
            <a:r>
              <a:rPr spc="-20" dirty="0">
                <a:solidFill>
                  <a:srgbClr val="4B4B4B"/>
                </a:solidFill>
                <a:latin typeface="Arial"/>
                <a:cs typeface="Arial"/>
              </a:rPr>
              <a:t> </a:t>
            </a:r>
            <a:r>
              <a:rPr spc="-5" dirty="0">
                <a:solidFill>
                  <a:srgbClr val="4B4B4B"/>
                </a:solidFill>
                <a:latin typeface="Arial"/>
                <a:cs typeface="Arial"/>
              </a:rPr>
              <a:t>o</a:t>
            </a:r>
            <a:r>
              <a:rPr dirty="0">
                <a:solidFill>
                  <a:srgbClr val="4B4B4B"/>
                </a:solidFill>
                <a:latin typeface="Arial"/>
                <a:cs typeface="Arial"/>
              </a:rPr>
              <a:t>c</a:t>
            </a:r>
            <a:r>
              <a:rPr spc="5" dirty="0">
                <a:solidFill>
                  <a:srgbClr val="4B4B4B"/>
                </a:solidFill>
                <a:latin typeface="Arial"/>
                <a:cs typeface="Arial"/>
              </a:rPr>
              <a:t>t</a:t>
            </a:r>
            <a:r>
              <a:rPr spc="-5" dirty="0">
                <a:solidFill>
                  <a:srgbClr val="4B4B4B"/>
                </a:solidFill>
                <a:latin typeface="Arial"/>
                <a:cs typeface="Arial"/>
              </a:rPr>
              <a:t>a</a:t>
            </a:r>
            <a:r>
              <a:rPr spc="-15" dirty="0">
                <a:solidFill>
                  <a:srgbClr val="4B4B4B"/>
                </a:solidFill>
                <a:latin typeface="Arial"/>
                <a:cs typeface="Arial"/>
              </a:rPr>
              <a:t>v</a:t>
            </a:r>
            <a:r>
              <a:rPr dirty="0">
                <a:solidFill>
                  <a:srgbClr val="4B4B4B"/>
                </a:solidFill>
                <a:latin typeface="Arial"/>
                <a:cs typeface="Arial"/>
              </a:rPr>
              <a:t>e</a:t>
            </a:r>
          </a:p>
          <a:p>
            <a:pPr marL="299085" indent="-286385">
              <a:lnSpc>
                <a:spcPct val="100000"/>
              </a:lnSpc>
              <a:buChar char="•"/>
              <a:tabLst>
                <a:tab pos="299720" algn="l"/>
              </a:tabLst>
            </a:pPr>
            <a:r>
              <a:rPr spc="-5" dirty="0">
                <a:solidFill>
                  <a:srgbClr val="4B4B4B"/>
                </a:solidFill>
                <a:latin typeface="Arial"/>
                <a:cs typeface="Arial"/>
              </a:rPr>
              <a:t>pa</a:t>
            </a:r>
            <a:r>
              <a:rPr dirty="0">
                <a:solidFill>
                  <a:srgbClr val="4B4B4B"/>
                </a:solidFill>
                <a:latin typeface="Arial"/>
                <a:cs typeface="Arial"/>
              </a:rPr>
              <a:t>ss</a:t>
            </a:r>
            <a:r>
              <a:rPr spc="-10" dirty="0">
                <a:solidFill>
                  <a:srgbClr val="4B4B4B"/>
                </a:solidFill>
                <a:latin typeface="Arial"/>
                <a:cs typeface="Arial"/>
              </a:rPr>
              <a:t>i</a:t>
            </a:r>
            <a:r>
              <a:rPr spc="-5" dirty="0">
                <a:solidFill>
                  <a:srgbClr val="4B4B4B"/>
                </a:solidFill>
                <a:latin typeface="Arial"/>
                <a:cs typeface="Arial"/>
              </a:rPr>
              <a:t>n</a:t>
            </a:r>
            <a:r>
              <a:rPr dirty="0">
                <a:solidFill>
                  <a:srgbClr val="4B4B4B"/>
                </a:solidFill>
                <a:latin typeface="Arial"/>
                <a:cs typeface="Arial"/>
              </a:rPr>
              <a:t>g</a:t>
            </a:r>
            <a:r>
              <a:rPr spc="5" dirty="0">
                <a:solidFill>
                  <a:srgbClr val="4B4B4B"/>
                </a:solidFill>
                <a:latin typeface="Arial"/>
                <a:cs typeface="Arial"/>
              </a:rPr>
              <a:t> </a:t>
            </a:r>
            <a:r>
              <a:rPr spc="-5" dirty="0">
                <a:solidFill>
                  <a:srgbClr val="4B4B4B"/>
                </a:solidFill>
                <a:latin typeface="Arial"/>
                <a:cs typeface="Arial"/>
              </a:rPr>
              <a:t>no</a:t>
            </a:r>
            <a:r>
              <a:rPr spc="5" dirty="0">
                <a:solidFill>
                  <a:srgbClr val="4B4B4B"/>
                </a:solidFill>
                <a:latin typeface="Arial"/>
                <a:cs typeface="Arial"/>
              </a:rPr>
              <a:t>t</a:t>
            </a:r>
            <a:r>
              <a:rPr spc="-5" dirty="0">
                <a:solidFill>
                  <a:srgbClr val="4B4B4B"/>
                </a:solidFill>
                <a:latin typeface="Arial"/>
                <a:cs typeface="Arial"/>
              </a:rPr>
              <a:t>e</a:t>
            </a:r>
            <a:r>
              <a:rPr dirty="0">
                <a:solidFill>
                  <a:srgbClr val="4B4B4B"/>
                </a:solidFill>
                <a:latin typeface="Arial"/>
                <a:cs typeface="Arial"/>
              </a:rPr>
              <a:t>s</a:t>
            </a:r>
          </a:p>
          <a:p>
            <a:pPr marL="299085" indent="-286385">
              <a:lnSpc>
                <a:spcPct val="100000"/>
              </a:lnSpc>
              <a:buChar char="•"/>
              <a:tabLst>
                <a:tab pos="299720" algn="l"/>
              </a:tabLst>
            </a:pPr>
            <a:r>
              <a:rPr spc="-5" dirty="0">
                <a:solidFill>
                  <a:srgbClr val="4B4B4B"/>
                </a:solidFill>
                <a:latin typeface="Arial"/>
                <a:cs typeface="Arial"/>
              </a:rPr>
              <a:t>d</a:t>
            </a:r>
            <a:r>
              <a:rPr spc="-10" dirty="0">
                <a:solidFill>
                  <a:srgbClr val="4B4B4B"/>
                </a:solidFill>
                <a:latin typeface="Arial"/>
                <a:cs typeface="Arial"/>
              </a:rPr>
              <a:t>i</a:t>
            </a:r>
            <a:r>
              <a:rPr spc="-5" dirty="0">
                <a:solidFill>
                  <a:srgbClr val="4B4B4B"/>
                </a:solidFill>
                <a:latin typeface="Arial"/>
                <a:cs typeface="Arial"/>
              </a:rPr>
              <a:t>a</a:t>
            </a:r>
            <a:r>
              <a:rPr spc="5" dirty="0">
                <a:solidFill>
                  <a:srgbClr val="4B4B4B"/>
                </a:solidFill>
                <a:latin typeface="Arial"/>
                <a:cs typeface="Arial"/>
              </a:rPr>
              <a:t>t</a:t>
            </a:r>
            <a:r>
              <a:rPr spc="-5" dirty="0">
                <a:solidFill>
                  <a:srgbClr val="4B4B4B"/>
                </a:solidFill>
                <a:latin typeface="Arial"/>
                <a:cs typeface="Arial"/>
              </a:rPr>
              <a:t>on</a:t>
            </a:r>
            <a:r>
              <a:rPr spc="-10" dirty="0">
                <a:solidFill>
                  <a:srgbClr val="4B4B4B"/>
                </a:solidFill>
                <a:latin typeface="Arial"/>
                <a:cs typeface="Arial"/>
              </a:rPr>
              <a:t>i</a:t>
            </a:r>
            <a:r>
              <a:rPr dirty="0">
                <a:solidFill>
                  <a:srgbClr val="4B4B4B"/>
                </a:solidFill>
                <a:latin typeface="Arial"/>
                <a:cs typeface="Arial"/>
              </a:rPr>
              <a:t>c, c</a:t>
            </a:r>
            <a:r>
              <a:rPr spc="-5" dirty="0">
                <a:solidFill>
                  <a:srgbClr val="4B4B4B"/>
                </a:solidFill>
                <a:latin typeface="Arial"/>
                <a:cs typeface="Arial"/>
              </a:rPr>
              <a:t>h</a:t>
            </a:r>
            <a:r>
              <a:rPr dirty="0">
                <a:solidFill>
                  <a:srgbClr val="4B4B4B"/>
                </a:solidFill>
                <a:latin typeface="Arial"/>
                <a:cs typeface="Arial"/>
              </a:rPr>
              <a:t>r</a:t>
            </a:r>
            <a:r>
              <a:rPr spc="-5" dirty="0">
                <a:solidFill>
                  <a:srgbClr val="4B4B4B"/>
                </a:solidFill>
                <a:latin typeface="Arial"/>
                <a:cs typeface="Arial"/>
              </a:rPr>
              <a:t>o</a:t>
            </a:r>
            <a:r>
              <a:rPr dirty="0">
                <a:solidFill>
                  <a:srgbClr val="4B4B4B"/>
                </a:solidFill>
                <a:latin typeface="Arial"/>
                <a:cs typeface="Arial"/>
              </a:rPr>
              <a:t>m</a:t>
            </a:r>
            <a:r>
              <a:rPr spc="-5" dirty="0">
                <a:solidFill>
                  <a:srgbClr val="4B4B4B"/>
                </a:solidFill>
                <a:latin typeface="Arial"/>
                <a:cs typeface="Arial"/>
              </a:rPr>
              <a:t>a</a:t>
            </a:r>
            <a:r>
              <a:rPr spc="5" dirty="0">
                <a:solidFill>
                  <a:srgbClr val="4B4B4B"/>
                </a:solidFill>
                <a:latin typeface="Arial"/>
                <a:cs typeface="Arial"/>
              </a:rPr>
              <a:t>t</a:t>
            </a:r>
            <a:r>
              <a:rPr spc="-10" dirty="0">
                <a:solidFill>
                  <a:srgbClr val="4B4B4B"/>
                </a:solidFill>
                <a:latin typeface="Arial"/>
                <a:cs typeface="Arial"/>
              </a:rPr>
              <a:t>i</a:t>
            </a:r>
            <a:r>
              <a:rPr dirty="0">
                <a:solidFill>
                  <a:srgbClr val="4B4B4B"/>
                </a:solidFill>
                <a:latin typeface="Arial"/>
                <a:cs typeface="Arial"/>
              </a:rPr>
              <a:t>c</a:t>
            </a:r>
          </a:p>
          <a:p>
            <a:pPr marL="299085" indent="-286385">
              <a:lnSpc>
                <a:spcPct val="100000"/>
              </a:lnSpc>
              <a:buChar char="•"/>
              <a:tabLst>
                <a:tab pos="299720" algn="l"/>
              </a:tabLst>
            </a:pPr>
            <a:r>
              <a:rPr spc="-5" dirty="0">
                <a:solidFill>
                  <a:srgbClr val="4B4B4B"/>
                </a:solidFill>
                <a:latin typeface="Arial"/>
                <a:cs typeface="Arial"/>
              </a:rPr>
              <a:t>o</a:t>
            </a:r>
            <a:r>
              <a:rPr dirty="0">
                <a:solidFill>
                  <a:srgbClr val="4B4B4B"/>
                </a:solidFill>
                <a:latin typeface="Arial"/>
                <a:cs typeface="Arial"/>
              </a:rPr>
              <a:t>r</a:t>
            </a:r>
            <a:r>
              <a:rPr spc="-5" dirty="0">
                <a:solidFill>
                  <a:srgbClr val="4B4B4B"/>
                </a:solidFill>
                <a:latin typeface="Arial"/>
                <a:cs typeface="Arial"/>
              </a:rPr>
              <a:t>na</a:t>
            </a:r>
            <a:r>
              <a:rPr dirty="0">
                <a:solidFill>
                  <a:srgbClr val="4B4B4B"/>
                </a:solidFill>
                <a:latin typeface="Arial"/>
                <a:cs typeface="Arial"/>
              </a:rPr>
              <a:t>m</a:t>
            </a:r>
            <a:r>
              <a:rPr spc="-5" dirty="0">
                <a:solidFill>
                  <a:srgbClr val="4B4B4B"/>
                </a:solidFill>
                <a:latin typeface="Arial"/>
                <a:cs typeface="Arial"/>
              </a:rPr>
              <a:t>en</a:t>
            </a:r>
            <a:r>
              <a:rPr spc="5" dirty="0">
                <a:solidFill>
                  <a:srgbClr val="4B4B4B"/>
                </a:solidFill>
                <a:latin typeface="Arial"/>
                <a:cs typeface="Arial"/>
              </a:rPr>
              <a:t>t</a:t>
            </a:r>
            <a:r>
              <a:rPr spc="-5" dirty="0">
                <a:solidFill>
                  <a:srgbClr val="4B4B4B"/>
                </a:solidFill>
                <a:latin typeface="Arial"/>
                <a:cs typeface="Arial"/>
              </a:rPr>
              <a:t>a</a:t>
            </a:r>
            <a:r>
              <a:rPr spc="-10" dirty="0">
                <a:solidFill>
                  <a:srgbClr val="4B4B4B"/>
                </a:solidFill>
                <a:latin typeface="Arial"/>
                <a:cs typeface="Arial"/>
              </a:rPr>
              <a:t>ti</a:t>
            </a:r>
            <a:r>
              <a:rPr spc="-5" dirty="0">
                <a:solidFill>
                  <a:srgbClr val="4B4B4B"/>
                </a:solidFill>
                <a:latin typeface="Arial"/>
                <a:cs typeface="Arial"/>
              </a:rPr>
              <a:t>o</a:t>
            </a:r>
            <a:r>
              <a:rPr dirty="0">
                <a:solidFill>
                  <a:srgbClr val="4B4B4B"/>
                </a:solidFill>
                <a:latin typeface="Arial"/>
                <a:cs typeface="Arial"/>
              </a:rPr>
              <a:t>n</a:t>
            </a:r>
            <a:r>
              <a:rPr spc="-30" dirty="0">
                <a:solidFill>
                  <a:srgbClr val="4B4B4B"/>
                </a:solidFill>
                <a:latin typeface="Arial"/>
                <a:cs typeface="Arial"/>
              </a:rPr>
              <a:t> </a:t>
            </a:r>
            <a:r>
              <a:rPr spc="-10" dirty="0">
                <a:solidFill>
                  <a:srgbClr val="4B4B4B"/>
                </a:solidFill>
                <a:latin typeface="Arial"/>
                <a:cs typeface="Arial"/>
              </a:rPr>
              <a:t>i</a:t>
            </a:r>
            <a:r>
              <a:rPr spc="-5" dirty="0">
                <a:solidFill>
                  <a:srgbClr val="4B4B4B"/>
                </a:solidFill>
                <a:latin typeface="Arial"/>
                <a:cs typeface="Arial"/>
              </a:rPr>
              <a:t>n</a:t>
            </a:r>
            <a:r>
              <a:rPr dirty="0">
                <a:solidFill>
                  <a:srgbClr val="4B4B4B"/>
                </a:solidFill>
                <a:latin typeface="Arial"/>
                <a:cs typeface="Arial"/>
              </a:rPr>
              <a:t>c</a:t>
            </a:r>
            <a:r>
              <a:rPr spc="-10" dirty="0">
                <a:solidFill>
                  <a:srgbClr val="4B4B4B"/>
                </a:solidFill>
                <a:latin typeface="Arial"/>
                <a:cs typeface="Arial"/>
              </a:rPr>
              <a:t>l</a:t>
            </a:r>
            <a:r>
              <a:rPr spc="-5" dirty="0">
                <a:solidFill>
                  <a:srgbClr val="4B4B4B"/>
                </a:solidFill>
                <a:latin typeface="Arial"/>
                <a:cs typeface="Arial"/>
              </a:rPr>
              <a:t>ud</a:t>
            </a:r>
            <a:r>
              <a:rPr spc="-10" dirty="0">
                <a:solidFill>
                  <a:srgbClr val="4B4B4B"/>
                </a:solidFill>
                <a:latin typeface="Arial"/>
                <a:cs typeface="Arial"/>
              </a:rPr>
              <a:t>i</a:t>
            </a:r>
            <a:r>
              <a:rPr spc="-5" dirty="0">
                <a:solidFill>
                  <a:srgbClr val="4B4B4B"/>
                </a:solidFill>
                <a:latin typeface="Arial"/>
                <a:cs typeface="Arial"/>
              </a:rPr>
              <a:t>n</a:t>
            </a:r>
            <a:r>
              <a:rPr dirty="0">
                <a:solidFill>
                  <a:srgbClr val="4B4B4B"/>
                </a:solidFill>
                <a:latin typeface="Arial"/>
                <a:cs typeface="Arial"/>
              </a:rPr>
              <a:t>g</a:t>
            </a:r>
            <a:r>
              <a:rPr spc="30" dirty="0">
                <a:solidFill>
                  <a:srgbClr val="4B4B4B"/>
                </a:solidFill>
                <a:latin typeface="Arial"/>
                <a:cs typeface="Arial"/>
              </a:rPr>
              <a:t> </a:t>
            </a:r>
            <a:r>
              <a:rPr spc="-5" dirty="0">
                <a:solidFill>
                  <a:srgbClr val="4B4B4B"/>
                </a:solidFill>
                <a:latin typeface="Arial"/>
                <a:cs typeface="Arial"/>
              </a:rPr>
              <a:t>a</a:t>
            </a:r>
            <a:r>
              <a:rPr dirty="0">
                <a:solidFill>
                  <a:srgbClr val="4B4B4B"/>
                </a:solidFill>
                <a:latin typeface="Arial"/>
                <a:cs typeface="Arial"/>
              </a:rPr>
              <a:t>cc</a:t>
            </a:r>
            <a:r>
              <a:rPr spc="-10" dirty="0">
                <a:solidFill>
                  <a:srgbClr val="4B4B4B"/>
                </a:solidFill>
                <a:latin typeface="Arial"/>
                <a:cs typeface="Arial"/>
              </a:rPr>
              <a:t>i</a:t>
            </a:r>
            <a:r>
              <a:rPr spc="-5" dirty="0">
                <a:solidFill>
                  <a:srgbClr val="4B4B4B"/>
                </a:solidFill>
                <a:latin typeface="Arial"/>
                <a:cs typeface="Arial"/>
              </a:rPr>
              <a:t>a</a:t>
            </a:r>
            <a:r>
              <a:rPr dirty="0">
                <a:solidFill>
                  <a:srgbClr val="4B4B4B"/>
                </a:solidFill>
                <a:latin typeface="Arial"/>
                <a:cs typeface="Arial"/>
              </a:rPr>
              <a:t>cc</a:t>
            </a:r>
            <a:r>
              <a:rPr spc="-5" dirty="0">
                <a:solidFill>
                  <a:srgbClr val="4B4B4B"/>
                </a:solidFill>
                <a:latin typeface="Arial"/>
                <a:cs typeface="Arial"/>
              </a:rPr>
              <a:t>a</a:t>
            </a:r>
            <a:r>
              <a:rPr spc="5" dirty="0">
                <a:solidFill>
                  <a:srgbClr val="4B4B4B"/>
                </a:solidFill>
                <a:latin typeface="Arial"/>
                <a:cs typeface="Arial"/>
              </a:rPr>
              <a:t>t</a:t>
            </a:r>
            <a:r>
              <a:rPr spc="-5" dirty="0">
                <a:solidFill>
                  <a:srgbClr val="4B4B4B"/>
                </a:solidFill>
                <a:latin typeface="Arial"/>
                <a:cs typeface="Arial"/>
              </a:rPr>
              <a:t>u</a:t>
            </a:r>
            <a:r>
              <a:rPr dirty="0">
                <a:solidFill>
                  <a:srgbClr val="4B4B4B"/>
                </a:solidFill>
                <a:latin typeface="Arial"/>
                <a:cs typeface="Arial"/>
              </a:rPr>
              <a:t>r</a:t>
            </a:r>
            <a:r>
              <a:rPr spc="-5" dirty="0">
                <a:solidFill>
                  <a:srgbClr val="4B4B4B"/>
                </a:solidFill>
                <a:latin typeface="Arial"/>
                <a:cs typeface="Arial"/>
              </a:rPr>
              <a:t>a</a:t>
            </a:r>
            <a:r>
              <a:rPr dirty="0">
                <a:solidFill>
                  <a:srgbClr val="4B4B4B"/>
                </a:solidFill>
                <a:latin typeface="Arial"/>
                <a:cs typeface="Arial"/>
              </a:rPr>
              <a:t>s</a:t>
            </a:r>
          </a:p>
          <a:p>
            <a:pPr marL="299085" indent="-286385">
              <a:lnSpc>
                <a:spcPct val="100000"/>
              </a:lnSpc>
              <a:buChar char="•"/>
              <a:tabLst>
                <a:tab pos="299720" algn="l"/>
              </a:tabLst>
            </a:pPr>
            <a:r>
              <a:rPr lang="en-GB" spc="-5" dirty="0" smtClean="0">
                <a:solidFill>
                  <a:srgbClr val="4B4B4B"/>
                </a:solidFill>
                <a:latin typeface="Arial"/>
                <a:cs typeface="Arial"/>
                <a:hlinkClick r:id="rId4" action="ppaction://hlinksldjump"/>
              </a:rPr>
              <a:t>O</a:t>
            </a:r>
            <a:r>
              <a:rPr dirty="0" err="1" smtClean="0">
                <a:solidFill>
                  <a:srgbClr val="4B4B4B"/>
                </a:solidFill>
                <a:latin typeface="Arial"/>
                <a:cs typeface="Arial"/>
                <a:hlinkClick r:id="rId4" action="ppaction://hlinksldjump"/>
              </a:rPr>
              <a:t>s</a:t>
            </a:r>
            <a:r>
              <a:rPr spc="5" dirty="0" err="1" smtClean="0">
                <a:solidFill>
                  <a:srgbClr val="4B4B4B"/>
                </a:solidFill>
                <a:latin typeface="Arial"/>
                <a:cs typeface="Arial"/>
                <a:hlinkClick r:id="rId4" action="ppaction://hlinksldjump"/>
              </a:rPr>
              <a:t>t</a:t>
            </a:r>
            <a:r>
              <a:rPr spc="-10" dirty="0" err="1" smtClean="0">
                <a:solidFill>
                  <a:srgbClr val="4B4B4B"/>
                </a:solidFill>
                <a:latin typeface="Arial"/>
                <a:cs typeface="Arial"/>
                <a:hlinkClick r:id="rId4" action="ppaction://hlinksldjump"/>
              </a:rPr>
              <a:t>i</a:t>
            </a:r>
            <a:r>
              <a:rPr spc="-5" dirty="0" err="1" smtClean="0">
                <a:solidFill>
                  <a:srgbClr val="4B4B4B"/>
                </a:solidFill>
                <a:latin typeface="Arial"/>
                <a:cs typeface="Arial"/>
                <a:hlinkClick r:id="rId4" action="ppaction://hlinksldjump"/>
              </a:rPr>
              <a:t>na</a:t>
            </a:r>
            <a:r>
              <a:rPr spc="5" dirty="0" err="1" smtClean="0">
                <a:solidFill>
                  <a:srgbClr val="4B4B4B"/>
                </a:solidFill>
                <a:latin typeface="Arial"/>
                <a:cs typeface="Arial"/>
                <a:hlinkClick r:id="rId4" action="ppaction://hlinksldjump"/>
              </a:rPr>
              <a:t>t</a:t>
            </a:r>
            <a:r>
              <a:rPr dirty="0" err="1" smtClean="0">
                <a:solidFill>
                  <a:srgbClr val="4B4B4B"/>
                </a:solidFill>
                <a:latin typeface="Arial"/>
                <a:cs typeface="Arial"/>
                <a:hlinkClick r:id="rId4" action="ppaction://hlinksldjump"/>
              </a:rPr>
              <a:t>o</a:t>
            </a:r>
            <a:r>
              <a:rPr lang="en-GB" dirty="0" smtClean="0">
                <a:solidFill>
                  <a:srgbClr val="4B4B4B"/>
                </a:solidFill>
                <a:latin typeface="Arial"/>
                <a:cs typeface="Arial"/>
                <a:hlinkClick r:id="rId4" action="ppaction://hlinksldjump"/>
              </a:rPr>
              <a:t>/riff</a:t>
            </a:r>
            <a:endParaRPr dirty="0">
              <a:solidFill>
                <a:srgbClr val="4B4B4B"/>
              </a:solidFill>
              <a:latin typeface="Arial"/>
              <a:cs typeface="Arial"/>
            </a:endParaRPr>
          </a:p>
          <a:p>
            <a:pPr marL="299085" indent="-286385">
              <a:lnSpc>
                <a:spcPct val="100000"/>
              </a:lnSpc>
              <a:buChar char="•"/>
              <a:tabLst>
                <a:tab pos="299720" algn="l"/>
              </a:tabLst>
            </a:pPr>
            <a:r>
              <a:rPr spc="-5" dirty="0">
                <a:solidFill>
                  <a:srgbClr val="4B4B4B"/>
                </a:solidFill>
                <a:latin typeface="Arial"/>
                <a:cs typeface="Arial"/>
              </a:rPr>
              <a:t>ph</a:t>
            </a:r>
            <a:r>
              <a:rPr dirty="0">
                <a:solidFill>
                  <a:srgbClr val="4B4B4B"/>
                </a:solidFill>
                <a:latin typeface="Arial"/>
                <a:cs typeface="Arial"/>
              </a:rPr>
              <a:t>r</a:t>
            </a:r>
            <a:r>
              <a:rPr spc="-5" dirty="0">
                <a:solidFill>
                  <a:srgbClr val="4B4B4B"/>
                </a:solidFill>
                <a:latin typeface="Arial"/>
                <a:cs typeface="Arial"/>
              </a:rPr>
              <a:t>a</a:t>
            </a:r>
            <a:r>
              <a:rPr dirty="0">
                <a:solidFill>
                  <a:srgbClr val="4B4B4B"/>
                </a:solidFill>
                <a:latin typeface="Arial"/>
                <a:cs typeface="Arial"/>
              </a:rPr>
              <a:t>s</a:t>
            </a:r>
            <a:r>
              <a:rPr spc="-10" dirty="0">
                <a:solidFill>
                  <a:srgbClr val="4B4B4B"/>
                </a:solidFill>
                <a:latin typeface="Arial"/>
                <a:cs typeface="Arial"/>
              </a:rPr>
              <a:t>i</a:t>
            </a:r>
            <a:r>
              <a:rPr spc="-5" dirty="0">
                <a:solidFill>
                  <a:srgbClr val="4B4B4B"/>
                </a:solidFill>
                <a:latin typeface="Arial"/>
                <a:cs typeface="Arial"/>
              </a:rPr>
              <a:t>n</a:t>
            </a:r>
            <a:r>
              <a:rPr spc="10" dirty="0">
                <a:solidFill>
                  <a:srgbClr val="4B4B4B"/>
                </a:solidFill>
                <a:latin typeface="Arial"/>
                <a:cs typeface="Arial"/>
              </a:rPr>
              <a:t>g</a:t>
            </a:r>
            <a:r>
              <a:rPr dirty="0">
                <a:solidFill>
                  <a:srgbClr val="4B4B4B"/>
                </a:solidFill>
                <a:latin typeface="Arial"/>
                <a:cs typeface="Arial"/>
              </a:rPr>
              <a:t>,</a:t>
            </a:r>
            <a:r>
              <a:rPr spc="-25" dirty="0">
                <a:solidFill>
                  <a:srgbClr val="4B4B4B"/>
                </a:solidFill>
                <a:latin typeface="Arial"/>
                <a:cs typeface="Arial"/>
              </a:rPr>
              <a:t> </a:t>
            </a:r>
            <a:r>
              <a:rPr spc="-5" dirty="0" smtClean="0">
                <a:solidFill>
                  <a:srgbClr val="4B4B4B"/>
                </a:solidFill>
                <a:latin typeface="Arial"/>
                <a:cs typeface="Arial"/>
              </a:rPr>
              <a:t>a</a:t>
            </a:r>
            <a:r>
              <a:rPr dirty="0" smtClean="0">
                <a:solidFill>
                  <a:srgbClr val="4B4B4B"/>
                </a:solidFill>
                <a:latin typeface="Arial"/>
                <a:cs typeface="Arial"/>
              </a:rPr>
              <a:t>r</a:t>
            </a:r>
            <a:r>
              <a:rPr spc="5" dirty="0" smtClean="0">
                <a:solidFill>
                  <a:srgbClr val="4B4B4B"/>
                </a:solidFill>
                <a:latin typeface="Arial"/>
                <a:cs typeface="Arial"/>
              </a:rPr>
              <a:t>t</a:t>
            </a:r>
            <a:r>
              <a:rPr spc="-10" dirty="0" smtClean="0">
                <a:solidFill>
                  <a:srgbClr val="4B4B4B"/>
                </a:solidFill>
                <a:latin typeface="Arial"/>
                <a:cs typeface="Arial"/>
              </a:rPr>
              <a:t>i</a:t>
            </a:r>
            <a:r>
              <a:rPr dirty="0" smtClean="0">
                <a:solidFill>
                  <a:srgbClr val="4B4B4B"/>
                </a:solidFill>
                <a:latin typeface="Arial"/>
                <a:cs typeface="Arial"/>
              </a:rPr>
              <a:t>c</a:t>
            </a:r>
            <a:r>
              <a:rPr spc="-5" dirty="0" smtClean="0">
                <a:solidFill>
                  <a:srgbClr val="4B4B4B"/>
                </a:solidFill>
                <a:latin typeface="Arial"/>
                <a:cs typeface="Arial"/>
              </a:rPr>
              <a:t>u</a:t>
            </a:r>
            <a:r>
              <a:rPr spc="-10" dirty="0" smtClean="0">
                <a:solidFill>
                  <a:srgbClr val="4B4B4B"/>
                </a:solidFill>
                <a:latin typeface="Arial"/>
                <a:cs typeface="Arial"/>
              </a:rPr>
              <a:t>l</a:t>
            </a:r>
            <a:r>
              <a:rPr spc="-5" dirty="0" smtClean="0">
                <a:solidFill>
                  <a:srgbClr val="4B4B4B"/>
                </a:solidFill>
                <a:latin typeface="Arial"/>
                <a:cs typeface="Arial"/>
              </a:rPr>
              <a:t>a</a:t>
            </a:r>
            <a:r>
              <a:rPr spc="5" dirty="0" smtClean="0">
                <a:solidFill>
                  <a:srgbClr val="4B4B4B"/>
                </a:solidFill>
                <a:latin typeface="Arial"/>
                <a:cs typeface="Arial"/>
              </a:rPr>
              <a:t>t</a:t>
            </a:r>
            <a:r>
              <a:rPr spc="-10" dirty="0" smtClean="0">
                <a:solidFill>
                  <a:srgbClr val="4B4B4B"/>
                </a:solidFill>
                <a:latin typeface="Arial"/>
                <a:cs typeface="Arial"/>
              </a:rPr>
              <a:t>i</a:t>
            </a:r>
            <a:r>
              <a:rPr spc="-5" dirty="0" smtClean="0">
                <a:solidFill>
                  <a:srgbClr val="4B4B4B"/>
                </a:solidFill>
                <a:latin typeface="Arial"/>
                <a:cs typeface="Arial"/>
              </a:rPr>
              <a:t>o</a:t>
            </a:r>
            <a:r>
              <a:rPr dirty="0" smtClean="0">
                <a:solidFill>
                  <a:srgbClr val="4B4B4B"/>
                </a:solidFill>
                <a:latin typeface="Arial"/>
                <a:cs typeface="Arial"/>
              </a:rPr>
              <a:t>n</a:t>
            </a:r>
            <a:endParaRPr dirty="0">
              <a:solidFill>
                <a:srgbClr val="4B4B4B"/>
              </a:solidFill>
              <a:latin typeface="Arial"/>
              <a:cs typeface="Arial"/>
            </a:endParaRPr>
          </a:p>
          <a:p>
            <a:pPr marL="299085" indent="-286385">
              <a:lnSpc>
                <a:spcPct val="100000"/>
              </a:lnSpc>
              <a:buChar char="•"/>
              <a:tabLst>
                <a:tab pos="299720" algn="l"/>
              </a:tabLst>
            </a:pPr>
            <a:r>
              <a:rPr dirty="0" smtClean="0">
                <a:solidFill>
                  <a:srgbClr val="4B4B4B"/>
                </a:solidFill>
                <a:latin typeface="Arial"/>
                <a:cs typeface="Arial"/>
              </a:rPr>
              <a:t>m</a:t>
            </a:r>
            <a:r>
              <a:rPr spc="-5" dirty="0" smtClean="0">
                <a:solidFill>
                  <a:srgbClr val="4B4B4B"/>
                </a:solidFill>
                <a:latin typeface="Arial"/>
                <a:cs typeface="Arial"/>
              </a:rPr>
              <a:t>e</a:t>
            </a:r>
            <a:r>
              <a:rPr spc="-10" dirty="0" smtClean="0">
                <a:solidFill>
                  <a:srgbClr val="4B4B4B"/>
                </a:solidFill>
                <a:latin typeface="Arial"/>
                <a:cs typeface="Arial"/>
              </a:rPr>
              <a:t>li</a:t>
            </a:r>
            <a:r>
              <a:rPr dirty="0" smtClean="0">
                <a:solidFill>
                  <a:srgbClr val="4B4B4B"/>
                </a:solidFill>
                <a:latin typeface="Arial"/>
                <a:cs typeface="Arial"/>
              </a:rPr>
              <a:t>sma</a:t>
            </a:r>
            <a:endParaRPr dirty="0">
              <a:solidFill>
                <a:srgbClr val="4B4B4B"/>
              </a:solidFill>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92</a:t>
            </a:fld>
            <a:r>
              <a:rPr spc="10" dirty="0"/>
              <a:t> </a:t>
            </a:r>
            <a:r>
              <a:rPr spc="-5" dirty="0"/>
              <a:t>o</a:t>
            </a:r>
            <a:r>
              <a:rPr dirty="0"/>
              <a:t>f</a:t>
            </a:r>
            <a:r>
              <a:rPr spc="10" dirty="0"/>
              <a:t> </a:t>
            </a:r>
            <a:r>
              <a:rPr lang="en-GB"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3" name="TextBox 2"/>
          <p:cNvSpPr txBox="1"/>
          <p:nvPr/>
        </p:nvSpPr>
        <p:spPr>
          <a:xfrm>
            <a:off x="4551356" y="1562986"/>
            <a:ext cx="3994871" cy="2862322"/>
          </a:xfrm>
          <a:prstGeom prst="rect">
            <a:avLst/>
          </a:prstGeom>
          <a:noFill/>
        </p:spPr>
        <p:txBody>
          <a:bodyPr wrap="square" rtlCol="0">
            <a:spAutoFit/>
          </a:bodyPr>
          <a:lstStyle/>
          <a:p>
            <a:pPr marL="299085" indent="-286385">
              <a:lnSpc>
                <a:spcPct val="100000"/>
              </a:lnSpc>
              <a:buChar char="•"/>
              <a:tabLst>
                <a:tab pos="299720" algn="l"/>
              </a:tabLst>
            </a:pPr>
            <a:r>
              <a:rPr lang="en-GB" spc="-5" dirty="0">
                <a:solidFill>
                  <a:srgbClr val="4B4B4B"/>
                </a:solidFill>
                <a:latin typeface="Arial"/>
                <a:cs typeface="Arial"/>
              </a:rPr>
              <a:t>hook</a:t>
            </a:r>
            <a:endParaRPr lang="en-GB" dirty="0">
              <a:solidFill>
                <a:srgbClr val="4B4B4B"/>
              </a:solidFill>
              <a:latin typeface="Arial"/>
              <a:cs typeface="Arial"/>
            </a:endParaRPr>
          </a:p>
          <a:p>
            <a:pPr marL="299085" indent="-286385">
              <a:lnSpc>
                <a:spcPct val="100000"/>
              </a:lnSpc>
              <a:buChar char="•"/>
              <a:tabLst>
                <a:tab pos="299720" algn="l"/>
              </a:tabLst>
            </a:pPr>
            <a:r>
              <a:rPr lang="en-GB" spc="5" dirty="0">
                <a:solidFill>
                  <a:srgbClr val="4B4B4B"/>
                </a:solidFill>
                <a:latin typeface="Arial"/>
                <a:cs typeface="Arial"/>
                <a:hlinkClick r:id="rId5" action="ppaction://hlinksldjump"/>
              </a:rPr>
              <a:t>I</a:t>
            </a:r>
            <a:r>
              <a:rPr lang="en-GB" dirty="0">
                <a:solidFill>
                  <a:srgbClr val="4B4B4B"/>
                </a:solidFill>
                <a:latin typeface="Arial"/>
                <a:cs typeface="Arial"/>
                <a:hlinkClick r:id="rId5" action="ppaction://hlinksldjump"/>
              </a:rPr>
              <a:t>m</a:t>
            </a:r>
            <a:r>
              <a:rPr lang="en-GB" spc="-5" dirty="0">
                <a:solidFill>
                  <a:srgbClr val="4B4B4B"/>
                </a:solidFill>
                <a:latin typeface="Arial"/>
                <a:cs typeface="Arial"/>
                <a:hlinkClick r:id="rId5" action="ppaction://hlinksldjump"/>
              </a:rPr>
              <a:t>p</a:t>
            </a:r>
            <a:r>
              <a:rPr lang="en-GB" dirty="0">
                <a:solidFill>
                  <a:srgbClr val="4B4B4B"/>
                </a:solidFill>
                <a:latin typeface="Arial"/>
                <a:cs typeface="Arial"/>
                <a:hlinkClick r:id="rId5" action="ppaction://hlinksldjump"/>
              </a:rPr>
              <a:t>r</a:t>
            </a:r>
            <a:r>
              <a:rPr lang="en-GB" spc="-5" dirty="0">
                <a:solidFill>
                  <a:srgbClr val="4B4B4B"/>
                </a:solidFill>
                <a:latin typeface="Arial"/>
                <a:cs typeface="Arial"/>
                <a:hlinkClick r:id="rId5" action="ppaction://hlinksldjump"/>
              </a:rPr>
              <a:t>o</a:t>
            </a:r>
            <a:r>
              <a:rPr lang="en-GB" spc="-15" dirty="0">
                <a:solidFill>
                  <a:srgbClr val="4B4B4B"/>
                </a:solidFill>
                <a:latin typeface="Arial"/>
                <a:cs typeface="Arial"/>
                <a:hlinkClick r:id="rId5" action="ppaction://hlinksldjump"/>
              </a:rPr>
              <a:t>v</a:t>
            </a:r>
            <a:r>
              <a:rPr lang="en-GB" spc="-10" dirty="0">
                <a:solidFill>
                  <a:srgbClr val="4B4B4B"/>
                </a:solidFill>
                <a:latin typeface="Arial"/>
                <a:cs typeface="Arial"/>
                <a:hlinkClick r:id="rId5" action="ppaction://hlinksldjump"/>
              </a:rPr>
              <a:t>i</a:t>
            </a:r>
            <a:r>
              <a:rPr lang="en-GB" dirty="0">
                <a:solidFill>
                  <a:srgbClr val="4B4B4B"/>
                </a:solidFill>
                <a:latin typeface="Arial"/>
                <a:cs typeface="Arial"/>
                <a:hlinkClick r:id="rId5" action="ppaction://hlinksldjump"/>
              </a:rPr>
              <a:t>s</a:t>
            </a:r>
            <a:r>
              <a:rPr lang="en-GB" spc="-5" dirty="0">
                <a:solidFill>
                  <a:srgbClr val="4B4B4B"/>
                </a:solidFill>
                <a:latin typeface="Arial"/>
                <a:cs typeface="Arial"/>
                <a:hlinkClick r:id="rId5" action="ppaction://hlinksldjump"/>
              </a:rPr>
              <a:t>a</a:t>
            </a:r>
            <a:r>
              <a:rPr lang="en-GB" spc="5" dirty="0">
                <a:solidFill>
                  <a:srgbClr val="4B4B4B"/>
                </a:solidFill>
                <a:latin typeface="Arial"/>
                <a:cs typeface="Arial"/>
                <a:hlinkClick r:id="rId5" action="ppaction://hlinksldjump"/>
              </a:rPr>
              <a:t>t</a:t>
            </a:r>
            <a:r>
              <a:rPr lang="en-GB" spc="-10" dirty="0">
                <a:solidFill>
                  <a:srgbClr val="4B4B4B"/>
                </a:solidFill>
                <a:latin typeface="Arial"/>
                <a:cs typeface="Arial"/>
                <a:hlinkClick r:id="rId5" action="ppaction://hlinksldjump"/>
              </a:rPr>
              <a:t>i</a:t>
            </a:r>
            <a:r>
              <a:rPr lang="en-GB" spc="-5" dirty="0">
                <a:solidFill>
                  <a:srgbClr val="4B4B4B"/>
                </a:solidFill>
                <a:latin typeface="Arial"/>
                <a:cs typeface="Arial"/>
                <a:hlinkClick r:id="rId5" action="ppaction://hlinksldjump"/>
              </a:rPr>
              <a:t>o</a:t>
            </a:r>
            <a:r>
              <a:rPr lang="en-GB" dirty="0">
                <a:solidFill>
                  <a:srgbClr val="4B4B4B"/>
                </a:solidFill>
                <a:latin typeface="Arial"/>
                <a:cs typeface="Arial"/>
                <a:hlinkClick r:id="rId5" action="ppaction://hlinksldjump"/>
              </a:rPr>
              <a:t>n</a:t>
            </a:r>
            <a:endParaRPr lang="en-GB" dirty="0">
              <a:solidFill>
                <a:srgbClr val="4B4B4B"/>
              </a:solidFill>
              <a:latin typeface="Arial"/>
              <a:cs typeface="Arial"/>
            </a:endParaRPr>
          </a:p>
          <a:p>
            <a:pPr marL="299085" indent="-286385">
              <a:lnSpc>
                <a:spcPct val="100000"/>
              </a:lnSpc>
              <a:buChar char="•"/>
              <a:tabLst>
                <a:tab pos="299720" algn="l"/>
              </a:tabLst>
            </a:pPr>
            <a:r>
              <a:rPr lang="en-GB" spc="-5" dirty="0">
                <a:solidFill>
                  <a:srgbClr val="4B4B4B"/>
                </a:solidFill>
                <a:latin typeface="Arial"/>
                <a:cs typeface="Arial"/>
              </a:rPr>
              <a:t>b</a:t>
            </a:r>
            <a:r>
              <a:rPr lang="en-GB" spc="-10" dirty="0">
                <a:solidFill>
                  <a:srgbClr val="4B4B4B"/>
                </a:solidFill>
                <a:latin typeface="Arial"/>
                <a:cs typeface="Arial"/>
              </a:rPr>
              <a:t>l</a:t>
            </a:r>
            <a:r>
              <a:rPr lang="en-GB" spc="-5" dirty="0">
                <a:solidFill>
                  <a:srgbClr val="4B4B4B"/>
                </a:solidFill>
                <a:latin typeface="Arial"/>
                <a:cs typeface="Arial"/>
              </a:rPr>
              <a:t>u</a:t>
            </a:r>
            <a:r>
              <a:rPr lang="en-GB" dirty="0">
                <a:solidFill>
                  <a:srgbClr val="4B4B4B"/>
                </a:solidFill>
                <a:latin typeface="Arial"/>
                <a:cs typeface="Arial"/>
              </a:rPr>
              <a:t>e </a:t>
            </a:r>
            <a:r>
              <a:rPr lang="en-GB" spc="-5" dirty="0">
                <a:solidFill>
                  <a:srgbClr val="4B4B4B"/>
                </a:solidFill>
                <a:latin typeface="Arial"/>
                <a:cs typeface="Arial"/>
              </a:rPr>
              <a:t>no</a:t>
            </a:r>
            <a:r>
              <a:rPr lang="en-GB" spc="5" dirty="0">
                <a:solidFill>
                  <a:srgbClr val="4B4B4B"/>
                </a:solidFill>
                <a:latin typeface="Arial"/>
                <a:cs typeface="Arial"/>
              </a:rPr>
              <a:t>t</a:t>
            </a:r>
            <a:r>
              <a:rPr lang="en-GB" spc="-5" dirty="0">
                <a:solidFill>
                  <a:srgbClr val="4B4B4B"/>
                </a:solidFill>
                <a:latin typeface="Arial"/>
                <a:cs typeface="Arial"/>
              </a:rPr>
              <a:t>es</a:t>
            </a:r>
            <a:endParaRPr lang="en-GB" dirty="0">
              <a:solidFill>
                <a:srgbClr val="4B4B4B"/>
              </a:solidFill>
              <a:latin typeface="Arial"/>
              <a:cs typeface="Arial"/>
            </a:endParaRPr>
          </a:p>
          <a:p>
            <a:pPr marL="299085" indent="-286385">
              <a:lnSpc>
                <a:spcPct val="100000"/>
              </a:lnSpc>
              <a:buChar char="•"/>
              <a:tabLst>
                <a:tab pos="299720" algn="l"/>
              </a:tabLst>
            </a:pPr>
            <a:r>
              <a:rPr lang="en-GB" spc="-5" dirty="0">
                <a:solidFill>
                  <a:srgbClr val="4B4B4B"/>
                </a:solidFill>
                <a:latin typeface="Arial"/>
                <a:cs typeface="Arial"/>
              </a:rPr>
              <a:t>pen</a:t>
            </a:r>
            <a:r>
              <a:rPr lang="en-GB" spc="5" dirty="0">
                <a:solidFill>
                  <a:srgbClr val="4B4B4B"/>
                </a:solidFill>
                <a:latin typeface="Arial"/>
                <a:cs typeface="Arial"/>
              </a:rPr>
              <a:t>t</a:t>
            </a:r>
            <a:r>
              <a:rPr lang="en-GB" spc="-5" dirty="0">
                <a:solidFill>
                  <a:srgbClr val="4B4B4B"/>
                </a:solidFill>
                <a:latin typeface="Arial"/>
                <a:cs typeface="Arial"/>
              </a:rPr>
              <a:t>a</a:t>
            </a:r>
            <a:r>
              <a:rPr lang="en-GB" spc="5" dirty="0">
                <a:solidFill>
                  <a:srgbClr val="4B4B4B"/>
                </a:solidFill>
                <a:latin typeface="Arial"/>
                <a:cs typeface="Arial"/>
              </a:rPr>
              <a:t>t</a:t>
            </a:r>
            <a:r>
              <a:rPr lang="en-GB" spc="-5" dirty="0">
                <a:solidFill>
                  <a:srgbClr val="4B4B4B"/>
                </a:solidFill>
                <a:latin typeface="Arial"/>
                <a:cs typeface="Arial"/>
              </a:rPr>
              <a:t>on</a:t>
            </a:r>
            <a:r>
              <a:rPr lang="en-GB" spc="-10" dirty="0">
                <a:solidFill>
                  <a:srgbClr val="4B4B4B"/>
                </a:solidFill>
                <a:latin typeface="Arial"/>
                <a:cs typeface="Arial"/>
              </a:rPr>
              <a:t>i</a:t>
            </a:r>
            <a:r>
              <a:rPr lang="en-GB" dirty="0">
                <a:solidFill>
                  <a:srgbClr val="4B4B4B"/>
                </a:solidFill>
                <a:latin typeface="Arial"/>
                <a:cs typeface="Arial"/>
              </a:rPr>
              <a:t>c,</a:t>
            </a:r>
            <a:r>
              <a:rPr lang="en-GB" spc="-25" dirty="0">
                <a:solidFill>
                  <a:srgbClr val="4B4B4B"/>
                </a:solidFill>
                <a:latin typeface="Arial"/>
                <a:cs typeface="Arial"/>
              </a:rPr>
              <a:t> </a:t>
            </a:r>
            <a:r>
              <a:rPr lang="en-GB" spc="-20" dirty="0">
                <a:solidFill>
                  <a:srgbClr val="4B4B4B"/>
                </a:solidFill>
                <a:latin typeface="Arial"/>
                <a:cs typeface="Arial"/>
              </a:rPr>
              <a:t>w</a:t>
            </a:r>
            <a:r>
              <a:rPr lang="en-GB" spc="-5" dirty="0">
                <a:solidFill>
                  <a:srgbClr val="4B4B4B"/>
                </a:solidFill>
                <a:latin typeface="Arial"/>
                <a:cs typeface="Arial"/>
              </a:rPr>
              <a:t>ho</a:t>
            </a:r>
            <a:r>
              <a:rPr lang="en-GB" spc="-10" dirty="0">
                <a:solidFill>
                  <a:srgbClr val="4B4B4B"/>
                </a:solidFill>
                <a:latin typeface="Arial"/>
                <a:cs typeface="Arial"/>
              </a:rPr>
              <a:t>l</a:t>
            </a:r>
            <a:r>
              <a:rPr lang="en-GB" dirty="0">
                <a:solidFill>
                  <a:srgbClr val="4B4B4B"/>
                </a:solidFill>
                <a:latin typeface="Arial"/>
                <a:cs typeface="Arial"/>
              </a:rPr>
              <a:t>e</a:t>
            </a:r>
            <a:r>
              <a:rPr lang="en-GB" spc="25" dirty="0">
                <a:solidFill>
                  <a:srgbClr val="4B4B4B"/>
                </a:solidFill>
                <a:latin typeface="Arial"/>
                <a:cs typeface="Arial"/>
              </a:rPr>
              <a:t> </a:t>
            </a:r>
            <a:r>
              <a:rPr lang="en-GB" spc="5" dirty="0">
                <a:solidFill>
                  <a:srgbClr val="4B4B4B"/>
                </a:solidFill>
                <a:latin typeface="Arial"/>
                <a:cs typeface="Arial"/>
              </a:rPr>
              <a:t>t</a:t>
            </a:r>
            <a:r>
              <a:rPr lang="en-GB" spc="-5" dirty="0">
                <a:solidFill>
                  <a:srgbClr val="4B4B4B"/>
                </a:solidFill>
                <a:latin typeface="Arial"/>
                <a:cs typeface="Arial"/>
              </a:rPr>
              <a:t>one</a:t>
            </a:r>
            <a:r>
              <a:rPr lang="en-GB" dirty="0">
                <a:solidFill>
                  <a:srgbClr val="4B4B4B"/>
                </a:solidFill>
                <a:latin typeface="Arial"/>
                <a:cs typeface="Arial"/>
              </a:rPr>
              <a:t>,</a:t>
            </a:r>
            <a:r>
              <a:rPr lang="en-GB" spc="-25" dirty="0">
                <a:solidFill>
                  <a:srgbClr val="4B4B4B"/>
                </a:solidFill>
                <a:latin typeface="Arial"/>
                <a:cs typeface="Arial"/>
              </a:rPr>
              <a:t> </a:t>
            </a:r>
            <a:r>
              <a:rPr lang="en-GB" dirty="0">
                <a:solidFill>
                  <a:srgbClr val="4B4B4B"/>
                </a:solidFill>
                <a:latin typeface="Arial"/>
                <a:cs typeface="Arial"/>
              </a:rPr>
              <a:t>m</a:t>
            </a:r>
            <a:r>
              <a:rPr lang="en-GB" spc="-5" dirty="0">
                <a:solidFill>
                  <a:srgbClr val="4B4B4B"/>
                </a:solidFill>
                <a:latin typeface="Arial"/>
                <a:cs typeface="Arial"/>
              </a:rPr>
              <a:t>oda</a:t>
            </a:r>
            <a:r>
              <a:rPr lang="en-GB" dirty="0">
                <a:solidFill>
                  <a:srgbClr val="4B4B4B"/>
                </a:solidFill>
                <a:latin typeface="Arial"/>
                <a:cs typeface="Arial"/>
              </a:rPr>
              <a:t>l</a:t>
            </a:r>
          </a:p>
          <a:p>
            <a:pPr marL="299085" indent="-286385">
              <a:lnSpc>
                <a:spcPct val="100000"/>
              </a:lnSpc>
              <a:buChar char="•"/>
              <a:tabLst>
                <a:tab pos="299720" algn="l"/>
              </a:tabLst>
            </a:pPr>
            <a:r>
              <a:rPr lang="en-GB" dirty="0">
                <a:solidFill>
                  <a:srgbClr val="4B4B4B"/>
                </a:solidFill>
                <a:latin typeface="Arial"/>
                <a:cs typeface="Arial"/>
              </a:rPr>
              <a:t>s</a:t>
            </a:r>
            <a:r>
              <a:rPr lang="en-GB" spc="-10" dirty="0">
                <a:solidFill>
                  <a:srgbClr val="4B4B4B"/>
                </a:solidFill>
                <a:latin typeface="Arial"/>
                <a:cs typeface="Arial"/>
              </a:rPr>
              <a:t>li</a:t>
            </a:r>
            <a:r>
              <a:rPr lang="en-GB" spc="-5" dirty="0">
                <a:solidFill>
                  <a:srgbClr val="4B4B4B"/>
                </a:solidFill>
                <a:latin typeface="Arial"/>
                <a:cs typeface="Arial"/>
              </a:rPr>
              <a:t>d</a:t>
            </a:r>
            <a:r>
              <a:rPr lang="en-GB" dirty="0">
                <a:solidFill>
                  <a:srgbClr val="4B4B4B"/>
                </a:solidFill>
                <a:latin typeface="Arial"/>
                <a:cs typeface="Arial"/>
              </a:rPr>
              <a:t>e</a:t>
            </a:r>
          </a:p>
          <a:p>
            <a:pPr marL="299085" indent="-286385">
              <a:lnSpc>
                <a:spcPct val="100000"/>
              </a:lnSpc>
              <a:buChar char="•"/>
              <a:tabLst>
                <a:tab pos="299720" algn="l"/>
              </a:tabLst>
            </a:pPr>
            <a:r>
              <a:rPr lang="en-GB" spc="5" dirty="0">
                <a:solidFill>
                  <a:srgbClr val="4B4B4B"/>
                </a:solidFill>
                <a:latin typeface="Arial"/>
                <a:cs typeface="Arial"/>
                <a:hlinkClick r:id="rId6" action="ppaction://hlinksldjump"/>
              </a:rPr>
              <a:t>g</a:t>
            </a:r>
            <a:r>
              <a:rPr lang="en-GB" spc="-10" dirty="0">
                <a:solidFill>
                  <a:srgbClr val="4B4B4B"/>
                </a:solidFill>
                <a:latin typeface="Arial"/>
                <a:cs typeface="Arial"/>
                <a:hlinkClick r:id="rId6" action="ppaction://hlinksldjump"/>
              </a:rPr>
              <a:t>li</a:t>
            </a:r>
            <a:r>
              <a:rPr lang="en-GB" dirty="0">
                <a:solidFill>
                  <a:srgbClr val="4B4B4B"/>
                </a:solidFill>
                <a:latin typeface="Arial"/>
                <a:cs typeface="Arial"/>
                <a:hlinkClick r:id="rId6" action="ppaction://hlinksldjump"/>
              </a:rPr>
              <a:t>ss</a:t>
            </a:r>
            <a:r>
              <a:rPr lang="en-GB" spc="-5" dirty="0">
                <a:solidFill>
                  <a:srgbClr val="4B4B4B"/>
                </a:solidFill>
                <a:latin typeface="Arial"/>
                <a:cs typeface="Arial"/>
                <a:hlinkClick r:id="rId6" action="ppaction://hlinksldjump"/>
              </a:rPr>
              <a:t>and</a:t>
            </a:r>
            <a:r>
              <a:rPr lang="en-GB" dirty="0">
                <a:solidFill>
                  <a:srgbClr val="4B4B4B"/>
                </a:solidFill>
                <a:latin typeface="Arial"/>
                <a:cs typeface="Arial"/>
                <a:hlinkClick r:id="rId6" action="ppaction://hlinksldjump"/>
              </a:rPr>
              <a:t>o</a:t>
            </a:r>
            <a:endParaRPr lang="en-GB" dirty="0">
              <a:solidFill>
                <a:srgbClr val="4B4B4B"/>
              </a:solidFill>
              <a:latin typeface="Arial"/>
              <a:cs typeface="Arial"/>
            </a:endParaRPr>
          </a:p>
          <a:p>
            <a:pPr marL="299085" indent="-286385">
              <a:lnSpc>
                <a:spcPct val="100000"/>
              </a:lnSpc>
              <a:buChar char="•"/>
              <a:tabLst>
                <a:tab pos="299720" algn="l"/>
              </a:tabLst>
            </a:pPr>
            <a:r>
              <a:rPr lang="en-GB" spc="-5" dirty="0" err="1">
                <a:solidFill>
                  <a:srgbClr val="4B4B4B"/>
                </a:solidFill>
                <a:latin typeface="Arial"/>
                <a:cs typeface="Arial"/>
              </a:rPr>
              <a:t>po</a:t>
            </a:r>
            <a:r>
              <a:rPr lang="en-GB" dirty="0" err="1">
                <a:solidFill>
                  <a:srgbClr val="4B4B4B"/>
                </a:solidFill>
                <a:latin typeface="Arial"/>
                <a:cs typeface="Arial"/>
              </a:rPr>
              <a:t>r</a:t>
            </a:r>
            <a:r>
              <a:rPr lang="en-GB" spc="5" dirty="0" err="1">
                <a:solidFill>
                  <a:srgbClr val="4B4B4B"/>
                </a:solidFill>
                <a:latin typeface="Arial"/>
                <a:cs typeface="Arial"/>
              </a:rPr>
              <a:t>t</a:t>
            </a:r>
            <a:r>
              <a:rPr lang="en-GB" spc="-5" dirty="0" err="1">
                <a:solidFill>
                  <a:srgbClr val="4B4B4B"/>
                </a:solidFill>
                <a:latin typeface="Arial"/>
                <a:cs typeface="Arial"/>
              </a:rPr>
              <a:t>a</a:t>
            </a:r>
            <a:r>
              <a:rPr lang="en-GB" dirty="0" err="1">
                <a:solidFill>
                  <a:srgbClr val="4B4B4B"/>
                </a:solidFill>
                <a:latin typeface="Arial"/>
                <a:cs typeface="Arial"/>
              </a:rPr>
              <a:t>m</a:t>
            </a:r>
            <a:r>
              <a:rPr lang="en-GB" spc="-5" dirty="0" err="1">
                <a:solidFill>
                  <a:srgbClr val="4B4B4B"/>
                </a:solidFill>
                <a:latin typeface="Arial"/>
                <a:cs typeface="Arial"/>
              </a:rPr>
              <a:t>en</a:t>
            </a:r>
            <a:r>
              <a:rPr lang="en-GB" spc="-10" dirty="0" err="1">
                <a:solidFill>
                  <a:srgbClr val="4B4B4B"/>
                </a:solidFill>
                <a:latin typeface="Arial"/>
                <a:cs typeface="Arial"/>
              </a:rPr>
              <a:t>t</a:t>
            </a:r>
            <a:r>
              <a:rPr lang="en-GB" dirty="0" err="1">
                <a:solidFill>
                  <a:srgbClr val="4B4B4B"/>
                </a:solidFill>
                <a:latin typeface="Arial"/>
                <a:cs typeface="Arial"/>
              </a:rPr>
              <a:t>o</a:t>
            </a:r>
            <a:endParaRPr lang="en-GB" dirty="0">
              <a:solidFill>
                <a:srgbClr val="4B4B4B"/>
              </a:solidFill>
              <a:latin typeface="Arial"/>
              <a:cs typeface="Arial"/>
            </a:endParaRPr>
          </a:p>
          <a:p>
            <a:pPr marL="299085" indent="-286385">
              <a:lnSpc>
                <a:spcPct val="100000"/>
              </a:lnSpc>
              <a:buChar char="•"/>
              <a:tabLst>
                <a:tab pos="299720" algn="l"/>
              </a:tabLst>
            </a:pPr>
            <a:r>
              <a:rPr lang="en-GB" spc="-5" dirty="0">
                <a:solidFill>
                  <a:srgbClr val="4B4B4B"/>
                </a:solidFill>
                <a:latin typeface="Arial"/>
                <a:cs typeface="Arial"/>
              </a:rPr>
              <a:t>p</a:t>
            </a:r>
            <a:r>
              <a:rPr lang="en-GB" spc="-10" dirty="0">
                <a:solidFill>
                  <a:srgbClr val="4B4B4B"/>
                </a:solidFill>
                <a:latin typeface="Arial"/>
                <a:cs typeface="Arial"/>
              </a:rPr>
              <a:t>i</a:t>
            </a:r>
            <a:r>
              <a:rPr lang="en-GB" spc="5" dirty="0">
                <a:solidFill>
                  <a:srgbClr val="4B4B4B"/>
                </a:solidFill>
                <a:latin typeface="Arial"/>
                <a:cs typeface="Arial"/>
              </a:rPr>
              <a:t>t</a:t>
            </a:r>
            <a:r>
              <a:rPr lang="en-GB" dirty="0">
                <a:solidFill>
                  <a:srgbClr val="4B4B4B"/>
                </a:solidFill>
                <a:latin typeface="Arial"/>
                <a:cs typeface="Arial"/>
              </a:rPr>
              <a:t>ch</a:t>
            </a:r>
            <a:r>
              <a:rPr lang="en-GB" spc="-10" dirty="0">
                <a:solidFill>
                  <a:srgbClr val="4B4B4B"/>
                </a:solidFill>
                <a:latin typeface="Arial"/>
                <a:cs typeface="Arial"/>
              </a:rPr>
              <a:t> </a:t>
            </a:r>
            <a:r>
              <a:rPr lang="en-GB" spc="-5" dirty="0">
                <a:solidFill>
                  <a:srgbClr val="4B4B4B"/>
                </a:solidFill>
                <a:latin typeface="Arial"/>
                <a:cs typeface="Arial"/>
              </a:rPr>
              <a:t>ben</a:t>
            </a:r>
            <a:r>
              <a:rPr lang="en-GB" dirty="0">
                <a:solidFill>
                  <a:srgbClr val="4B4B4B"/>
                </a:solidFill>
                <a:latin typeface="Arial"/>
                <a:cs typeface="Arial"/>
              </a:rPr>
              <a:t>d</a:t>
            </a:r>
          </a:p>
          <a:p>
            <a:pPr marL="299085" indent="-286385">
              <a:lnSpc>
                <a:spcPct val="100000"/>
              </a:lnSpc>
              <a:buChar char="•"/>
              <a:tabLst>
                <a:tab pos="299720" algn="l"/>
              </a:tabLst>
            </a:pPr>
            <a:r>
              <a:rPr lang="en-GB" spc="-5" dirty="0">
                <a:solidFill>
                  <a:srgbClr val="4B4B4B"/>
                </a:solidFill>
                <a:latin typeface="Arial"/>
                <a:cs typeface="Arial"/>
              </a:rPr>
              <a:t>appo</a:t>
            </a:r>
            <a:r>
              <a:rPr lang="en-GB" spc="5" dirty="0">
                <a:solidFill>
                  <a:srgbClr val="4B4B4B"/>
                </a:solidFill>
                <a:latin typeface="Arial"/>
                <a:cs typeface="Arial"/>
              </a:rPr>
              <a:t>gg</a:t>
            </a:r>
            <a:r>
              <a:rPr lang="en-GB" spc="-10" dirty="0">
                <a:solidFill>
                  <a:srgbClr val="4B4B4B"/>
                </a:solidFill>
                <a:latin typeface="Arial"/>
                <a:cs typeface="Arial"/>
              </a:rPr>
              <a:t>i</a:t>
            </a:r>
            <a:r>
              <a:rPr lang="en-GB" spc="-5" dirty="0">
                <a:solidFill>
                  <a:srgbClr val="4B4B4B"/>
                </a:solidFill>
                <a:latin typeface="Arial"/>
                <a:cs typeface="Arial"/>
              </a:rPr>
              <a:t>a</a:t>
            </a:r>
            <a:r>
              <a:rPr lang="en-GB" spc="5" dirty="0">
                <a:solidFill>
                  <a:srgbClr val="4B4B4B"/>
                </a:solidFill>
                <a:latin typeface="Arial"/>
                <a:cs typeface="Arial"/>
              </a:rPr>
              <a:t>t</a:t>
            </a:r>
            <a:r>
              <a:rPr lang="en-GB" spc="-5" dirty="0">
                <a:solidFill>
                  <a:srgbClr val="4B4B4B"/>
                </a:solidFill>
                <a:latin typeface="Arial"/>
                <a:cs typeface="Arial"/>
              </a:rPr>
              <a:t>u</a:t>
            </a:r>
            <a:r>
              <a:rPr lang="en-GB" dirty="0">
                <a:solidFill>
                  <a:srgbClr val="4B4B4B"/>
                </a:solidFill>
                <a:latin typeface="Arial"/>
                <a:cs typeface="Arial"/>
              </a:rPr>
              <a:t>r</a:t>
            </a:r>
            <a:r>
              <a:rPr lang="en-GB" spc="-5" dirty="0">
                <a:solidFill>
                  <a:srgbClr val="4B4B4B"/>
                </a:solidFill>
                <a:latin typeface="Arial"/>
                <a:cs typeface="Arial"/>
              </a:rPr>
              <a:t>a</a:t>
            </a:r>
            <a:r>
              <a:rPr lang="en-GB" dirty="0">
                <a:solidFill>
                  <a:srgbClr val="4B4B4B"/>
                </a:solidFill>
                <a:latin typeface="Arial"/>
                <a:cs typeface="Arial"/>
              </a:rPr>
              <a:t>s</a:t>
            </a:r>
          </a:p>
          <a:p>
            <a:pPr marL="299085" indent="-286385">
              <a:lnSpc>
                <a:spcPct val="100000"/>
              </a:lnSpc>
              <a:buChar char="•"/>
              <a:tabLst>
                <a:tab pos="299720" algn="l"/>
              </a:tabLst>
            </a:pPr>
            <a:r>
              <a:rPr lang="en-GB" dirty="0" smtClean="0">
                <a:solidFill>
                  <a:srgbClr val="4B4B4B"/>
                </a:solidFill>
                <a:latin typeface="Arial"/>
                <a:cs typeface="Arial"/>
              </a:rPr>
              <a:t>m</a:t>
            </a:r>
            <a:r>
              <a:rPr lang="en-GB" spc="-5" dirty="0" smtClean="0">
                <a:solidFill>
                  <a:srgbClr val="4B4B4B"/>
                </a:solidFill>
                <a:latin typeface="Arial"/>
                <a:cs typeface="Arial"/>
              </a:rPr>
              <a:t>o</a:t>
            </a:r>
            <a:r>
              <a:rPr lang="en-GB" spc="5" dirty="0" smtClean="0">
                <a:solidFill>
                  <a:srgbClr val="4B4B4B"/>
                </a:solidFill>
                <a:latin typeface="Arial"/>
                <a:cs typeface="Arial"/>
              </a:rPr>
              <a:t>t</a:t>
            </a:r>
            <a:r>
              <a:rPr lang="en-GB" spc="-10" dirty="0" smtClean="0">
                <a:solidFill>
                  <a:srgbClr val="4B4B4B"/>
                </a:solidFill>
                <a:latin typeface="Arial"/>
                <a:cs typeface="Arial"/>
              </a:rPr>
              <a:t>i</a:t>
            </a:r>
            <a:r>
              <a:rPr lang="en-GB" spc="15" dirty="0" smtClean="0">
                <a:solidFill>
                  <a:srgbClr val="4B4B4B"/>
                </a:solidFill>
                <a:latin typeface="Arial"/>
                <a:cs typeface="Arial"/>
              </a:rPr>
              <a:t>f</a:t>
            </a:r>
            <a:r>
              <a:rPr lang="en-GB" dirty="0" smtClean="0">
                <a:solidFill>
                  <a:srgbClr val="4B4B4B"/>
                </a:solidFill>
                <a:latin typeface="Arial"/>
                <a:cs typeface="Arial"/>
              </a:rPr>
              <a:t>s</a:t>
            </a:r>
            <a:endParaRPr lang="en-GB" dirty="0">
              <a:solidFill>
                <a:srgbClr val="4B4B4B"/>
              </a:solidFill>
              <a:latin typeface="Arial"/>
              <a:cs typeface="Arial"/>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457200"/>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Ostinato/riff</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198864" y="5658609"/>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6" name="object 6"/>
          <p:cNvSpPr txBox="1"/>
          <p:nvPr/>
        </p:nvSpPr>
        <p:spPr>
          <a:xfrm>
            <a:off x="8315386" y="5840624"/>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2" action="ppaction://hlinksldjump"/>
              </a:rPr>
              <a:t>H</a:t>
            </a:r>
            <a:r>
              <a:rPr sz="1100" dirty="0">
                <a:solidFill>
                  <a:srgbClr val="FFFFFF"/>
                </a:solidFill>
                <a:latin typeface="Arial"/>
                <a:cs typeface="Arial"/>
                <a:hlinkClick r:id="rId2" action="ppaction://hlinksldjump"/>
              </a:rPr>
              <a:t>o</a:t>
            </a:r>
            <a:r>
              <a:rPr sz="1100" spc="5" dirty="0">
                <a:solidFill>
                  <a:srgbClr val="FFFFFF"/>
                </a:solidFill>
                <a:latin typeface="Arial"/>
                <a:cs typeface="Arial"/>
                <a:hlinkClick r:id="rId2" action="ppaction://hlinksldjump"/>
              </a:rPr>
              <a:t>m</a:t>
            </a:r>
            <a:r>
              <a:rPr sz="1100" dirty="0">
                <a:solidFill>
                  <a:srgbClr val="FFFFFF"/>
                </a:solidFill>
                <a:latin typeface="Arial"/>
                <a:cs typeface="Arial"/>
                <a:hlinkClick r:id="rId2" action="ppaction://hlinksldjump"/>
              </a:rPr>
              <a:t>e</a:t>
            </a:r>
            <a:endParaRPr sz="1100" dirty="0">
              <a:latin typeface="Arial"/>
              <a:cs typeface="Arial"/>
            </a:endParaRPr>
          </a:p>
        </p:txBody>
      </p:sp>
      <p:sp>
        <p:nvSpPr>
          <p:cNvPr id="13" name="object 13"/>
          <p:cNvSpPr/>
          <p:nvPr/>
        </p:nvSpPr>
        <p:spPr>
          <a:xfrm>
            <a:off x="8198864" y="50292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15" name="object 15"/>
          <p:cNvSpPr txBox="1"/>
          <p:nvPr/>
        </p:nvSpPr>
        <p:spPr>
          <a:xfrm>
            <a:off x="8229600" y="5111923"/>
            <a:ext cx="609600"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93</a:t>
            </a:fld>
            <a:r>
              <a:rPr spc="10" dirty="0"/>
              <a:t> </a:t>
            </a:r>
            <a:r>
              <a:rPr spc="-5" dirty="0"/>
              <a:t>o</a:t>
            </a:r>
            <a:r>
              <a:rPr dirty="0"/>
              <a:t>f</a:t>
            </a:r>
            <a:r>
              <a:rPr spc="10" dirty="0"/>
              <a:t> </a:t>
            </a:r>
            <a:r>
              <a:rPr lang="en-GB"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8" name="Rectangle 17"/>
          <p:cNvSpPr/>
          <p:nvPr/>
        </p:nvSpPr>
        <p:spPr>
          <a:xfrm>
            <a:off x="457200" y="1371600"/>
            <a:ext cx="5638800" cy="1754326"/>
          </a:xfrm>
          <a:prstGeom prst="rect">
            <a:avLst/>
          </a:prstGeom>
        </p:spPr>
        <p:txBody>
          <a:bodyPr wrap="square">
            <a:spAutoFit/>
          </a:bodyPr>
          <a:lstStyle/>
          <a:p>
            <a:r>
              <a:rPr lang="en-GB" dirty="0">
                <a:latin typeface="Arial" panose="020B0604020202020204" pitchFamily="34" charset="0"/>
                <a:cs typeface="Arial" panose="020B0604020202020204" pitchFamily="34" charset="0"/>
                <a:hlinkClick r:id="rId4" action="ppaction://hlinksldjump"/>
              </a:rPr>
              <a:t>Led Zeppelin </a:t>
            </a:r>
            <a:r>
              <a:rPr lang="en-GB" dirty="0" smtClean="0">
                <a:latin typeface="Arial" panose="020B0604020202020204" pitchFamily="34" charset="0"/>
                <a:cs typeface="Arial" panose="020B0604020202020204" pitchFamily="34" charset="0"/>
                <a:hlinkClick r:id="rId4" action="ppaction://hlinksldjump"/>
              </a:rPr>
              <a:t>– </a:t>
            </a:r>
            <a:r>
              <a:rPr lang="en-GB" dirty="0">
                <a:latin typeface="Arial" panose="020B0604020202020204" pitchFamily="34" charset="0"/>
                <a:cs typeface="Arial" panose="020B0604020202020204" pitchFamily="34" charset="0"/>
                <a:hlinkClick r:id="rId4" action="ppaction://hlinksldjump"/>
              </a:rPr>
              <a:t>Black Dog</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5" action="ppaction://hlinksldjump"/>
              </a:rPr>
              <a:t>White Stripes – Seven Nation Army</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6" action="ppaction://hlinksldjump"/>
              </a:rPr>
              <a:t>Paul Simon – You Can Call Me Al</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7" action="ppaction://hlinksldjump"/>
              </a:rPr>
              <a:t>Coldplay </a:t>
            </a:r>
            <a:r>
              <a:rPr lang="en-GB" dirty="0" smtClean="0">
                <a:latin typeface="Arial" panose="020B0604020202020204" pitchFamily="34" charset="0"/>
                <a:cs typeface="Arial" panose="020B0604020202020204" pitchFamily="34" charset="0"/>
                <a:hlinkClick r:id="rId7" action="ppaction://hlinksldjump"/>
              </a:rPr>
              <a:t>– </a:t>
            </a:r>
            <a:r>
              <a:rPr lang="en-GB" dirty="0">
                <a:latin typeface="Arial" panose="020B0604020202020204" pitchFamily="34" charset="0"/>
                <a:cs typeface="Arial" panose="020B0604020202020204" pitchFamily="34" charset="0"/>
                <a:hlinkClick r:id="rId7" action="ppaction://hlinksldjump"/>
              </a:rPr>
              <a:t>A Sky Full of Stars</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8" action="ppaction://hlinksldjump"/>
              </a:rPr>
              <a:t>Steve Reich </a:t>
            </a:r>
            <a:r>
              <a:rPr lang="en-GB" dirty="0" smtClean="0">
                <a:latin typeface="Arial" panose="020B0604020202020204" pitchFamily="34" charset="0"/>
                <a:cs typeface="Arial" panose="020B0604020202020204" pitchFamily="34" charset="0"/>
                <a:hlinkClick r:id="rId8" action="ppaction://hlinksldjump"/>
              </a:rPr>
              <a:t>– </a:t>
            </a:r>
            <a:r>
              <a:rPr lang="en-GB" dirty="0">
                <a:latin typeface="Arial" panose="020B0604020202020204" pitchFamily="34" charset="0"/>
                <a:cs typeface="Arial" panose="020B0604020202020204" pitchFamily="34" charset="0"/>
                <a:hlinkClick r:id="rId8" action="ppaction://hlinksldjump"/>
              </a:rPr>
              <a:t>Electric Counterpoint Movement </a:t>
            </a:r>
            <a:r>
              <a:rPr lang="en-GB" dirty="0" smtClean="0">
                <a:latin typeface="Arial" panose="020B0604020202020204" pitchFamily="34" charset="0"/>
                <a:cs typeface="Arial" panose="020B0604020202020204" pitchFamily="34" charset="0"/>
                <a:hlinkClick r:id="rId8" action="ppaction://hlinksldjump"/>
              </a:rPr>
              <a:t>3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9" action="ppaction://hlinksldjump"/>
              </a:rPr>
              <a:t>John Williams – Star Wars Main Theme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437084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Improvisation</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195477" y="5736944"/>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6" name="object 6"/>
          <p:cNvSpPr txBox="1"/>
          <p:nvPr/>
        </p:nvSpPr>
        <p:spPr>
          <a:xfrm>
            <a:off x="8346883" y="5889821"/>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2" action="ppaction://hlinksldjump"/>
              </a:rPr>
              <a:t>H</a:t>
            </a:r>
            <a:r>
              <a:rPr sz="1100" dirty="0">
                <a:solidFill>
                  <a:srgbClr val="FFFFFF"/>
                </a:solidFill>
                <a:latin typeface="Arial"/>
                <a:cs typeface="Arial"/>
                <a:hlinkClick r:id="rId2" action="ppaction://hlinksldjump"/>
              </a:rPr>
              <a:t>o</a:t>
            </a:r>
            <a:r>
              <a:rPr sz="1100" spc="5" dirty="0">
                <a:solidFill>
                  <a:srgbClr val="FFFFFF"/>
                </a:solidFill>
                <a:latin typeface="Arial"/>
                <a:cs typeface="Arial"/>
                <a:hlinkClick r:id="rId2" action="ppaction://hlinksldjump"/>
              </a:rPr>
              <a:t>m</a:t>
            </a:r>
            <a:r>
              <a:rPr sz="1100" dirty="0">
                <a:solidFill>
                  <a:srgbClr val="FFFFFF"/>
                </a:solidFill>
                <a:latin typeface="Arial"/>
                <a:cs typeface="Arial"/>
                <a:hlinkClick r:id="rId2" action="ppaction://hlinksldjump"/>
              </a:rPr>
              <a:t>e</a:t>
            </a:r>
            <a:endParaRPr sz="1100" dirty="0">
              <a:latin typeface="Arial"/>
              <a:cs typeface="Arial"/>
            </a:endParaRPr>
          </a:p>
        </p:txBody>
      </p:sp>
      <p:sp>
        <p:nvSpPr>
          <p:cNvPr id="13" name="object 13"/>
          <p:cNvSpPr/>
          <p:nvPr/>
        </p:nvSpPr>
        <p:spPr>
          <a:xfrm>
            <a:off x="8185722" y="510540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15" name="object 15"/>
          <p:cNvSpPr txBox="1"/>
          <p:nvPr/>
        </p:nvSpPr>
        <p:spPr>
          <a:xfrm>
            <a:off x="8241303" y="5204187"/>
            <a:ext cx="608839" cy="353943"/>
          </a:xfrm>
          <a:prstGeom prst="rect">
            <a:avLst/>
          </a:prstGeom>
        </p:spPr>
        <p:txBody>
          <a:bodyPr vert="horz" wrap="square" lIns="0" tIns="0" rIns="0" bIns="0" rtlCol="0">
            <a:spAutoFit/>
          </a:bodyPr>
          <a:lstStyle/>
          <a:p>
            <a:pPr marL="12700" marR="5080" algn="ctr">
              <a:lnSpc>
                <a:spcPct val="100000"/>
              </a:lnSpc>
            </a:pPr>
            <a:r>
              <a:rPr sz="1200" dirty="0">
                <a:solidFill>
                  <a:srgbClr val="FFFFFF"/>
                </a:solidFill>
                <a:latin typeface="Arial"/>
                <a:cs typeface="Arial"/>
                <a:hlinkClick r:id="rId3" action="ppaction://hlinksldjump"/>
              </a:rPr>
              <a:t>A</a:t>
            </a:r>
            <a:r>
              <a:rPr sz="1200" spc="-5" dirty="0">
                <a:solidFill>
                  <a:srgbClr val="FFFFFF"/>
                </a:solidFill>
                <a:latin typeface="Arial"/>
                <a:cs typeface="Arial"/>
                <a:hlinkClick r:id="rId3" action="ppaction://hlinksldjump"/>
              </a:rPr>
              <a:t>r</a:t>
            </a:r>
            <a:r>
              <a:rPr sz="12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94</a:t>
            </a:fld>
            <a:r>
              <a:rPr spc="10" dirty="0"/>
              <a:t> </a:t>
            </a:r>
            <a:r>
              <a:rPr spc="-5" dirty="0"/>
              <a:t>o</a:t>
            </a:r>
            <a:r>
              <a:rPr dirty="0"/>
              <a:t>f</a:t>
            </a:r>
            <a:r>
              <a:rPr spc="10" dirty="0"/>
              <a:t> </a:t>
            </a:r>
            <a:r>
              <a:rPr lang="en-GB"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6" name="Rectangle 15"/>
          <p:cNvSpPr/>
          <p:nvPr/>
        </p:nvSpPr>
        <p:spPr>
          <a:xfrm>
            <a:off x="533400" y="1447800"/>
            <a:ext cx="4572000" cy="1754326"/>
          </a:xfrm>
          <a:prstGeom prst="rect">
            <a:avLst/>
          </a:prstGeom>
        </p:spPr>
        <p:txBody>
          <a:bodyPr>
            <a:spAutoFit/>
          </a:bodyPr>
          <a:lstStyle/>
          <a:p>
            <a:r>
              <a:rPr lang="en-GB" dirty="0">
                <a:latin typeface="Arial" panose="020B0604020202020204" pitchFamily="34" charset="0"/>
                <a:cs typeface="Arial" panose="020B0604020202020204" pitchFamily="34" charset="0"/>
                <a:hlinkClick r:id="rId4" action="ppaction://hlinksldjump"/>
              </a:rPr>
              <a:t>Led Zeppelin </a:t>
            </a:r>
            <a:r>
              <a:rPr lang="en-GB" dirty="0" smtClean="0">
                <a:latin typeface="Arial" panose="020B0604020202020204" pitchFamily="34" charset="0"/>
                <a:cs typeface="Arial" panose="020B0604020202020204" pitchFamily="34" charset="0"/>
                <a:hlinkClick r:id="rId4" action="ppaction://hlinksldjump"/>
              </a:rPr>
              <a:t>– </a:t>
            </a:r>
            <a:r>
              <a:rPr lang="en-GB" dirty="0">
                <a:latin typeface="Arial" panose="020B0604020202020204" pitchFamily="34" charset="0"/>
                <a:cs typeface="Arial" panose="020B0604020202020204" pitchFamily="34" charset="0"/>
                <a:hlinkClick r:id="rId4" action="ppaction://hlinksldjump"/>
              </a:rPr>
              <a:t>Black Dog</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5" action="ppaction://hlinksldjump"/>
              </a:rPr>
              <a:t>Pink Floyd – The Great Gig in the Sky</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6" action="ppaction://hlinksldjump"/>
              </a:rPr>
              <a:t>Elton John – </a:t>
            </a:r>
            <a:r>
              <a:rPr lang="en-GB" dirty="0" err="1">
                <a:latin typeface="Arial" panose="020B0604020202020204" pitchFamily="34" charset="0"/>
                <a:cs typeface="Arial" panose="020B0604020202020204" pitchFamily="34" charset="0"/>
                <a:hlinkClick r:id="rId6" action="ppaction://hlinksldjump"/>
              </a:rPr>
              <a:t>Hakuna</a:t>
            </a:r>
            <a:r>
              <a:rPr lang="en-GB" dirty="0">
                <a:latin typeface="Arial" panose="020B0604020202020204" pitchFamily="34" charset="0"/>
                <a:cs typeface="Arial" panose="020B0604020202020204" pitchFamily="34" charset="0"/>
                <a:hlinkClick r:id="rId6" action="ppaction://hlinksldjump"/>
              </a:rPr>
              <a:t> </a:t>
            </a:r>
            <a:r>
              <a:rPr lang="en-GB" dirty="0" err="1" smtClean="0">
                <a:latin typeface="Arial" panose="020B0604020202020204" pitchFamily="34" charset="0"/>
                <a:cs typeface="Arial" panose="020B0604020202020204" pitchFamily="34" charset="0"/>
                <a:hlinkClick r:id="rId6" action="ppaction://hlinksldjump"/>
              </a:rPr>
              <a:t>Matata</a:t>
            </a:r>
            <a:r>
              <a:rPr lang="en-GB" dirty="0" smtClean="0">
                <a:latin typeface="Arial" panose="020B0604020202020204" pitchFamily="34" charset="0"/>
                <a:cs typeface="Arial" panose="020B0604020202020204" pitchFamily="34" charset="0"/>
                <a:hlinkClick r:id="rId6" action="ppaction://hlinksldjump"/>
              </a:rPr>
              <a:t>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7" action="ppaction://hlinksldjump"/>
              </a:rPr>
              <a:t>White Stripes – Seven Nation Army</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8" action="ppaction://hlinksldjump"/>
              </a:rPr>
              <a:t>Buena Vista Social Club </a:t>
            </a:r>
            <a:r>
              <a:rPr lang="en-GB" dirty="0" smtClean="0">
                <a:latin typeface="Arial" panose="020B0604020202020204" pitchFamily="34" charset="0"/>
                <a:cs typeface="Arial" panose="020B0604020202020204" pitchFamily="34" charset="0"/>
                <a:hlinkClick r:id="rId8" action="ppaction://hlinksldjump"/>
              </a:rPr>
              <a:t>– </a:t>
            </a:r>
            <a:r>
              <a:rPr lang="en-GB" dirty="0">
                <a:latin typeface="Arial" panose="020B0604020202020204" pitchFamily="34" charset="0"/>
                <a:cs typeface="Arial" panose="020B0604020202020204" pitchFamily="34" charset="0"/>
                <a:hlinkClick r:id="rId8" action="ppaction://hlinksldjump"/>
              </a:rPr>
              <a:t>Chan </a:t>
            </a:r>
            <a:r>
              <a:rPr lang="en-GB" dirty="0" err="1">
                <a:latin typeface="Arial" panose="020B0604020202020204" pitchFamily="34" charset="0"/>
                <a:cs typeface="Arial" panose="020B0604020202020204" pitchFamily="34" charset="0"/>
                <a:hlinkClick r:id="rId8" action="ppaction://hlinksldjump"/>
              </a:rPr>
              <a:t>Chan</a:t>
            </a:r>
            <a:r>
              <a:rPr lang="en-GB" dirty="0">
                <a:latin typeface="Arial" panose="020B0604020202020204" pitchFamily="34" charset="0"/>
                <a:cs typeface="Arial" panose="020B0604020202020204" pitchFamily="34" charset="0"/>
                <a:hlinkClick r:id="rId8" action="ppaction://hlinksldjump"/>
              </a:rPr>
              <a:t>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9" action="ppaction://hlinksldjump"/>
              </a:rPr>
              <a:t>Bob Marley – Stir it up</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172478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Glissando</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178139" y="5733995"/>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p>
        </p:txBody>
      </p:sp>
      <p:sp>
        <p:nvSpPr>
          <p:cNvPr id="6" name="object 6"/>
          <p:cNvSpPr txBox="1"/>
          <p:nvPr/>
        </p:nvSpPr>
        <p:spPr>
          <a:xfrm>
            <a:off x="8298304" y="5913041"/>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2" action="ppaction://hlinksldjump"/>
              </a:rPr>
              <a:t>H</a:t>
            </a:r>
            <a:r>
              <a:rPr sz="1100" dirty="0">
                <a:solidFill>
                  <a:srgbClr val="FFFFFF"/>
                </a:solidFill>
                <a:latin typeface="Arial"/>
                <a:cs typeface="Arial"/>
                <a:hlinkClick r:id="rId2" action="ppaction://hlinksldjump"/>
              </a:rPr>
              <a:t>o</a:t>
            </a:r>
            <a:r>
              <a:rPr sz="1100" spc="5" dirty="0">
                <a:solidFill>
                  <a:srgbClr val="FFFFFF"/>
                </a:solidFill>
                <a:latin typeface="Arial"/>
                <a:cs typeface="Arial"/>
                <a:hlinkClick r:id="rId2" action="ppaction://hlinksldjump"/>
              </a:rPr>
              <a:t>m</a:t>
            </a:r>
            <a:r>
              <a:rPr sz="1100" dirty="0">
                <a:solidFill>
                  <a:srgbClr val="FFFFFF"/>
                </a:solidFill>
                <a:latin typeface="Arial"/>
                <a:cs typeface="Arial"/>
                <a:hlinkClick r:id="rId2" action="ppaction://hlinksldjump"/>
              </a:rPr>
              <a:t>e</a:t>
            </a:r>
            <a:endParaRPr sz="1100" dirty="0">
              <a:latin typeface="Arial"/>
              <a:cs typeface="Arial"/>
            </a:endParaRPr>
          </a:p>
        </p:txBody>
      </p:sp>
      <p:sp>
        <p:nvSpPr>
          <p:cNvPr id="13" name="object 13"/>
          <p:cNvSpPr/>
          <p:nvPr/>
        </p:nvSpPr>
        <p:spPr>
          <a:xfrm>
            <a:off x="8178139" y="5073254"/>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sz="1100" dirty="0"/>
          </a:p>
        </p:txBody>
      </p:sp>
      <p:sp>
        <p:nvSpPr>
          <p:cNvPr id="15" name="object 15"/>
          <p:cNvSpPr txBox="1"/>
          <p:nvPr/>
        </p:nvSpPr>
        <p:spPr>
          <a:xfrm>
            <a:off x="8244708" y="5155977"/>
            <a:ext cx="540896"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95</a:t>
            </a:fld>
            <a:r>
              <a:rPr spc="10" dirty="0"/>
              <a:t> </a:t>
            </a:r>
            <a:r>
              <a:rPr spc="-5" dirty="0"/>
              <a:t>o</a:t>
            </a:r>
            <a:r>
              <a:rPr dirty="0"/>
              <a:t>f</a:t>
            </a:r>
            <a:r>
              <a:rPr spc="10" dirty="0"/>
              <a:t> </a:t>
            </a:r>
            <a:r>
              <a:rPr lang="en-GB"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7" name="Rectangle 16"/>
          <p:cNvSpPr/>
          <p:nvPr/>
        </p:nvSpPr>
        <p:spPr>
          <a:xfrm>
            <a:off x="533400" y="1371600"/>
            <a:ext cx="3596241" cy="369332"/>
          </a:xfrm>
          <a:prstGeom prst="rect">
            <a:avLst/>
          </a:prstGeom>
        </p:spPr>
        <p:txBody>
          <a:bodyPr wrap="none">
            <a:spAutoFit/>
          </a:bodyPr>
          <a:lstStyle/>
          <a:p>
            <a:r>
              <a:rPr lang="en-GB" dirty="0">
                <a:latin typeface="Arial" panose="020B0604020202020204" pitchFamily="34" charset="0"/>
                <a:cs typeface="Arial" panose="020B0604020202020204" pitchFamily="34" charset="0"/>
                <a:hlinkClick r:id="rId4" action="ppaction://hlinksldjump"/>
              </a:rPr>
              <a:t>Paul Simon – You Can Call Me Al</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459627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spc="-5" dirty="0">
                <a:solidFill>
                  <a:srgbClr val="412878"/>
                </a:solidFill>
                <a:latin typeface="AQA Chevin Pro Light" panose="020F0303030000060003" pitchFamily="34" charset="0"/>
                <a:cs typeface="Arial" panose="020B0604020202020204" pitchFamily="34" charset="0"/>
              </a:rPr>
              <a:t>H</a:t>
            </a:r>
            <a:r>
              <a:rPr spc="-10" dirty="0">
                <a:solidFill>
                  <a:srgbClr val="412878"/>
                </a:solidFill>
                <a:latin typeface="AQA Chevin Pro Light" panose="020F0303030000060003" pitchFamily="34" charset="0"/>
                <a:cs typeface="Arial" panose="020B0604020202020204" pitchFamily="34" charset="0"/>
              </a:rPr>
              <a:t>a</a:t>
            </a:r>
            <a:r>
              <a:rPr dirty="0">
                <a:solidFill>
                  <a:srgbClr val="412878"/>
                </a:solidFill>
                <a:latin typeface="AQA Chevin Pro Light" panose="020F0303030000060003" pitchFamily="34" charset="0"/>
                <a:cs typeface="Arial" panose="020B0604020202020204" pitchFamily="34" charset="0"/>
              </a:rPr>
              <a:t>rm</a:t>
            </a:r>
            <a:r>
              <a:rPr spc="5" dirty="0">
                <a:solidFill>
                  <a:srgbClr val="412878"/>
                </a:solidFill>
                <a:latin typeface="AQA Chevin Pro Light" panose="020F0303030000060003" pitchFamily="34" charset="0"/>
                <a:cs typeface="Arial" panose="020B0604020202020204" pitchFamily="34" charset="0"/>
              </a:rPr>
              <a:t>o</a:t>
            </a:r>
            <a:r>
              <a:rPr spc="-5" dirty="0">
                <a:solidFill>
                  <a:srgbClr val="412878"/>
                </a:solidFill>
                <a:latin typeface="AQA Chevin Pro Light" panose="020F0303030000060003" pitchFamily="34" charset="0"/>
                <a:cs typeface="Arial" panose="020B0604020202020204" pitchFamily="34" charset="0"/>
              </a:rPr>
              <a:t>n</a:t>
            </a:r>
            <a:r>
              <a:rPr dirty="0">
                <a:solidFill>
                  <a:srgbClr val="412878"/>
                </a:solidFill>
                <a:latin typeface="AQA Chevin Pro Light" panose="020F0303030000060003" pitchFamily="34" charset="0"/>
                <a:cs typeface="Arial" panose="020B0604020202020204" pitchFamily="34" charset="0"/>
              </a:rPr>
              <a:t>y</a:t>
            </a:r>
            <a:r>
              <a:rPr spc="-25" dirty="0">
                <a:solidFill>
                  <a:srgbClr val="412878"/>
                </a:solidFill>
                <a:latin typeface="AQA Chevin Pro Light" panose="020F0303030000060003" pitchFamily="34" charset="0"/>
                <a:cs typeface="Arial" panose="020B0604020202020204" pitchFamily="34" charset="0"/>
              </a:rPr>
              <a:t> </a:t>
            </a:r>
            <a:r>
              <a:rPr lang="en-GB" dirty="0" smtClean="0">
                <a:solidFill>
                  <a:srgbClr val="412878"/>
                </a:solidFill>
                <a:latin typeface="AQA Chevin Pro Light" panose="020F0303030000060003" pitchFamily="34" charset="0"/>
                <a:cs typeface="Arial" panose="020B0604020202020204" pitchFamily="34" charset="0"/>
              </a:rPr>
              <a:t>e</a:t>
            </a:r>
            <a:r>
              <a:rPr spc="-5" dirty="0" err="1" smtClean="0">
                <a:solidFill>
                  <a:srgbClr val="412878"/>
                </a:solidFill>
                <a:latin typeface="AQA Chevin Pro Light" panose="020F0303030000060003" pitchFamily="34" charset="0"/>
                <a:cs typeface="Arial" panose="020B0604020202020204" pitchFamily="34" charset="0"/>
              </a:rPr>
              <a:t>x</a:t>
            </a:r>
            <a:r>
              <a:rPr spc="-10" dirty="0" err="1" smtClean="0">
                <a:solidFill>
                  <a:srgbClr val="412878"/>
                </a:solidFill>
                <a:latin typeface="AQA Chevin Pro Light" panose="020F0303030000060003" pitchFamily="34" charset="0"/>
                <a:cs typeface="Arial" panose="020B0604020202020204" pitchFamily="34" charset="0"/>
              </a:rPr>
              <a:t>a</a:t>
            </a:r>
            <a:r>
              <a:rPr dirty="0" err="1" smtClean="0">
                <a:solidFill>
                  <a:srgbClr val="412878"/>
                </a:solidFill>
                <a:latin typeface="AQA Chevin Pro Light" panose="020F0303030000060003" pitchFamily="34" charset="0"/>
                <a:cs typeface="Arial" panose="020B0604020202020204" pitchFamily="34" charset="0"/>
              </a:rPr>
              <a:t>mples</a:t>
            </a:r>
            <a:endParaRPr dirty="0">
              <a:solidFill>
                <a:srgbClr val="412878"/>
              </a:solidFill>
              <a:latin typeface="AQA Chevin Pro Light" panose="020F0303030000060003" pitchFamily="34" charset="0"/>
              <a:cs typeface="Arial" panose="020B0604020202020204" pitchFamily="34" charset="0"/>
            </a:endParaRPr>
          </a:p>
        </p:txBody>
      </p:sp>
      <p:sp>
        <p:nvSpPr>
          <p:cNvPr id="13" name="object 13"/>
          <p:cNvSpPr/>
          <p:nvPr/>
        </p:nvSpPr>
        <p:spPr>
          <a:xfrm>
            <a:off x="4824984" y="2894076"/>
            <a:ext cx="2106167" cy="377951"/>
          </a:xfrm>
          <a:prstGeom prst="rect">
            <a:avLst/>
          </a:prstGeom>
          <a:blipFill>
            <a:blip r:embed="rId2" cstate="print"/>
            <a:stretch>
              <a:fillRect/>
            </a:stretch>
          </a:blipFill>
        </p:spPr>
        <p:txBody>
          <a:bodyPr wrap="square" lIns="0" tIns="0" rIns="0" bIns="0" rtlCol="0"/>
          <a:lstStyle/>
          <a:p>
            <a:endParaRPr dirty="0"/>
          </a:p>
        </p:txBody>
      </p:sp>
      <p:sp>
        <p:nvSpPr>
          <p:cNvPr id="17" name="object 17"/>
          <p:cNvSpPr txBox="1"/>
          <p:nvPr/>
        </p:nvSpPr>
        <p:spPr>
          <a:xfrm>
            <a:off x="618824" y="1294799"/>
            <a:ext cx="3286760" cy="276999"/>
          </a:xfrm>
          <a:prstGeom prst="rect">
            <a:avLst/>
          </a:prstGeom>
        </p:spPr>
        <p:txBody>
          <a:bodyPr vert="horz" wrap="square" lIns="0" tIns="0" rIns="0" bIns="0" rtlCol="0">
            <a:spAutoFit/>
          </a:bodyPr>
          <a:lstStyle/>
          <a:p>
            <a:pPr marL="12700">
              <a:lnSpc>
                <a:spcPct val="100000"/>
              </a:lnSpc>
            </a:pPr>
            <a:r>
              <a:rPr sz="1800" dirty="0">
                <a:solidFill>
                  <a:srgbClr val="412878"/>
                </a:solidFill>
                <a:latin typeface="Arial"/>
                <a:cs typeface="Arial"/>
              </a:rPr>
              <a:t>E</a:t>
            </a:r>
            <a:r>
              <a:rPr sz="1800" spc="-15" dirty="0">
                <a:solidFill>
                  <a:srgbClr val="412878"/>
                </a:solidFill>
                <a:latin typeface="Arial"/>
                <a:cs typeface="Arial"/>
              </a:rPr>
              <a:t>x</a:t>
            </a:r>
            <a:r>
              <a:rPr sz="1800" spc="-10" dirty="0">
                <a:solidFill>
                  <a:srgbClr val="412878"/>
                </a:solidFill>
                <a:latin typeface="Arial"/>
                <a:cs typeface="Arial"/>
              </a:rPr>
              <a:t>a</a:t>
            </a:r>
            <a:r>
              <a:rPr sz="1800" dirty="0">
                <a:solidFill>
                  <a:srgbClr val="412878"/>
                </a:solidFill>
                <a:latin typeface="Arial"/>
                <a:cs typeface="Arial"/>
              </a:rPr>
              <a:t>m</a:t>
            </a:r>
            <a:r>
              <a:rPr sz="1800" spc="-10" dirty="0">
                <a:solidFill>
                  <a:srgbClr val="412878"/>
                </a:solidFill>
                <a:latin typeface="Arial"/>
                <a:cs typeface="Arial"/>
              </a:rPr>
              <a:t>p</a:t>
            </a:r>
            <a:r>
              <a:rPr sz="1800" spc="-5" dirty="0">
                <a:solidFill>
                  <a:srgbClr val="412878"/>
                </a:solidFill>
                <a:latin typeface="Arial"/>
                <a:cs typeface="Arial"/>
              </a:rPr>
              <a:t>l</a:t>
            </a:r>
            <a:r>
              <a:rPr sz="1800" spc="-10" dirty="0">
                <a:solidFill>
                  <a:srgbClr val="412878"/>
                </a:solidFill>
                <a:latin typeface="Arial"/>
                <a:cs typeface="Arial"/>
              </a:rPr>
              <a:t>e</a:t>
            </a:r>
            <a:r>
              <a:rPr sz="1800" dirty="0">
                <a:solidFill>
                  <a:srgbClr val="412878"/>
                </a:solidFill>
                <a:latin typeface="Arial"/>
                <a:cs typeface="Arial"/>
              </a:rPr>
              <a:t>s</a:t>
            </a:r>
            <a:r>
              <a:rPr sz="1800" spc="25" dirty="0">
                <a:solidFill>
                  <a:srgbClr val="412878"/>
                </a:solidFill>
                <a:latin typeface="Arial"/>
                <a:cs typeface="Arial"/>
              </a:rPr>
              <a:t> </a:t>
            </a:r>
            <a:r>
              <a:rPr sz="1800" spc="-10" dirty="0">
                <a:solidFill>
                  <a:srgbClr val="412878"/>
                </a:solidFill>
                <a:latin typeface="Arial"/>
                <a:cs typeface="Arial"/>
              </a:rPr>
              <a:t>o</a:t>
            </a:r>
            <a:r>
              <a:rPr sz="1800" spc="-5" dirty="0">
                <a:solidFill>
                  <a:srgbClr val="412878"/>
                </a:solidFill>
                <a:latin typeface="Arial"/>
                <a:cs typeface="Arial"/>
              </a:rPr>
              <a:t>f</a:t>
            </a:r>
            <a:r>
              <a:rPr sz="1800" spc="5" dirty="0">
                <a:solidFill>
                  <a:srgbClr val="412878"/>
                </a:solidFill>
                <a:latin typeface="Arial"/>
                <a:cs typeface="Arial"/>
              </a:rPr>
              <a:t> </a:t>
            </a:r>
            <a:r>
              <a:rPr sz="1800" spc="-10" dirty="0">
                <a:solidFill>
                  <a:srgbClr val="412878"/>
                </a:solidFill>
                <a:latin typeface="Arial"/>
                <a:cs typeface="Arial"/>
              </a:rPr>
              <a:t>ha</a:t>
            </a:r>
            <a:r>
              <a:rPr sz="1800" dirty="0">
                <a:solidFill>
                  <a:srgbClr val="412878"/>
                </a:solidFill>
                <a:latin typeface="Arial"/>
                <a:cs typeface="Arial"/>
              </a:rPr>
              <a:t>rm</a:t>
            </a:r>
            <a:r>
              <a:rPr sz="1800" spc="-10" dirty="0">
                <a:solidFill>
                  <a:srgbClr val="412878"/>
                </a:solidFill>
                <a:latin typeface="Arial"/>
                <a:cs typeface="Arial"/>
              </a:rPr>
              <a:t>on</a:t>
            </a:r>
            <a:r>
              <a:rPr sz="1800" dirty="0">
                <a:solidFill>
                  <a:srgbClr val="412878"/>
                </a:solidFill>
                <a:latin typeface="Arial"/>
                <a:cs typeface="Arial"/>
              </a:rPr>
              <a:t>y</a:t>
            </a:r>
            <a:r>
              <a:rPr sz="1800" spc="15" dirty="0">
                <a:solidFill>
                  <a:srgbClr val="412878"/>
                </a:solidFill>
                <a:latin typeface="Arial"/>
                <a:cs typeface="Arial"/>
              </a:rPr>
              <a:t> </a:t>
            </a:r>
            <a:r>
              <a:rPr sz="1800" spc="-10" dirty="0">
                <a:solidFill>
                  <a:srgbClr val="412878"/>
                </a:solidFill>
                <a:latin typeface="Arial"/>
                <a:cs typeface="Arial"/>
              </a:rPr>
              <a:t>e</a:t>
            </a:r>
            <a:r>
              <a:rPr sz="1800" spc="-5" dirty="0">
                <a:solidFill>
                  <a:srgbClr val="412878"/>
                </a:solidFill>
                <a:latin typeface="Arial"/>
                <a:cs typeface="Arial"/>
              </a:rPr>
              <a:t>l</a:t>
            </a:r>
            <a:r>
              <a:rPr sz="1800" spc="-10" dirty="0">
                <a:solidFill>
                  <a:srgbClr val="412878"/>
                </a:solidFill>
                <a:latin typeface="Arial"/>
                <a:cs typeface="Arial"/>
              </a:rPr>
              <a:t>e</a:t>
            </a:r>
            <a:r>
              <a:rPr sz="1800" dirty="0">
                <a:solidFill>
                  <a:srgbClr val="412878"/>
                </a:solidFill>
                <a:latin typeface="Arial"/>
                <a:cs typeface="Arial"/>
              </a:rPr>
              <a:t>m</a:t>
            </a:r>
            <a:r>
              <a:rPr sz="1800" spc="-10" dirty="0">
                <a:solidFill>
                  <a:srgbClr val="412878"/>
                </a:solidFill>
                <a:latin typeface="Arial"/>
                <a:cs typeface="Arial"/>
              </a:rPr>
              <a:t>en</a:t>
            </a:r>
            <a:r>
              <a:rPr sz="1800" spc="-5" dirty="0">
                <a:solidFill>
                  <a:srgbClr val="412878"/>
                </a:solidFill>
                <a:latin typeface="Arial"/>
                <a:cs typeface="Arial"/>
              </a:rPr>
              <a:t>ts:</a:t>
            </a:r>
            <a:endParaRPr sz="1800" dirty="0">
              <a:solidFill>
                <a:srgbClr val="412878"/>
              </a:solidFill>
              <a:latin typeface="Arial"/>
              <a:cs typeface="Arial"/>
            </a:endParaRPr>
          </a:p>
        </p:txBody>
      </p:sp>
      <p:sp>
        <p:nvSpPr>
          <p:cNvPr id="18" name="object 18"/>
          <p:cNvSpPr txBox="1"/>
          <p:nvPr/>
        </p:nvSpPr>
        <p:spPr>
          <a:xfrm>
            <a:off x="618824" y="1828800"/>
            <a:ext cx="4638976" cy="3323987"/>
          </a:xfrm>
          <a:prstGeom prst="rect">
            <a:avLst/>
          </a:prstGeom>
        </p:spPr>
        <p:txBody>
          <a:bodyPr vert="horz" wrap="square" lIns="0" tIns="0" rIns="0" bIns="0" rtlCol="0">
            <a:spAutoFit/>
          </a:bodyPr>
          <a:lstStyle/>
          <a:p>
            <a:pPr marL="299085" indent="-286385">
              <a:lnSpc>
                <a:spcPct val="100000"/>
              </a:lnSpc>
              <a:buChar char="•"/>
              <a:tabLst>
                <a:tab pos="299720" algn="l"/>
              </a:tabLst>
            </a:pPr>
            <a:r>
              <a:rPr spc="-5" dirty="0">
                <a:solidFill>
                  <a:srgbClr val="4B4B4B"/>
                </a:solidFill>
                <a:latin typeface="Arial"/>
                <a:cs typeface="Arial"/>
              </a:rPr>
              <a:t>d</a:t>
            </a:r>
            <a:r>
              <a:rPr spc="-10" dirty="0">
                <a:solidFill>
                  <a:srgbClr val="4B4B4B"/>
                </a:solidFill>
                <a:latin typeface="Arial"/>
                <a:cs typeface="Arial"/>
              </a:rPr>
              <a:t>i</a:t>
            </a:r>
            <a:r>
              <a:rPr spc="-5" dirty="0">
                <a:solidFill>
                  <a:srgbClr val="4B4B4B"/>
                </a:solidFill>
                <a:latin typeface="Arial"/>
                <a:cs typeface="Arial"/>
              </a:rPr>
              <a:t>a</a:t>
            </a:r>
            <a:r>
              <a:rPr spc="5" dirty="0">
                <a:solidFill>
                  <a:srgbClr val="4B4B4B"/>
                </a:solidFill>
                <a:latin typeface="Arial"/>
                <a:cs typeface="Arial"/>
              </a:rPr>
              <a:t>t</a:t>
            </a:r>
            <a:r>
              <a:rPr spc="-5" dirty="0">
                <a:solidFill>
                  <a:srgbClr val="4B4B4B"/>
                </a:solidFill>
                <a:latin typeface="Arial"/>
                <a:cs typeface="Arial"/>
              </a:rPr>
              <a:t>on</a:t>
            </a:r>
            <a:r>
              <a:rPr spc="-10" dirty="0">
                <a:solidFill>
                  <a:srgbClr val="4B4B4B"/>
                </a:solidFill>
                <a:latin typeface="Arial"/>
                <a:cs typeface="Arial"/>
              </a:rPr>
              <a:t>i</a:t>
            </a:r>
            <a:r>
              <a:rPr dirty="0">
                <a:solidFill>
                  <a:srgbClr val="4B4B4B"/>
                </a:solidFill>
                <a:latin typeface="Arial"/>
                <a:cs typeface="Arial"/>
              </a:rPr>
              <a:t>c, c</a:t>
            </a:r>
            <a:r>
              <a:rPr spc="-5" dirty="0">
                <a:solidFill>
                  <a:srgbClr val="4B4B4B"/>
                </a:solidFill>
                <a:latin typeface="Arial"/>
                <a:cs typeface="Arial"/>
              </a:rPr>
              <a:t>h</a:t>
            </a:r>
            <a:r>
              <a:rPr dirty="0">
                <a:solidFill>
                  <a:srgbClr val="4B4B4B"/>
                </a:solidFill>
                <a:latin typeface="Arial"/>
                <a:cs typeface="Arial"/>
              </a:rPr>
              <a:t>r</a:t>
            </a:r>
            <a:r>
              <a:rPr spc="-5" dirty="0">
                <a:solidFill>
                  <a:srgbClr val="4B4B4B"/>
                </a:solidFill>
                <a:latin typeface="Arial"/>
                <a:cs typeface="Arial"/>
              </a:rPr>
              <a:t>o</a:t>
            </a:r>
            <a:r>
              <a:rPr dirty="0">
                <a:solidFill>
                  <a:srgbClr val="4B4B4B"/>
                </a:solidFill>
                <a:latin typeface="Arial"/>
                <a:cs typeface="Arial"/>
              </a:rPr>
              <a:t>m</a:t>
            </a:r>
            <a:r>
              <a:rPr spc="-5" dirty="0">
                <a:solidFill>
                  <a:srgbClr val="4B4B4B"/>
                </a:solidFill>
                <a:latin typeface="Arial"/>
                <a:cs typeface="Arial"/>
              </a:rPr>
              <a:t>a</a:t>
            </a:r>
            <a:r>
              <a:rPr spc="5" dirty="0">
                <a:solidFill>
                  <a:srgbClr val="4B4B4B"/>
                </a:solidFill>
                <a:latin typeface="Arial"/>
                <a:cs typeface="Arial"/>
              </a:rPr>
              <a:t>t</a:t>
            </a:r>
            <a:r>
              <a:rPr spc="-10" dirty="0">
                <a:solidFill>
                  <a:srgbClr val="4B4B4B"/>
                </a:solidFill>
                <a:latin typeface="Arial"/>
                <a:cs typeface="Arial"/>
              </a:rPr>
              <a:t>i</a:t>
            </a:r>
            <a:r>
              <a:rPr dirty="0">
                <a:solidFill>
                  <a:srgbClr val="4B4B4B"/>
                </a:solidFill>
                <a:latin typeface="Arial"/>
                <a:cs typeface="Arial"/>
              </a:rPr>
              <a:t>c</a:t>
            </a:r>
          </a:p>
          <a:p>
            <a:pPr marL="299085" indent="-286385">
              <a:lnSpc>
                <a:spcPct val="100000"/>
              </a:lnSpc>
              <a:buChar char="•"/>
              <a:tabLst>
                <a:tab pos="299720" algn="l"/>
              </a:tabLst>
            </a:pPr>
            <a:r>
              <a:rPr dirty="0">
                <a:solidFill>
                  <a:srgbClr val="4B4B4B"/>
                </a:solidFill>
                <a:latin typeface="Arial"/>
                <a:cs typeface="Arial"/>
              </a:rPr>
              <a:t>c</a:t>
            </a:r>
            <a:r>
              <a:rPr spc="-5" dirty="0">
                <a:solidFill>
                  <a:srgbClr val="4B4B4B"/>
                </a:solidFill>
                <a:latin typeface="Arial"/>
                <a:cs typeface="Arial"/>
              </a:rPr>
              <a:t>on</a:t>
            </a:r>
            <a:r>
              <a:rPr dirty="0">
                <a:solidFill>
                  <a:srgbClr val="4B4B4B"/>
                </a:solidFill>
                <a:latin typeface="Arial"/>
                <a:cs typeface="Arial"/>
              </a:rPr>
              <a:t>s</a:t>
            </a:r>
            <a:r>
              <a:rPr spc="-5" dirty="0">
                <a:solidFill>
                  <a:srgbClr val="4B4B4B"/>
                </a:solidFill>
                <a:latin typeface="Arial"/>
                <a:cs typeface="Arial"/>
              </a:rPr>
              <a:t>onan</a:t>
            </a:r>
            <a:r>
              <a:rPr spc="5" dirty="0">
                <a:solidFill>
                  <a:srgbClr val="4B4B4B"/>
                </a:solidFill>
                <a:latin typeface="Arial"/>
                <a:cs typeface="Arial"/>
              </a:rPr>
              <a:t>t</a:t>
            </a:r>
            <a:r>
              <a:rPr dirty="0">
                <a:solidFill>
                  <a:srgbClr val="4B4B4B"/>
                </a:solidFill>
                <a:latin typeface="Arial"/>
                <a:cs typeface="Arial"/>
              </a:rPr>
              <a:t>,</a:t>
            </a:r>
            <a:r>
              <a:rPr spc="-25" dirty="0">
                <a:solidFill>
                  <a:srgbClr val="4B4B4B"/>
                </a:solidFill>
                <a:latin typeface="Arial"/>
                <a:cs typeface="Arial"/>
              </a:rPr>
              <a:t> </a:t>
            </a:r>
            <a:r>
              <a:rPr spc="-5" dirty="0">
                <a:solidFill>
                  <a:srgbClr val="4B4B4B"/>
                </a:solidFill>
                <a:latin typeface="Arial"/>
                <a:cs typeface="Arial"/>
              </a:rPr>
              <a:t>d</a:t>
            </a:r>
            <a:r>
              <a:rPr spc="-10" dirty="0">
                <a:solidFill>
                  <a:srgbClr val="4B4B4B"/>
                </a:solidFill>
                <a:latin typeface="Arial"/>
                <a:cs typeface="Arial"/>
              </a:rPr>
              <a:t>i</a:t>
            </a:r>
            <a:r>
              <a:rPr dirty="0">
                <a:solidFill>
                  <a:srgbClr val="4B4B4B"/>
                </a:solidFill>
                <a:latin typeface="Arial"/>
                <a:cs typeface="Arial"/>
              </a:rPr>
              <a:t>ss</a:t>
            </a:r>
            <a:r>
              <a:rPr spc="-5" dirty="0">
                <a:solidFill>
                  <a:srgbClr val="4B4B4B"/>
                </a:solidFill>
                <a:latin typeface="Arial"/>
                <a:cs typeface="Arial"/>
              </a:rPr>
              <a:t>onan</a:t>
            </a:r>
            <a:r>
              <a:rPr dirty="0">
                <a:solidFill>
                  <a:srgbClr val="4B4B4B"/>
                </a:solidFill>
                <a:latin typeface="Arial"/>
                <a:cs typeface="Arial"/>
              </a:rPr>
              <a:t>t</a:t>
            </a:r>
          </a:p>
          <a:p>
            <a:pPr marL="299085" indent="-286385">
              <a:lnSpc>
                <a:spcPct val="100000"/>
              </a:lnSpc>
              <a:buChar char="•"/>
              <a:tabLst>
                <a:tab pos="299720" algn="l"/>
              </a:tabLst>
            </a:pPr>
            <a:r>
              <a:rPr spc="-5" dirty="0">
                <a:solidFill>
                  <a:srgbClr val="4B4B4B"/>
                </a:solidFill>
                <a:latin typeface="Arial"/>
                <a:cs typeface="Arial"/>
              </a:rPr>
              <a:t>pedal</a:t>
            </a:r>
            <a:r>
              <a:rPr dirty="0">
                <a:solidFill>
                  <a:srgbClr val="4B4B4B"/>
                </a:solidFill>
                <a:latin typeface="Arial"/>
                <a:cs typeface="Arial"/>
              </a:rPr>
              <a:t>, </a:t>
            </a:r>
            <a:r>
              <a:rPr spc="-5" dirty="0">
                <a:solidFill>
                  <a:srgbClr val="4B4B4B"/>
                </a:solidFill>
                <a:latin typeface="Arial"/>
                <a:cs typeface="Arial"/>
              </a:rPr>
              <a:t>d</a:t>
            </a:r>
            <a:r>
              <a:rPr dirty="0">
                <a:solidFill>
                  <a:srgbClr val="4B4B4B"/>
                </a:solidFill>
                <a:latin typeface="Arial"/>
                <a:cs typeface="Arial"/>
              </a:rPr>
              <a:t>r</a:t>
            </a:r>
            <a:r>
              <a:rPr spc="-5" dirty="0">
                <a:solidFill>
                  <a:srgbClr val="4B4B4B"/>
                </a:solidFill>
                <a:latin typeface="Arial"/>
                <a:cs typeface="Arial"/>
              </a:rPr>
              <a:t>on</a:t>
            </a:r>
            <a:r>
              <a:rPr dirty="0">
                <a:solidFill>
                  <a:srgbClr val="4B4B4B"/>
                </a:solidFill>
                <a:latin typeface="Arial"/>
                <a:cs typeface="Arial"/>
              </a:rPr>
              <a:t>e</a:t>
            </a:r>
          </a:p>
          <a:p>
            <a:pPr marL="299085" marR="5080" indent="-286385">
              <a:lnSpc>
                <a:spcPct val="100000"/>
              </a:lnSpc>
              <a:buChar char="•"/>
              <a:tabLst>
                <a:tab pos="299720" algn="l"/>
              </a:tabLst>
            </a:pPr>
            <a:r>
              <a:rPr dirty="0">
                <a:solidFill>
                  <a:srgbClr val="4B4B4B"/>
                </a:solidFill>
                <a:latin typeface="Arial"/>
                <a:cs typeface="Arial"/>
              </a:rPr>
              <a:t>c</a:t>
            </a:r>
            <a:r>
              <a:rPr spc="-5" dirty="0">
                <a:solidFill>
                  <a:srgbClr val="4B4B4B"/>
                </a:solidFill>
                <a:latin typeface="Arial"/>
                <a:cs typeface="Arial"/>
              </a:rPr>
              <a:t>aden</a:t>
            </a:r>
            <a:r>
              <a:rPr dirty="0">
                <a:solidFill>
                  <a:srgbClr val="4B4B4B"/>
                </a:solidFill>
                <a:latin typeface="Arial"/>
                <a:cs typeface="Arial"/>
              </a:rPr>
              <a:t>c</a:t>
            </a:r>
            <a:r>
              <a:rPr spc="-5" dirty="0">
                <a:solidFill>
                  <a:srgbClr val="4B4B4B"/>
                </a:solidFill>
                <a:latin typeface="Arial"/>
                <a:cs typeface="Arial"/>
              </a:rPr>
              <a:t>e</a:t>
            </a:r>
            <a:r>
              <a:rPr dirty="0">
                <a:solidFill>
                  <a:srgbClr val="4B4B4B"/>
                </a:solidFill>
                <a:latin typeface="Arial"/>
                <a:cs typeface="Arial"/>
              </a:rPr>
              <a:t>s:</a:t>
            </a:r>
            <a:r>
              <a:rPr spc="-15" dirty="0">
                <a:solidFill>
                  <a:srgbClr val="4B4B4B"/>
                </a:solidFill>
                <a:latin typeface="Arial"/>
                <a:cs typeface="Arial"/>
              </a:rPr>
              <a:t> </a:t>
            </a:r>
            <a:r>
              <a:rPr spc="-5" dirty="0">
                <a:solidFill>
                  <a:srgbClr val="4B4B4B"/>
                </a:solidFill>
                <a:latin typeface="Arial"/>
                <a:cs typeface="Arial"/>
              </a:rPr>
              <a:t>pe</a:t>
            </a:r>
            <a:r>
              <a:rPr dirty="0">
                <a:solidFill>
                  <a:srgbClr val="4B4B4B"/>
                </a:solidFill>
                <a:latin typeface="Arial"/>
                <a:cs typeface="Arial"/>
              </a:rPr>
              <a:t>r</a:t>
            </a:r>
            <a:r>
              <a:rPr spc="15" dirty="0">
                <a:solidFill>
                  <a:srgbClr val="4B4B4B"/>
                </a:solidFill>
                <a:latin typeface="Arial"/>
                <a:cs typeface="Arial"/>
              </a:rPr>
              <a:t>f</a:t>
            </a:r>
            <a:r>
              <a:rPr spc="-5" dirty="0">
                <a:solidFill>
                  <a:srgbClr val="4B4B4B"/>
                </a:solidFill>
                <a:latin typeface="Arial"/>
                <a:cs typeface="Arial"/>
              </a:rPr>
              <a:t>e</a:t>
            </a:r>
            <a:r>
              <a:rPr dirty="0">
                <a:solidFill>
                  <a:srgbClr val="4B4B4B"/>
                </a:solidFill>
                <a:latin typeface="Arial"/>
                <a:cs typeface="Arial"/>
              </a:rPr>
              <a:t>c</a:t>
            </a:r>
            <a:r>
              <a:rPr spc="-10" dirty="0">
                <a:solidFill>
                  <a:srgbClr val="4B4B4B"/>
                </a:solidFill>
                <a:latin typeface="Arial"/>
                <a:cs typeface="Arial"/>
              </a:rPr>
              <a:t>t</a:t>
            </a:r>
            <a:r>
              <a:rPr dirty="0">
                <a:solidFill>
                  <a:srgbClr val="4B4B4B"/>
                </a:solidFill>
                <a:latin typeface="Arial"/>
                <a:cs typeface="Arial"/>
              </a:rPr>
              <a:t>,</a:t>
            </a:r>
            <a:r>
              <a:rPr spc="-50" dirty="0">
                <a:solidFill>
                  <a:srgbClr val="4B4B4B"/>
                </a:solidFill>
                <a:latin typeface="Arial"/>
                <a:cs typeface="Arial"/>
              </a:rPr>
              <a:t> </a:t>
            </a:r>
            <a:r>
              <a:rPr spc="-5" dirty="0">
                <a:solidFill>
                  <a:srgbClr val="4B4B4B"/>
                </a:solidFill>
                <a:latin typeface="Arial"/>
                <a:cs typeface="Arial"/>
              </a:rPr>
              <a:t>p</a:t>
            </a:r>
            <a:r>
              <a:rPr spc="-10" dirty="0">
                <a:solidFill>
                  <a:srgbClr val="4B4B4B"/>
                </a:solidFill>
                <a:latin typeface="Arial"/>
                <a:cs typeface="Arial"/>
              </a:rPr>
              <a:t>l</a:t>
            </a:r>
            <a:r>
              <a:rPr spc="-5" dirty="0">
                <a:solidFill>
                  <a:srgbClr val="4B4B4B"/>
                </a:solidFill>
                <a:latin typeface="Arial"/>
                <a:cs typeface="Arial"/>
              </a:rPr>
              <a:t>a</a:t>
            </a:r>
            <a:r>
              <a:rPr spc="5" dirty="0">
                <a:solidFill>
                  <a:srgbClr val="4B4B4B"/>
                </a:solidFill>
                <a:latin typeface="Arial"/>
                <a:cs typeface="Arial"/>
              </a:rPr>
              <a:t>g</a:t>
            </a:r>
            <a:r>
              <a:rPr spc="-5" dirty="0">
                <a:solidFill>
                  <a:srgbClr val="4B4B4B"/>
                </a:solidFill>
                <a:latin typeface="Arial"/>
                <a:cs typeface="Arial"/>
              </a:rPr>
              <a:t>al</a:t>
            </a:r>
            <a:r>
              <a:rPr dirty="0">
                <a:solidFill>
                  <a:srgbClr val="4B4B4B"/>
                </a:solidFill>
                <a:latin typeface="Arial"/>
                <a:cs typeface="Arial"/>
              </a:rPr>
              <a:t>, </a:t>
            </a:r>
            <a:r>
              <a:rPr spc="-10" dirty="0">
                <a:solidFill>
                  <a:srgbClr val="4B4B4B"/>
                </a:solidFill>
                <a:latin typeface="Arial"/>
                <a:cs typeface="Arial"/>
              </a:rPr>
              <a:t>i</a:t>
            </a:r>
            <a:r>
              <a:rPr dirty="0">
                <a:solidFill>
                  <a:srgbClr val="4B4B4B"/>
                </a:solidFill>
                <a:latin typeface="Arial"/>
                <a:cs typeface="Arial"/>
              </a:rPr>
              <a:t>m</a:t>
            </a:r>
            <a:r>
              <a:rPr spc="-5" dirty="0">
                <a:solidFill>
                  <a:srgbClr val="4B4B4B"/>
                </a:solidFill>
                <a:latin typeface="Arial"/>
                <a:cs typeface="Arial"/>
              </a:rPr>
              <a:t>pe</a:t>
            </a:r>
            <a:r>
              <a:rPr dirty="0">
                <a:solidFill>
                  <a:srgbClr val="4B4B4B"/>
                </a:solidFill>
                <a:latin typeface="Arial"/>
                <a:cs typeface="Arial"/>
              </a:rPr>
              <a:t>r</a:t>
            </a:r>
            <a:r>
              <a:rPr spc="15" dirty="0">
                <a:solidFill>
                  <a:srgbClr val="4B4B4B"/>
                </a:solidFill>
                <a:latin typeface="Arial"/>
                <a:cs typeface="Arial"/>
              </a:rPr>
              <a:t>f</a:t>
            </a:r>
            <a:r>
              <a:rPr spc="-5" dirty="0">
                <a:solidFill>
                  <a:srgbClr val="4B4B4B"/>
                </a:solidFill>
                <a:latin typeface="Arial"/>
                <a:cs typeface="Arial"/>
              </a:rPr>
              <a:t>e</a:t>
            </a:r>
            <a:r>
              <a:rPr dirty="0">
                <a:solidFill>
                  <a:srgbClr val="4B4B4B"/>
                </a:solidFill>
                <a:latin typeface="Arial"/>
                <a:cs typeface="Arial"/>
              </a:rPr>
              <a:t>c</a:t>
            </a:r>
            <a:r>
              <a:rPr spc="-10" dirty="0">
                <a:solidFill>
                  <a:srgbClr val="4B4B4B"/>
                </a:solidFill>
                <a:latin typeface="Arial"/>
                <a:cs typeface="Arial"/>
              </a:rPr>
              <a:t>t</a:t>
            </a:r>
            <a:r>
              <a:rPr dirty="0">
                <a:solidFill>
                  <a:srgbClr val="4B4B4B"/>
                </a:solidFill>
                <a:latin typeface="Arial"/>
                <a:cs typeface="Arial"/>
              </a:rPr>
              <a:t>,</a:t>
            </a:r>
            <a:r>
              <a:rPr spc="-50" dirty="0">
                <a:solidFill>
                  <a:srgbClr val="4B4B4B"/>
                </a:solidFill>
                <a:latin typeface="Arial"/>
                <a:cs typeface="Arial"/>
              </a:rPr>
              <a:t> </a:t>
            </a:r>
            <a:r>
              <a:rPr spc="-10" dirty="0">
                <a:solidFill>
                  <a:srgbClr val="4B4B4B"/>
                </a:solidFill>
                <a:latin typeface="Arial"/>
                <a:cs typeface="Arial"/>
              </a:rPr>
              <a:t>i</a:t>
            </a:r>
            <a:r>
              <a:rPr spc="-5" dirty="0">
                <a:solidFill>
                  <a:srgbClr val="4B4B4B"/>
                </a:solidFill>
                <a:latin typeface="Arial"/>
                <a:cs typeface="Arial"/>
              </a:rPr>
              <a:t>n</a:t>
            </a:r>
            <a:r>
              <a:rPr spc="5" dirty="0">
                <a:solidFill>
                  <a:srgbClr val="4B4B4B"/>
                </a:solidFill>
                <a:latin typeface="Arial"/>
                <a:cs typeface="Arial"/>
              </a:rPr>
              <a:t>t</a:t>
            </a:r>
            <a:r>
              <a:rPr spc="-5" dirty="0">
                <a:solidFill>
                  <a:srgbClr val="4B4B4B"/>
                </a:solidFill>
                <a:latin typeface="Arial"/>
                <a:cs typeface="Arial"/>
              </a:rPr>
              <a:t>e</a:t>
            </a:r>
            <a:r>
              <a:rPr dirty="0">
                <a:solidFill>
                  <a:srgbClr val="4B4B4B"/>
                </a:solidFill>
                <a:latin typeface="Arial"/>
                <a:cs typeface="Arial"/>
              </a:rPr>
              <a:t>rr</a:t>
            </a:r>
            <a:r>
              <a:rPr spc="-5" dirty="0">
                <a:solidFill>
                  <a:srgbClr val="4B4B4B"/>
                </a:solidFill>
                <a:latin typeface="Arial"/>
                <a:cs typeface="Arial"/>
              </a:rPr>
              <a:t>up</a:t>
            </a:r>
            <a:r>
              <a:rPr spc="5" dirty="0">
                <a:solidFill>
                  <a:srgbClr val="4B4B4B"/>
                </a:solidFill>
                <a:latin typeface="Arial"/>
                <a:cs typeface="Arial"/>
              </a:rPr>
              <a:t>t</a:t>
            </a:r>
            <a:r>
              <a:rPr spc="-5" dirty="0">
                <a:solidFill>
                  <a:srgbClr val="4B4B4B"/>
                </a:solidFill>
                <a:latin typeface="Arial"/>
                <a:cs typeface="Arial"/>
              </a:rPr>
              <a:t>ed</a:t>
            </a:r>
            <a:r>
              <a:rPr dirty="0">
                <a:solidFill>
                  <a:srgbClr val="4B4B4B"/>
                </a:solidFill>
                <a:latin typeface="Arial"/>
                <a:cs typeface="Arial"/>
              </a:rPr>
              <a:t>,</a:t>
            </a:r>
            <a:r>
              <a:rPr spc="-50" dirty="0">
                <a:solidFill>
                  <a:srgbClr val="4B4B4B"/>
                </a:solidFill>
                <a:latin typeface="Arial"/>
                <a:cs typeface="Arial"/>
              </a:rPr>
              <a:t> </a:t>
            </a:r>
            <a:r>
              <a:rPr spc="5" dirty="0">
                <a:solidFill>
                  <a:srgbClr val="4B4B4B"/>
                </a:solidFill>
                <a:latin typeface="Arial"/>
                <a:cs typeface="Arial"/>
              </a:rPr>
              <a:t>t</a:t>
            </a:r>
            <a:r>
              <a:rPr spc="-10" dirty="0">
                <a:solidFill>
                  <a:srgbClr val="4B4B4B"/>
                </a:solidFill>
                <a:latin typeface="Arial"/>
                <a:cs typeface="Arial"/>
              </a:rPr>
              <a:t>i</a:t>
            </a:r>
            <a:r>
              <a:rPr spc="-5" dirty="0">
                <a:solidFill>
                  <a:srgbClr val="4B4B4B"/>
                </a:solidFill>
                <a:latin typeface="Arial"/>
                <a:cs typeface="Arial"/>
              </a:rPr>
              <a:t>è</a:t>
            </a:r>
            <a:r>
              <a:rPr dirty="0">
                <a:solidFill>
                  <a:srgbClr val="4B4B4B"/>
                </a:solidFill>
                <a:latin typeface="Arial"/>
                <a:cs typeface="Arial"/>
              </a:rPr>
              <a:t>rce </a:t>
            </a:r>
            <a:r>
              <a:rPr spc="-5" dirty="0">
                <a:solidFill>
                  <a:srgbClr val="4B4B4B"/>
                </a:solidFill>
                <a:latin typeface="Arial"/>
                <a:cs typeface="Arial"/>
              </a:rPr>
              <a:t>d</a:t>
            </a:r>
            <a:r>
              <a:rPr dirty="0">
                <a:solidFill>
                  <a:srgbClr val="4B4B4B"/>
                </a:solidFill>
                <a:latin typeface="Arial"/>
                <a:cs typeface="Arial"/>
              </a:rPr>
              <a:t>e</a:t>
            </a:r>
            <a:r>
              <a:rPr spc="-10" dirty="0">
                <a:solidFill>
                  <a:srgbClr val="4B4B4B"/>
                </a:solidFill>
                <a:latin typeface="Arial"/>
                <a:cs typeface="Arial"/>
              </a:rPr>
              <a:t> </a:t>
            </a:r>
            <a:r>
              <a:rPr spc="-5" dirty="0">
                <a:solidFill>
                  <a:srgbClr val="4B4B4B"/>
                </a:solidFill>
                <a:latin typeface="Arial"/>
                <a:cs typeface="Arial"/>
              </a:rPr>
              <a:t>P</a:t>
            </a:r>
            <a:r>
              <a:rPr spc="-10" dirty="0">
                <a:solidFill>
                  <a:srgbClr val="4B4B4B"/>
                </a:solidFill>
                <a:latin typeface="Arial"/>
                <a:cs typeface="Arial"/>
              </a:rPr>
              <a:t>i</a:t>
            </a:r>
            <a:r>
              <a:rPr dirty="0">
                <a:solidFill>
                  <a:srgbClr val="4B4B4B"/>
                </a:solidFill>
                <a:latin typeface="Arial"/>
                <a:cs typeface="Arial"/>
              </a:rPr>
              <a:t>c</a:t>
            </a:r>
            <a:r>
              <a:rPr spc="-5" dirty="0">
                <a:solidFill>
                  <a:srgbClr val="4B4B4B"/>
                </a:solidFill>
                <a:latin typeface="Arial"/>
                <a:cs typeface="Arial"/>
              </a:rPr>
              <a:t>a</a:t>
            </a:r>
            <a:r>
              <a:rPr dirty="0">
                <a:solidFill>
                  <a:srgbClr val="4B4B4B"/>
                </a:solidFill>
                <a:latin typeface="Arial"/>
                <a:cs typeface="Arial"/>
              </a:rPr>
              <a:t>r</a:t>
            </a:r>
            <a:r>
              <a:rPr spc="-5" dirty="0">
                <a:solidFill>
                  <a:srgbClr val="4B4B4B"/>
                </a:solidFill>
                <a:latin typeface="Arial"/>
                <a:cs typeface="Arial"/>
              </a:rPr>
              <a:t>d</a:t>
            </a:r>
            <a:r>
              <a:rPr spc="-10" dirty="0">
                <a:solidFill>
                  <a:srgbClr val="4B4B4B"/>
                </a:solidFill>
                <a:latin typeface="Arial"/>
                <a:cs typeface="Arial"/>
              </a:rPr>
              <a:t>i</a:t>
            </a:r>
            <a:r>
              <a:rPr dirty="0">
                <a:solidFill>
                  <a:srgbClr val="4B4B4B"/>
                </a:solidFill>
                <a:latin typeface="Arial"/>
                <a:cs typeface="Arial"/>
              </a:rPr>
              <a:t>e</a:t>
            </a:r>
          </a:p>
          <a:p>
            <a:pPr marL="299085" marR="210820" indent="-286385">
              <a:lnSpc>
                <a:spcPct val="100000"/>
              </a:lnSpc>
              <a:buChar char="•"/>
              <a:tabLst>
                <a:tab pos="299720" algn="l"/>
              </a:tabLst>
            </a:pPr>
            <a:r>
              <a:rPr spc="-10" dirty="0">
                <a:solidFill>
                  <a:srgbClr val="4B4B4B"/>
                </a:solidFill>
                <a:latin typeface="Arial"/>
                <a:cs typeface="Arial"/>
              </a:rPr>
              <a:t>i</a:t>
            </a:r>
            <a:r>
              <a:rPr spc="-5" dirty="0">
                <a:solidFill>
                  <a:srgbClr val="4B4B4B"/>
                </a:solidFill>
                <a:latin typeface="Arial"/>
                <a:cs typeface="Arial"/>
              </a:rPr>
              <a:t>den</a:t>
            </a:r>
            <a:r>
              <a:rPr spc="5" dirty="0">
                <a:solidFill>
                  <a:srgbClr val="4B4B4B"/>
                </a:solidFill>
                <a:latin typeface="Arial"/>
                <a:cs typeface="Arial"/>
              </a:rPr>
              <a:t>t</a:t>
            </a:r>
            <a:r>
              <a:rPr spc="-10" dirty="0">
                <a:solidFill>
                  <a:srgbClr val="4B4B4B"/>
                </a:solidFill>
                <a:latin typeface="Arial"/>
                <a:cs typeface="Arial"/>
              </a:rPr>
              <a:t>i</a:t>
            </a:r>
            <a:r>
              <a:rPr spc="15" dirty="0">
                <a:solidFill>
                  <a:srgbClr val="4B4B4B"/>
                </a:solidFill>
                <a:latin typeface="Arial"/>
                <a:cs typeface="Arial"/>
              </a:rPr>
              <a:t>f</a:t>
            </a:r>
            <a:r>
              <a:rPr spc="-10" dirty="0">
                <a:solidFill>
                  <a:srgbClr val="4B4B4B"/>
                </a:solidFill>
                <a:latin typeface="Arial"/>
                <a:cs typeface="Arial"/>
              </a:rPr>
              <a:t>i</a:t>
            </a:r>
            <a:r>
              <a:rPr dirty="0">
                <a:solidFill>
                  <a:srgbClr val="4B4B4B"/>
                </a:solidFill>
                <a:latin typeface="Arial"/>
                <a:cs typeface="Arial"/>
              </a:rPr>
              <a:t>c</a:t>
            </a:r>
            <a:r>
              <a:rPr spc="-5" dirty="0">
                <a:solidFill>
                  <a:srgbClr val="4B4B4B"/>
                </a:solidFill>
                <a:latin typeface="Arial"/>
                <a:cs typeface="Arial"/>
              </a:rPr>
              <a:t>a</a:t>
            </a:r>
            <a:r>
              <a:rPr spc="5" dirty="0">
                <a:solidFill>
                  <a:srgbClr val="4B4B4B"/>
                </a:solidFill>
                <a:latin typeface="Arial"/>
                <a:cs typeface="Arial"/>
              </a:rPr>
              <a:t>t</a:t>
            </a:r>
            <a:r>
              <a:rPr spc="-10" dirty="0">
                <a:solidFill>
                  <a:srgbClr val="4B4B4B"/>
                </a:solidFill>
                <a:latin typeface="Arial"/>
                <a:cs typeface="Arial"/>
              </a:rPr>
              <a:t>i</a:t>
            </a:r>
            <a:r>
              <a:rPr spc="-5" dirty="0">
                <a:solidFill>
                  <a:srgbClr val="4B4B4B"/>
                </a:solidFill>
                <a:latin typeface="Arial"/>
                <a:cs typeface="Arial"/>
              </a:rPr>
              <a:t>o</a:t>
            </a:r>
            <a:r>
              <a:rPr dirty="0">
                <a:solidFill>
                  <a:srgbClr val="4B4B4B"/>
                </a:solidFill>
                <a:latin typeface="Arial"/>
                <a:cs typeface="Arial"/>
              </a:rPr>
              <a:t>n</a:t>
            </a:r>
            <a:r>
              <a:rPr spc="-20" dirty="0">
                <a:solidFill>
                  <a:srgbClr val="4B4B4B"/>
                </a:solidFill>
                <a:latin typeface="Arial"/>
                <a:cs typeface="Arial"/>
              </a:rPr>
              <a:t> </a:t>
            </a:r>
            <a:r>
              <a:rPr spc="-5" dirty="0">
                <a:solidFill>
                  <a:srgbClr val="4B4B4B"/>
                </a:solidFill>
                <a:latin typeface="Arial"/>
                <a:cs typeface="Arial"/>
              </a:rPr>
              <a:t>o</a:t>
            </a:r>
            <a:r>
              <a:rPr dirty="0">
                <a:solidFill>
                  <a:srgbClr val="4B4B4B"/>
                </a:solidFill>
                <a:latin typeface="Arial"/>
                <a:cs typeface="Arial"/>
              </a:rPr>
              <a:t>f</a:t>
            </a:r>
            <a:r>
              <a:rPr spc="-15" dirty="0">
                <a:solidFill>
                  <a:srgbClr val="4B4B4B"/>
                </a:solidFill>
                <a:latin typeface="Arial"/>
                <a:cs typeface="Arial"/>
              </a:rPr>
              <a:t> </a:t>
            </a:r>
            <a:r>
              <a:rPr dirty="0">
                <a:solidFill>
                  <a:srgbClr val="4B4B4B"/>
                </a:solidFill>
                <a:latin typeface="Arial"/>
                <a:cs typeface="Arial"/>
              </a:rPr>
              <a:t>m</a:t>
            </a:r>
            <a:r>
              <a:rPr spc="-5" dirty="0">
                <a:solidFill>
                  <a:srgbClr val="4B4B4B"/>
                </a:solidFill>
                <a:latin typeface="Arial"/>
                <a:cs typeface="Arial"/>
              </a:rPr>
              <a:t>a</a:t>
            </a:r>
            <a:r>
              <a:rPr spc="5" dirty="0">
                <a:solidFill>
                  <a:srgbClr val="4B4B4B"/>
                </a:solidFill>
                <a:latin typeface="Arial"/>
                <a:cs typeface="Arial"/>
              </a:rPr>
              <a:t>j</a:t>
            </a:r>
            <a:r>
              <a:rPr spc="-5" dirty="0">
                <a:solidFill>
                  <a:srgbClr val="4B4B4B"/>
                </a:solidFill>
                <a:latin typeface="Arial"/>
                <a:cs typeface="Arial"/>
              </a:rPr>
              <a:t>o</a:t>
            </a:r>
            <a:r>
              <a:rPr dirty="0">
                <a:solidFill>
                  <a:srgbClr val="4B4B4B"/>
                </a:solidFill>
                <a:latin typeface="Arial"/>
                <a:cs typeface="Arial"/>
              </a:rPr>
              <a:t>r,</a:t>
            </a:r>
            <a:r>
              <a:rPr spc="-25" dirty="0">
                <a:solidFill>
                  <a:srgbClr val="4B4B4B"/>
                </a:solidFill>
                <a:latin typeface="Arial"/>
                <a:cs typeface="Arial"/>
              </a:rPr>
              <a:t> </a:t>
            </a:r>
            <a:r>
              <a:rPr dirty="0">
                <a:solidFill>
                  <a:srgbClr val="4B4B4B"/>
                </a:solidFill>
                <a:latin typeface="Arial"/>
                <a:cs typeface="Arial"/>
              </a:rPr>
              <a:t>m</a:t>
            </a:r>
            <a:r>
              <a:rPr spc="-10" dirty="0">
                <a:solidFill>
                  <a:srgbClr val="4B4B4B"/>
                </a:solidFill>
                <a:latin typeface="Arial"/>
                <a:cs typeface="Arial"/>
              </a:rPr>
              <a:t>i</a:t>
            </a:r>
            <a:r>
              <a:rPr spc="-5" dirty="0">
                <a:solidFill>
                  <a:srgbClr val="4B4B4B"/>
                </a:solidFill>
                <a:latin typeface="Arial"/>
                <a:cs typeface="Arial"/>
              </a:rPr>
              <a:t>no</a:t>
            </a:r>
            <a:r>
              <a:rPr dirty="0">
                <a:solidFill>
                  <a:srgbClr val="4B4B4B"/>
                </a:solidFill>
                <a:latin typeface="Arial"/>
                <a:cs typeface="Arial"/>
              </a:rPr>
              <a:t>r</a:t>
            </a:r>
            <a:r>
              <a:rPr spc="-15" dirty="0">
                <a:solidFill>
                  <a:srgbClr val="4B4B4B"/>
                </a:solidFill>
                <a:latin typeface="Arial"/>
                <a:cs typeface="Arial"/>
              </a:rPr>
              <a:t> </a:t>
            </a:r>
            <a:r>
              <a:rPr spc="-5" dirty="0">
                <a:solidFill>
                  <a:srgbClr val="4B4B4B"/>
                </a:solidFill>
                <a:latin typeface="Arial"/>
                <a:cs typeface="Arial"/>
              </a:rPr>
              <a:t>an</a:t>
            </a:r>
            <a:r>
              <a:rPr dirty="0">
                <a:solidFill>
                  <a:srgbClr val="4B4B4B"/>
                </a:solidFill>
                <a:latin typeface="Arial"/>
                <a:cs typeface="Arial"/>
              </a:rPr>
              <a:t>d</a:t>
            </a:r>
            <a:r>
              <a:rPr spc="-10" dirty="0">
                <a:solidFill>
                  <a:srgbClr val="4B4B4B"/>
                </a:solidFill>
                <a:latin typeface="Arial"/>
                <a:cs typeface="Arial"/>
              </a:rPr>
              <a:t> </a:t>
            </a:r>
            <a:r>
              <a:rPr spc="-5" dirty="0">
                <a:solidFill>
                  <a:srgbClr val="4B4B4B"/>
                </a:solidFill>
                <a:latin typeface="Arial"/>
                <a:cs typeface="Arial"/>
              </a:rPr>
              <a:t>do</a:t>
            </a:r>
            <a:r>
              <a:rPr dirty="0">
                <a:solidFill>
                  <a:srgbClr val="4B4B4B"/>
                </a:solidFill>
                <a:latin typeface="Arial"/>
                <a:cs typeface="Arial"/>
              </a:rPr>
              <a:t>m</a:t>
            </a:r>
            <a:r>
              <a:rPr spc="-10" dirty="0">
                <a:solidFill>
                  <a:srgbClr val="4B4B4B"/>
                </a:solidFill>
                <a:latin typeface="Arial"/>
                <a:cs typeface="Arial"/>
              </a:rPr>
              <a:t>i</a:t>
            </a:r>
            <a:r>
              <a:rPr spc="-5" dirty="0">
                <a:solidFill>
                  <a:srgbClr val="4B4B4B"/>
                </a:solidFill>
                <a:latin typeface="Arial"/>
                <a:cs typeface="Arial"/>
              </a:rPr>
              <a:t>nan</a:t>
            </a:r>
            <a:r>
              <a:rPr dirty="0">
                <a:solidFill>
                  <a:srgbClr val="4B4B4B"/>
                </a:solidFill>
                <a:latin typeface="Arial"/>
                <a:cs typeface="Arial"/>
              </a:rPr>
              <a:t>t</a:t>
            </a:r>
            <a:r>
              <a:rPr spc="-15" dirty="0">
                <a:solidFill>
                  <a:srgbClr val="4B4B4B"/>
                </a:solidFill>
                <a:latin typeface="Arial"/>
                <a:cs typeface="Arial"/>
              </a:rPr>
              <a:t> </a:t>
            </a:r>
            <a:r>
              <a:rPr dirty="0">
                <a:solidFill>
                  <a:srgbClr val="4B4B4B"/>
                </a:solidFill>
                <a:latin typeface="Arial"/>
                <a:cs typeface="Arial"/>
              </a:rPr>
              <a:t>s</a:t>
            </a:r>
            <a:r>
              <a:rPr spc="-5" dirty="0">
                <a:solidFill>
                  <a:srgbClr val="4B4B4B"/>
                </a:solidFill>
                <a:latin typeface="Arial"/>
                <a:cs typeface="Arial"/>
              </a:rPr>
              <a:t>e</a:t>
            </a:r>
            <a:r>
              <a:rPr spc="-15" dirty="0">
                <a:solidFill>
                  <a:srgbClr val="4B4B4B"/>
                </a:solidFill>
                <a:latin typeface="Arial"/>
                <a:cs typeface="Arial"/>
              </a:rPr>
              <a:t>v</a:t>
            </a:r>
            <a:r>
              <a:rPr spc="-5" dirty="0">
                <a:solidFill>
                  <a:srgbClr val="4B4B4B"/>
                </a:solidFill>
                <a:latin typeface="Arial"/>
                <a:cs typeface="Arial"/>
              </a:rPr>
              <a:t>en</a:t>
            </a:r>
            <a:r>
              <a:rPr spc="5" dirty="0">
                <a:solidFill>
                  <a:srgbClr val="4B4B4B"/>
                </a:solidFill>
                <a:latin typeface="Arial"/>
                <a:cs typeface="Arial"/>
              </a:rPr>
              <a:t>t</a:t>
            </a:r>
            <a:r>
              <a:rPr dirty="0">
                <a:solidFill>
                  <a:srgbClr val="4B4B4B"/>
                </a:solidFill>
                <a:latin typeface="Arial"/>
                <a:cs typeface="Arial"/>
              </a:rPr>
              <a:t>h c</a:t>
            </a:r>
            <a:r>
              <a:rPr spc="-5" dirty="0">
                <a:solidFill>
                  <a:srgbClr val="4B4B4B"/>
                </a:solidFill>
                <a:latin typeface="Arial"/>
                <a:cs typeface="Arial"/>
              </a:rPr>
              <a:t>ho</a:t>
            </a:r>
            <a:r>
              <a:rPr dirty="0">
                <a:solidFill>
                  <a:srgbClr val="4B4B4B"/>
                </a:solidFill>
                <a:latin typeface="Arial"/>
                <a:cs typeface="Arial"/>
              </a:rPr>
              <a:t>r</a:t>
            </a:r>
            <a:r>
              <a:rPr spc="-5" dirty="0">
                <a:solidFill>
                  <a:srgbClr val="4B4B4B"/>
                </a:solidFill>
                <a:latin typeface="Arial"/>
                <a:cs typeface="Arial"/>
              </a:rPr>
              <a:t>d</a:t>
            </a:r>
            <a:r>
              <a:rPr dirty="0">
                <a:solidFill>
                  <a:srgbClr val="4B4B4B"/>
                </a:solidFill>
                <a:latin typeface="Arial"/>
                <a:cs typeface="Arial"/>
              </a:rPr>
              <a:t>s</a:t>
            </a:r>
            <a:r>
              <a:rPr spc="-20" dirty="0">
                <a:solidFill>
                  <a:srgbClr val="4B4B4B"/>
                </a:solidFill>
                <a:latin typeface="Arial"/>
                <a:cs typeface="Arial"/>
              </a:rPr>
              <a:t> </a:t>
            </a:r>
            <a:r>
              <a:rPr spc="-5" dirty="0">
                <a:solidFill>
                  <a:srgbClr val="4B4B4B"/>
                </a:solidFill>
                <a:latin typeface="Arial"/>
                <a:cs typeface="Arial"/>
              </a:rPr>
              <a:t>u</a:t>
            </a:r>
            <a:r>
              <a:rPr dirty="0">
                <a:solidFill>
                  <a:srgbClr val="4B4B4B"/>
                </a:solidFill>
                <a:latin typeface="Arial"/>
                <a:cs typeface="Arial"/>
              </a:rPr>
              <a:t>s</a:t>
            </a:r>
            <a:r>
              <a:rPr spc="-10" dirty="0">
                <a:solidFill>
                  <a:srgbClr val="4B4B4B"/>
                </a:solidFill>
                <a:latin typeface="Arial"/>
                <a:cs typeface="Arial"/>
              </a:rPr>
              <a:t>i</a:t>
            </a:r>
            <a:r>
              <a:rPr spc="-5" dirty="0">
                <a:solidFill>
                  <a:srgbClr val="4B4B4B"/>
                </a:solidFill>
                <a:latin typeface="Arial"/>
                <a:cs typeface="Arial"/>
              </a:rPr>
              <a:t>n</a:t>
            </a:r>
            <a:r>
              <a:rPr dirty="0">
                <a:solidFill>
                  <a:srgbClr val="4B4B4B"/>
                </a:solidFill>
                <a:latin typeface="Arial"/>
                <a:cs typeface="Arial"/>
              </a:rPr>
              <a:t>g c</a:t>
            </a:r>
            <a:r>
              <a:rPr spc="-5" dirty="0">
                <a:solidFill>
                  <a:srgbClr val="4B4B4B"/>
                </a:solidFill>
                <a:latin typeface="Arial"/>
                <a:cs typeface="Arial"/>
              </a:rPr>
              <a:t>ho</a:t>
            </a:r>
            <a:r>
              <a:rPr dirty="0">
                <a:solidFill>
                  <a:srgbClr val="4B4B4B"/>
                </a:solidFill>
                <a:latin typeface="Arial"/>
                <a:cs typeface="Arial"/>
              </a:rPr>
              <a:t>rd</a:t>
            </a:r>
            <a:r>
              <a:rPr spc="-20" dirty="0">
                <a:solidFill>
                  <a:srgbClr val="4B4B4B"/>
                </a:solidFill>
                <a:latin typeface="Arial"/>
                <a:cs typeface="Arial"/>
              </a:rPr>
              <a:t> </a:t>
            </a:r>
            <a:r>
              <a:rPr dirty="0">
                <a:solidFill>
                  <a:srgbClr val="4B4B4B"/>
                </a:solidFill>
                <a:latin typeface="Arial"/>
                <a:cs typeface="Arial"/>
              </a:rPr>
              <a:t>s</a:t>
            </a:r>
            <a:r>
              <a:rPr spc="-15" dirty="0">
                <a:solidFill>
                  <a:srgbClr val="4B4B4B"/>
                </a:solidFill>
                <a:latin typeface="Arial"/>
                <a:cs typeface="Arial"/>
              </a:rPr>
              <a:t>y</a:t>
            </a:r>
            <a:r>
              <a:rPr dirty="0">
                <a:solidFill>
                  <a:srgbClr val="4B4B4B"/>
                </a:solidFill>
                <a:latin typeface="Arial"/>
                <a:cs typeface="Arial"/>
              </a:rPr>
              <a:t>m</a:t>
            </a:r>
            <a:r>
              <a:rPr spc="-5" dirty="0">
                <a:solidFill>
                  <a:srgbClr val="4B4B4B"/>
                </a:solidFill>
                <a:latin typeface="Arial"/>
                <a:cs typeface="Arial"/>
              </a:rPr>
              <a:t>bo</a:t>
            </a:r>
            <a:r>
              <a:rPr spc="-10" dirty="0">
                <a:solidFill>
                  <a:srgbClr val="4B4B4B"/>
                </a:solidFill>
                <a:latin typeface="Arial"/>
                <a:cs typeface="Arial"/>
              </a:rPr>
              <a:t>l</a:t>
            </a:r>
            <a:r>
              <a:rPr dirty="0">
                <a:solidFill>
                  <a:srgbClr val="4B4B4B"/>
                </a:solidFill>
                <a:latin typeface="Arial"/>
                <a:cs typeface="Arial"/>
              </a:rPr>
              <a:t>s</a:t>
            </a:r>
            <a:r>
              <a:rPr spc="5" dirty="0">
                <a:solidFill>
                  <a:srgbClr val="4B4B4B"/>
                </a:solidFill>
                <a:latin typeface="Arial"/>
                <a:cs typeface="Arial"/>
              </a:rPr>
              <a:t>/</a:t>
            </a:r>
            <a:r>
              <a:rPr dirty="0">
                <a:solidFill>
                  <a:srgbClr val="4B4B4B"/>
                </a:solidFill>
                <a:latin typeface="Arial"/>
                <a:cs typeface="Arial"/>
              </a:rPr>
              <a:t>r</a:t>
            </a:r>
            <a:r>
              <a:rPr spc="-5" dirty="0">
                <a:solidFill>
                  <a:srgbClr val="4B4B4B"/>
                </a:solidFill>
                <a:latin typeface="Arial"/>
                <a:cs typeface="Arial"/>
              </a:rPr>
              <a:t>o</a:t>
            </a:r>
            <a:r>
              <a:rPr dirty="0">
                <a:solidFill>
                  <a:srgbClr val="4B4B4B"/>
                </a:solidFill>
                <a:latin typeface="Arial"/>
                <a:cs typeface="Arial"/>
              </a:rPr>
              <a:t>m</a:t>
            </a:r>
            <a:r>
              <a:rPr spc="-5" dirty="0">
                <a:solidFill>
                  <a:srgbClr val="4B4B4B"/>
                </a:solidFill>
                <a:latin typeface="Arial"/>
                <a:cs typeface="Arial"/>
              </a:rPr>
              <a:t>a</a:t>
            </a:r>
            <a:r>
              <a:rPr dirty="0">
                <a:solidFill>
                  <a:srgbClr val="4B4B4B"/>
                </a:solidFill>
                <a:latin typeface="Arial"/>
                <a:cs typeface="Arial"/>
              </a:rPr>
              <a:t>n</a:t>
            </a:r>
            <a:r>
              <a:rPr spc="-30" dirty="0">
                <a:solidFill>
                  <a:srgbClr val="4B4B4B"/>
                </a:solidFill>
                <a:latin typeface="Arial"/>
                <a:cs typeface="Arial"/>
              </a:rPr>
              <a:t> </a:t>
            </a:r>
            <a:r>
              <a:rPr spc="-5" dirty="0">
                <a:solidFill>
                  <a:srgbClr val="4B4B4B"/>
                </a:solidFill>
                <a:latin typeface="Arial"/>
                <a:cs typeface="Arial"/>
              </a:rPr>
              <a:t>nu</a:t>
            </a:r>
            <a:r>
              <a:rPr dirty="0">
                <a:solidFill>
                  <a:srgbClr val="4B4B4B"/>
                </a:solidFill>
                <a:latin typeface="Arial"/>
                <a:cs typeface="Arial"/>
              </a:rPr>
              <a:t>m</a:t>
            </a:r>
            <a:r>
              <a:rPr spc="-5" dirty="0">
                <a:solidFill>
                  <a:srgbClr val="4B4B4B"/>
                </a:solidFill>
                <a:latin typeface="Arial"/>
                <a:cs typeface="Arial"/>
              </a:rPr>
              <a:t>e</a:t>
            </a:r>
            <a:r>
              <a:rPr dirty="0">
                <a:solidFill>
                  <a:srgbClr val="4B4B4B"/>
                </a:solidFill>
                <a:latin typeface="Arial"/>
                <a:cs typeface="Arial"/>
              </a:rPr>
              <a:t>r</a:t>
            </a:r>
            <a:r>
              <a:rPr spc="-5" dirty="0">
                <a:solidFill>
                  <a:srgbClr val="4B4B4B"/>
                </a:solidFill>
                <a:latin typeface="Arial"/>
                <a:cs typeface="Arial"/>
              </a:rPr>
              <a:t>a</a:t>
            </a:r>
            <a:r>
              <a:rPr spc="-10" dirty="0">
                <a:solidFill>
                  <a:srgbClr val="4B4B4B"/>
                </a:solidFill>
                <a:latin typeface="Arial"/>
                <a:cs typeface="Arial"/>
              </a:rPr>
              <a:t>l</a:t>
            </a:r>
            <a:r>
              <a:rPr dirty="0">
                <a:solidFill>
                  <a:srgbClr val="4B4B4B"/>
                </a:solidFill>
                <a:latin typeface="Arial"/>
                <a:cs typeface="Arial"/>
              </a:rPr>
              <a:t>s</a:t>
            </a:r>
          </a:p>
          <a:p>
            <a:pPr marL="299085" indent="-286385">
              <a:lnSpc>
                <a:spcPct val="100000"/>
              </a:lnSpc>
              <a:buChar char="•"/>
              <a:tabLst>
                <a:tab pos="299720" algn="l"/>
              </a:tabLst>
            </a:pPr>
            <a:r>
              <a:rPr spc="-5" dirty="0">
                <a:solidFill>
                  <a:srgbClr val="4B4B4B"/>
                </a:solidFill>
                <a:latin typeface="Arial"/>
                <a:cs typeface="Arial"/>
              </a:rPr>
              <a:t>po</a:t>
            </a:r>
            <a:r>
              <a:rPr spc="-20" dirty="0">
                <a:solidFill>
                  <a:srgbClr val="4B4B4B"/>
                </a:solidFill>
                <a:latin typeface="Arial"/>
                <a:cs typeface="Arial"/>
              </a:rPr>
              <a:t>w</a:t>
            </a:r>
            <a:r>
              <a:rPr spc="-5" dirty="0">
                <a:solidFill>
                  <a:srgbClr val="4B4B4B"/>
                </a:solidFill>
                <a:latin typeface="Arial"/>
                <a:cs typeface="Arial"/>
              </a:rPr>
              <a:t>e</a:t>
            </a:r>
            <a:r>
              <a:rPr dirty="0">
                <a:solidFill>
                  <a:srgbClr val="4B4B4B"/>
                </a:solidFill>
                <a:latin typeface="Arial"/>
                <a:cs typeface="Arial"/>
              </a:rPr>
              <a:t>r</a:t>
            </a:r>
            <a:r>
              <a:rPr spc="10" dirty="0">
                <a:solidFill>
                  <a:srgbClr val="4B4B4B"/>
                </a:solidFill>
                <a:latin typeface="Arial"/>
                <a:cs typeface="Arial"/>
              </a:rPr>
              <a:t> </a:t>
            </a:r>
            <a:r>
              <a:rPr dirty="0">
                <a:solidFill>
                  <a:srgbClr val="4B4B4B"/>
                </a:solidFill>
                <a:latin typeface="Arial"/>
                <a:cs typeface="Arial"/>
              </a:rPr>
              <a:t>c</a:t>
            </a:r>
            <a:r>
              <a:rPr spc="-5" dirty="0">
                <a:solidFill>
                  <a:srgbClr val="4B4B4B"/>
                </a:solidFill>
                <a:latin typeface="Arial"/>
                <a:cs typeface="Arial"/>
              </a:rPr>
              <a:t>ho</a:t>
            </a:r>
            <a:r>
              <a:rPr dirty="0">
                <a:solidFill>
                  <a:srgbClr val="4B4B4B"/>
                </a:solidFill>
                <a:latin typeface="Arial"/>
                <a:cs typeface="Arial"/>
              </a:rPr>
              <a:t>r</a:t>
            </a:r>
            <a:r>
              <a:rPr spc="-5" dirty="0">
                <a:solidFill>
                  <a:srgbClr val="4B4B4B"/>
                </a:solidFill>
                <a:latin typeface="Arial"/>
                <a:cs typeface="Arial"/>
              </a:rPr>
              <a:t>d</a:t>
            </a:r>
            <a:r>
              <a:rPr dirty="0">
                <a:solidFill>
                  <a:srgbClr val="4B4B4B"/>
                </a:solidFill>
                <a:latin typeface="Arial"/>
                <a:cs typeface="Arial"/>
              </a:rPr>
              <a:t>s</a:t>
            </a:r>
          </a:p>
          <a:p>
            <a:pPr marL="299085" indent="-286385">
              <a:lnSpc>
                <a:spcPct val="100000"/>
              </a:lnSpc>
              <a:buChar char="•"/>
              <a:tabLst>
                <a:tab pos="299720" algn="l"/>
              </a:tabLst>
            </a:pPr>
            <a:r>
              <a:rPr dirty="0">
                <a:solidFill>
                  <a:srgbClr val="4B4B4B"/>
                </a:solidFill>
                <a:latin typeface="Arial"/>
                <a:cs typeface="Arial"/>
              </a:rPr>
              <a:t>c</a:t>
            </a:r>
            <a:r>
              <a:rPr spc="-5" dirty="0">
                <a:solidFill>
                  <a:srgbClr val="4B4B4B"/>
                </a:solidFill>
                <a:latin typeface="Arial"/>
                <a:cs typeface="Arial"/>
              </a:rPr>
              <a:t>ho</a:t>
            </a:r>
            <a:r>
              <a:rPr dirty="0">
                <a:solidFill>
                  <a:srgbClr val="4B4B4B"/>
                </a:solidFill>
                <a:latin typeface="Arial"/>
                <a:cs typeface="Arial"/>
              </a:rPr>
              <a:t>rd</a:t>
            </a:r>
            <a:r>
              <a:rPr spc="-20" dirty="0">
                <a:solidFill>
                  <a:srgbClr val="4B4B4B"/>
                </a:solidFill>
                <a:latin typeface="Arial"/>
                <a:cs typeface="Arial"/>
              </a:rPr>
              <a:t> </a:t>
            </a:r>
            <a:r>
              <a:rPr dirty="0" smtClean="0">
                <a:solidFill>
                  <a:srgbClr val="4B4B4B"/>
                </a:solidFill>
                <a:latin typeface="Arial"/>
                <a:cs typeface="Arial"/>
              </a:rPr>
              <a:t>s</a:t>
            </a:r>
            <a:r>
              <a:rPr spc="-15" dirty="0" smtClean="0">
                <a:solidFill>
                  <a:srgbClr val="4B4B4B"/>
                </a:solidFill>
                <a:latin typeface="Arial"/>
                <a:cs typeface="Arial"/>
              </a:rPr>
              <a:t>y</a:t>
            </a:r>
            <a:r>
              <a:rPr dirty="0" smtClean="0">
                <a:solidFill>
                  <a:srgbClr val="4B4B4B"/>
                </a:solidFill>
                <a:latin typeface="Arial"/>
                <a:cs typeface="Arial"/>
              </a:rPr>
              <a:t>m</a:t>
            </a:r>
            <a:r>
              <a:rPr spc="-5" dirty="0" smtClean="0">
                <a:solidFill>
                  <a:srgbClr val="4B4B4B"/>
                </a:solidFill>
                <a:latin typeface="Arial"/>
                <a:cs typeface="Arial"/>
              </a:rPr>
              <a:t>bo</a:t>
            </a:r>
            <a:r>
              <a:rPr spc="-10" dirty="0" smtClean="0">
                <a:solidFill>
                  <a:srgbClr val="4B4B4B"/>
                </a:solidFill>
                <a:latin typeface="Arial"/>
                <a:cs typeface="Arial"/>
              </a:rPr>
              <a:t>l</a:t>
            </a:r>
            <a:r>
              <a:rPr dirty="0" smtClean="0">
                <a:solidFill>
                  <a:srgbClr val="4B4B4B"/>
                </a:solidFill>
                <a:latin typeface="Arial"/>
                <a:cs typeface="Arial"/>
              </a:rPr>
              <a:t>s</a:t>
            </a:r>
            <a:r>
              <a:rPr lang="en-GB" dirty="0" smtClean="0">
                <a:solidFill>
                  <a:srgbClr val="4B4B4B"/>
                </a:solidFill>
                <a:latin typeface="Arial"/>
                <a:cs typeface="Arial"/>
              </a:rPr>
              <a:t>,</a:t>
            </a:r>
            <a:r>
              <a:rPr spc="5" dirty="0" smtClean="0">
                <a:solidFill>
                  <a:srgbClr val="4B4B4B"/>
                </a:solidFill>
                <a:latin typeface="Arial"/>
                <a:cs typeface="Arial"/>
              </a:rPr>
              <a:t> </a:t>
            </a:r>
            <a:r>
              <a:rPr spc="-5" dirty="0">
                <a:solidFill>
                  <a:srgbClr val="4B4B4B"/>
                </a:solidFill>
                <a:latin typeface="Arial"/>
                <a:cs typeface="Arial"/>
              </a:rPr>
              <a:t>e</a:t>
            </a:r>
            <a:r>
              <a:rPr dirty="0">
                <a:solidFill>
                  <a:srgbClr val="4B4B4B"/>
                </a:solidFill>
                <a:latin typeface="Arial"/>
                <a:cs typeface="Arial"/>
              </a:rPr>
              <a:t>g</a:t>
            </a:r>
            <a:r>
              <a:rPr spc="-10" dirty="0">
                <a:solidFill>
                  <a:srgbClr val="4B4B4B"/>
                </a:solidFill>
                <a:latin typeface="Arial"/>
                <a:cs typeface="Arial"/>
              </a:rPr>
              <a:t> C7</a:t>
            </a:r>
            <a:endParaRPr dirty="0">
              <a:solidFill>
                <a:srgbClr val="4B4B4B"/>
              </a:solidFill>
              <a:latin typeface="Arial"/>
              <a:cs typeface="Arial"/>
            </a:endParaRPr>
          </a:p>
          <a:p>
            <a:pPr marL="299085" indent="-286385">
              <a:lnSpc>
                <a:spcPct val="100000"/>
              </a:lnSpc>
              <a:buChar char="•"/>
              <a:tabLst>
                <a:tab pos="299720" algn="l"/>
              </a:tabLst>
            </a:pPr>
            <a:r>
              <a:rPr dirty="0">
                <a:solidFill>
                  <a:srgbClr val="4B4B4B"/>
                </a:solidFill>
                <a:latin typeface="Arial"/>
                <a:cs typeface="Arial"/>
              </a:rPr>
              <a:t>s</a:t>
            </a:r>
            <a:r>
              <a:rPr spc="5" dirty="0">
                <a:solidFill>
                  <a:srgbClr val="4B4B4B"/>
                </a:solidFill>
                <a:latin typeface="Arial"/>
                <a:cs typeface="Arial"/>
              </a:rPr>
              <a:t>t</a:t>
            </a:r>
            <a:r>
              <a:rPr spc="-5" dirty="0">
                <a:solidFill>
                  <a:srgbClr val="4B4B4B"/>
                </a:solidFill>
                <a:latin typeface="Arial"/>
                <a:cs typeface="Arial"/>
              </a:rPr>
              <a:t>o</a:t>
            </a:r>
            <a:r>
              <a:rPr dirty="0">
                <a:solidFill>
                  <a:srgbClr val="4B4B4B"/>
                </a:solidFill>
                <a:latin typeface="Arial"/>
                <a:cs typeface="Arial"/>
              </a:rPr>
              <a:t>ck</a:t>
            </a:r>
            <a:r>
              <a:rPr spc="-20" dirty="0">
                <a:solidFill>
                  <a:srgbClr val="4B4B4B"/>
                </a:solidFill>
                <a:latin typeface="Arial"/>
                <a:cs typeface="Arial"/>
              </a:rPr>
              <a:t> </a:t>
            </a:r>
            <a:r>
              <a:rPr dirty="0">
                <a:solidFill>
                  <a:srgbClr val="4B4B4B"/>
                </a:solidFill>
                <a:latin typeface="Arial"/>
                <a:cs typeface="Arial"/>
              </a:rPr>
              <a:t>c</a:t>
            </a:r>
            <a:r>
              <a:rPr spc="-5" dirty="0">
                <a:solidFill>
                  <a:srgbClr val="4B4B4B"/>
                </a:solidFill>
                <a:latin typeface="Arial"/>
                <a:cs typeface="Arial"/>
              </a:rPr>
              <a:t>ho</a:t>
            </a:r>
            <a:r>
              <a:rPr dirty="0">
                <a:solidFill>
                  <a:srgbClr val="4B4B4B"/>
                </a:solidFill>
                <a:latin typeface="Arial"/>
                <a:cs typeface="Arial"/>
              </a:rPr>
              <a:t>rd</a:t>
            </a:r>
            <a:r>
              <a:rPr spc="-20" dirty="0">
                <a:solidFill>
                  <a:srgbClr val="4B4B4B"/>
                </a:solidFill>
                <a:latin typeface="Arial"/>
                <a:cs typeface="Arial"/>
              </a:rPr>
              <a:t> </a:t>
            </a:r>
            <a:r>
              <a:rPr spc="-5" dirty="0" smtClean="0">
                <a:solidFill>
                  <a:srgbClr val="4B4B4B"/>
                </a:solidFill>
                <a:latin typeface="Arial"/>
                <a:cs typeface="Arial"/>
              </a:rPr>
              <a:t>p</a:t>
            </a:r>
            <a:r>
              <a:rPr dirty="0" smtClean="0">
                <a:solidFill>
                  <a:srgbClr val="4B4B4B"/>
                </a:solidFill>
                <a:latin typeface="Arial"/>
                <a:cs typeface="Arial"/>
              </a:rPr>
              <a:t>r</a:t>
            </a:r>
            <a:r>
              <a:rPr spc="-5" dirty="0" smtClean="0">
                <a:solidFill>
                  <a:srgbClr val="4B4B4B"/>
                </a:solidFill>
                <a:latin typeface="Arial"/>
                <a:cs typeface="Arial"/>
              </a:rPr>
              <a:t>o</a:t>
            </a:r>
            <a:r>
              <a:rPr spc="5" dirty="0" smtClean="0">
                <a:solidFill>
                  <a:srgbClr val="4B4B4B"/>
                </a:solidFill>
                <a:latin typeface="Arial"/>
                <a:cs typeface="Arial"/>
              </a:rPr>
              <a:t>g</a:t>
            </a:r>
            <a:r>
              <a:rPr dirty="0" smtClean="0">
                <a:solidFill>
                  <a:srgbClr val="4B4B4B"/>
                </a:solidFill>
                <a:latin typeface="Arial"/>
                <a:cs typeface="Arial"/>
              </a:rPr>
              <a:t>r</a:t>
            </a:r>
            <a:r>
              <a:rPr spc="-5" dirty="0" smtClean="0">
                <a:solidFill>
                  <a:srgbClr val="4B4B4B"/>
                </a:solidFill>
                <a:latin typeface="Arial"/>
                <a:cs typeface="Arial"/>
              </a:rPr>
              <a:t>e</a:t>
            </a:r>
            <a:r>
              <a:rPr dirty="0" smtClean="0">
                <a:solidFill>
                  <a:srgbClr val="4B4B4B"/>
                </a:solidFill>
                <a:latin typeface="Arial"/>
                <a:cs typeface="Arial"/>
              </a:rPr>
              <a:t>ss</a:t>
            </a:r>
            <a:r>
              <a:rPr spc="-10" dirty="0" smtClean="0">
                <a:solidFill>
                  <a:srgbClr val="4B4B4B"/>
                </a:solidFill>
                <a:latin typeface="Arial"/>
                <a:cs typeface="Arial"/>
              </a:rPr>
              <a:t>i</a:t>
            </a:r>
            <a:r>
              <a:rPr spc="-5" dirty="0" smtClean="0">
                <a:solidFill>
                  <a:srgbClr val="4B4B4B"/>
                </a:solidFill>
                <a:latin typeface="Arial"/>
                <a:cs typeface="Arial"/>
              </a:rPr>
              <a:t>on</a:t>
            </a:r>
            <a:r>
              <a:rPr dirty="0" smtClean="0">
                <a:solidFill>
                  <a:srgbClr val="4B4B4B"/>
                </a:solidFill>
                <a:latin typeface="Arial"/>
                <a:cs typeface="Arial"/>
              </a:rPr>
              <a:t>s</a:t>
            </a:r>
            <a:r>
              <a:rPr lang="en-GB" dirty="0" smtClean="0">
                <a:solidFill>
                  <a:srgbClr val="4B4B4B"/>
                </a:solidFill>
                <a:latin typeface="Arial"/>
                <a:cs typeface="Arial"/>
              </a:rPr>
              <a:t>,</a:t>
            </a:r>
            <a:r>
              <a:rPr spc="-30" dirty="0" smtClean="0">
                <a:solidFill>
                  <a:srgbClr val="4B4B4B"/>
                </a:solidFill>
                <a:latin typeface="Arial"/>
                <a:cs typeface="Arial"/>
              </a:rPr>
              <a:t> </a:t>
            </a:r>
            <a:r>
              <a:rPr spc="-5" dirty="0">
                <a:solidFill>
                  <a:srgbClr val="4B4B4B"/>
                </a:solidFill>
                <a:latin typeface="Arial"/>
                <a:cs typeface="Arial"/>
              </a:rPr>
              <a:t>e</a:t>
            </a:r>
            <a:r>
              <a:rPr dirty="0">
                <a:solidFill>
                  <a:srgbClr val="4B4B4B"/>
                </a:solidFill>
                <a:latin typeface="Arial"/>
                <a:cs typeface="Arial"/>
              </a:rPr>
              <a:t>g</a:t>
            </a:r>
            <a:r>
              <a:rPr spc="-10" dirty="0">
                <a:solidFill>
                  <a:srgbClr val="4B4B4B"/>
                </a:solidFill>
                <a:latin typeface="Arial"/>
                <a:cs typeface="Arial"/>
              </a:rPr>
              <a:t> </a:t>
            </a:r>
            <a:r>
              <a:rPr dirty="0">
                <a:solidFill>
                  <a:srgbClr val="4B4B4B"/>
                </a:solidFill>
                <a:latin typeface="Arial"/>
                <a:cs typeface="Arial"/>
              </a:rPr>
              <a:t>I</a:t>
            </a:r>
            <a:r>
              <a:rPr spc="-15" dirty="0">
                <a:solidFill>
                  <a:srgbClr val="4B4B4B"/>
                </a:solidFill>
                <a:latin typeface="Arial"/>
                <a:cs typeface="Arial"/>
              </a:rPr>
              <a:t> </a:t>
            </a:r>
            <a:r>
              <a:rPr spc="-5" dirty="0">
                <a:solidFill>
                  <a:srgbClr val="4B4B4B"/>
                </a:solidFill>
                <a:latin typeface="Arial"/>
                <a:cs typeface="Arial"/>
              </a:rPr>
              <a:t>V</a:t>
            </a:r>
            <a:r>
              <a:rPr dirty="0">
                <a:solidFill>
                  <a:srgbClr val="4B4B4B"/>
                </a:solidFill>
                <a:latin typeface="Arial"/>
                <a:cs typeface="Arial"/>
              </a:rPr>
              <a:t>I</a:t>
            </a:r>
            <a:r>
              <a:rPr spc="-15" dirty="0">
                <a:solidFill>
                  <a:srgbClr val="4B4B4B"/>
                </a:solidFill>
                <a:latin typeface="Arial"/>
                <a:cs typeface="Arial"/>
              </a:rPr>
              <a:t> </a:t>
            </a:r>
            <a:r>
              <a:rPr spc="5" dirty="0">
                <a:solidFill>
                  <a:srgbClr val="4B4B4B"/>
                </a:solidFill>
                <a:latin typeface="Arial"/>
                <a:cs typeface="Arial"/>
              </a:rPr>
              <a:t>I</a:t>
            </a:r>
            <a:r>
              <a:rPr dirty="0">
                <a:solidFill>
                  <a:srgbClr val="4B4B4B"/>
                </a:solidFill>
                <a:latin typeface="Arial"/>
                <a:cs typeface="Arial"/>
              </a:rPr>
              <a:t>V</a:t>
            </a:r>
            <a:r>
              <a:rPr spc="-10" dirty="0">
                <a:solidFill>
                  <a:srgbClr val="4B4B4B"/>
                </a:solidFill>
                <a:latin typeface="Arial"/>
                <a:cs typeface="Arial"/>
              </a:rPr>
              <a:t> V</a:t>
            </a:r>
            <a:r>
              <a:rPr dirty="0">
                <a:solidFill>
                  <a:srgbClr val="4B4B4B"/>
                </a:solidFill>
                <a:latin typeface="Arial"/>
                <a:cs typeface="Arial"/>
              </a:rPr>
              <a:t>.</a:t>
            </a:r>
          </a:p>
          <a:p>
            <a:pPr marL="299085" indent="-286385">
              <a:lnSpc>
                <a:spcPct val="100000"/>
              </a:lnSpc>
              <a:buChar char="•"/>
              <a:tabLst>
                <a:tab pos="299720" algn="l"/>
              </a:tabLst>
            </a:pPr>
            <a:r>
              <a:rPr dirty="0">
                <a:solidFill>
                  <a:srgbClr val="4B4B4B"/>
                </a:solidFill>
                <a:latin typeface="Arial"/>
                <a:cs typeface="Arial"/>
              </a:rPr>
              <a:t>c</a:t>
            </a:r>
            <a:r>
              <a:rPr spc="-5" dirty="0">
                <a:solidFill>
                  <a:srgbClr val="4B4B4B"/>
                </a:solidFill>
                <a:latin typeface="Arial"/>
                <a:cs typeface="Arial"/>
              </a:rPr>
              <a:t>h</a:t>
            </a:r>
            <a:r>
              <a:rPr dirty="0">
                <a:solidFill>
                  <a:srgbClr val="4B4B4B"/>
                </a:solidFill>
                <a:latin typeface="Arial"/>
                <a:cs typeface="Arial"/>
              </a:rPr>
              <a:t>r</a:t>
            </a:r>
            <a:r>
              <a:rPr spc="-5" dirty="0">
                <a:solidFill>
                  <a:srgbClr val="4B4B4B"/>
                </a:solidFill>
                <a:latin typeface="Arial"/>
                <a:cs typeface="Arial"/>
              </a:rPr>
              <a:t>o</a:t>
            </a:r>
            <a:r>
              <a:rPr dirty="0">
                <a:solidFill>
                  <a:srgbClr val="4B4B4B"/>
                </a:solidFill>
                <a:latin typeface="Arial"/>
                <a:cs typeface="Arial"/>
              </a:rPr>
              <a:t>m</a:t>
            </a:r>
            <a:r>
              <a:rPr spc="-5" dirty="0">
                <a:solidFill>
                  <a:srgbClr val="4B4B4B"/>
                </a:solidFill>
                <a:latin typeface="Arial"/>
                <a:cs typeface="Arial"/>
              </a:rPr>
              <a:t>a</a:t>
            </a:r>
            <a:r>
              <a:rPr spc="5" dirty="0">
                <a:solidFill>
                  <a:srgbClr val="4B4B4B"/>
                </a:solidFill>
                <a:latin typeface="Arial"/>
                <a:cs typeface="Arial"/>
              </a:rPr>
              <a:t>t</a:t>
            </a:r>
            <a:r>
              <a:rPr spc="-10" dirty="0">
                <a:solidFill>
                  <a:srgbClr val="4B4B4B"/>
                </a:solidFill>
                <a:latin typeface="Arial"/>
                <a:cs typeface="Arial"/>
              </a:rPr>
              <a:t>i</a:t>
            </a:r>
            <a:r>
              <a:rPr dirty="0">
                <a:solidFill>
                  <a:srgbClr val="4B4B4B"/>
                </a:solidFill>
                <a:latin typeface="Arial"/>
                <a:cs typeface="Arial"/>
              </a:rPr>
              <a:t>c</a:t>
            </a:r>
          </a:p>
        </p:txBody>
      </p:sp>
      <p:sp>
        <p:nvSpPr>
          <p:cNvPr id="20" name="object 20"/>
          <p:cNvSpPr/>
          <p:nvPr/>
        </p:nvSpPr>
        <p:spPr>
          <a:xfrm>
            <a:off x="8203735" y="5731180"/>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22" name="object 22"/>
          <p:cNvSpPr txBox="1"/>
          <p:nvPr/>
        </p:nvSpPr>
        <p:spPr>
          <a:xfrm>
            <a:off x="8346883" y="5889821"/>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3" action="ppaction://hlinksldjump"/>
              </a:rPr>
              <a:t>H</a:t>
            </a:r>
            <a:r>
              <a:rPr sz="1100" dirty="0">
                <a:solidFill>
                  <a:srgbClr val="FFFFFF"/>
                </a:solidFill>
                <a:latin typeface="Arial"/>
                <a:cs typeface="Arial"/>
                <a:hlinkClick r:id="rId3" action="ppaction://hlinksldjump"/>
              </a:rPr>
              <a:t>o</a:t>
            </a:r>
            <a:r>
              <a:rPr sz="1100" spc="5" dirty="0">
                <a:solidFill>
                  <a:srgbClr val="FFFFFF"/>
                </a:solidFill>
                <a:latin typeface="Arial"/>
                <a:cs typeface="Arial"/>
                <a:hlinkClick r:id="rId3" action="ppaction://hlinksldjump"/>
              </a:rPr>
              <a:t>m</a:t>
            </a:r>
            <a:r>
              <a:rPr sz="1100" dirty="0">
                <a:solidFill>
                  <a:srgbClr val="FFFFFF"/>
                </a:solidFill>
                <a:latin typeface="Arial"/>
                <a:cs typeface="Arial"/>
                <a:hlinkClick r:id="rId3" action="ppaction://hlinksldjump"/>
              </a:rPr>
              <a:t>e</a:t>
            </a:r>
            <a:endParaRPr sz="1100" dirty="0">
              <a:latin typeface="Arial"/>
              <a:cs typeface="Arial"/>
            </a:endParaRPr>
          </a:p>
        </p:txBody>
      </p:sp>
      <p:sp>
        <p:nvSpPr>
          <p:cNvPr id="29" name="object 29"/>
          <p:cNvSpPr/>
          <p:nvPr/>
        </p:nvSpPr>
        <p:spPr>
          <a:xfrm>
            <a:off x="8203735" y="5078678"/>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31" name="object 31"/>
          <p:cNvSpPr txBox="1"/>
          <p:nvPr/>
        </p:nvSpPr>
        <p:spPr>
          <a:xfrm>
            <a:off x="8258935" y="5153706"/>
            <a:ext cx="609600" cy="353943"/>
          </a:xfrm>
          <a:prstGeom prst="rect">
            <a:avLst/>
          </a:prstGeom>
        </p:spPr>
        <p:txBody>
          <a:bodyPr vert="horz" wrap="square" lIns="0" tIns="0" rIns="0" bIns="0" rtlCol="0">
            <a:spAutoFit/>
          </a:bodyPr>
          <a:lstStyle/>
          <a:p>
            <a:pPr marL="12700" marR="5080" algn="ctr">
              <a:lnSpc>
                <a:spcPct val="100000"/>
              </a:lnSpc>
            </a:pPr>
            <a:r>
              <a:rPr sz="1200" dirty="0">
                <a:solidFill>
                  <a:srgbClr val="FFFFFF"/>
                </a:solidFill>
                <a:latin typeface="Arial"/>
                <a:cs typeface="Arial"/>
                <a:hlinkClick r:id="rId4" action="ppaction://hlinksldjump"/>
              </a:rPr>
              <a:t>A</a:t>
            </a:r>
            <a:r>
              <a:rPr sz="1200" spc="-5" dirty="0">
                <a:solidFill>
                  <a:srgbClr val="FFFFFF"/>
                </a:solidFill>
                <a:latin typeface="Arial"/>
                <a:cs typeface="Arial"/>
                <a:hlinkClick r:id="rId4" action="ppaction://hlinksldjump"/>
              </a:rPr>
              <a:t>r</a:t>
            </a:r>
            <a:r>
              <a:rPr sz="1200" dirty="0">
                <a:solidFill>
                  <a:srgbClr val="FFFFFF"/>
                </a:solidFill>
                <a:latin typeface="Arial"/>
                <a:cs typeface="Arial"/>
                <a:hlinkClick r:id="rId4" action="ppaction://hlinksldjump"/>
              </a:rPr>
              <a:t>eas of </a:t>
            </a:r>
            <a:r>
              <a:rPr sz="1100" spc="-5" dirty="0">
                <a:solidFill>
                  <a:srgbClr val="FFFFFF"/>
                </a:solidFill>
                <a:latin typeface="Arial"/>
                <a:cs typeface="Arial"/>
                <a:hlinkClick r:id="rId4" action="ppaction://hlinksldjump"/>
              </a:rPr>
              <a:t>St</a:t>
            </a:r>
            <a:r>
              <a:rPr sz="1100" dirty="0">
                <a:solidFill>
                  <a:srgbClr val="FFFFFF"/>
                </a:solidFill>
                <a:latin typeface="Arial"/>
                <a:cs typeface="Arial"/>
                <a:hlinkClick r:id="rId4" action="ppaction://hlinksldjump"/>
              </a:rPr>
              <a:t>udy</a:t>
            </a:r>
            <a:endParaRPr sz="1100" dirty="0">
              <a:latin typeface="Arial"/>
              <a:cs typeface="Arial"/>
            </a:endParaRPr>
          </a:p>
        </p:txBody>
      </p:sp>
      <p:sp>
        <p:nvSpPr>
          <p:cNvPr id="32" name="object 32"/>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96</a:t>
            </a:fld>
            <a:r>
              <a:rPr spc="10" dirty="0"/>
              <a:t> </a:t>
            </a:r>
            <a:r>
              <a:rPr spc="-5" dirty="0"/>
              <a:t>o</a:t>
            </a:r>
            <a:r>
              <a:rPr dirty="0"/>
              <a:t>f</a:t>
            </a:r>
            <a:r>
              <a:rPr spc="10" dirty="0"/>
              <a:t> </a:t>
            </a:r>
            <a:r>
              <a:rPr lang="en-GB" dirty="0" smtClean="0"/>
              <a:t>132</a:t>
            </a:r>
            <a:endParaRPr dirty="0"/>
          </a:p>
        </p:txBody>
      </p:sp>
      <p:sp>
        <p:nvSpPr>
          <p:cNvPr id="33" name="object 33"/>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spc="-5" dirty="0">
                <a:solidFill>
                  <a:srgbClr val="412878"/>
                </a:solidFill>
                <a:latin typeface="AQA Chevin Pro Light" panose="020F0303030000060003" pitchFamily="34" charset="0"/>
                <a:cs typeface="Arial" panose="020B0604020202020204" pitchFamily="34" charset="0"/>
              </a:rPr>
              <a:t>T</a:t>
            </a:r>
            <a:r>
              <a:rPr spc="5" dirty="0">
                <a:solidFill>
                  <a:srgbClr val="412878"/>
                </a:solidFill>
                <a:latin typeface="AQA Chevin Pro Light" panose="020F0303030000060003" pitchFamily="34" charset="0"/>
                <a:cs typeface="Arial" panose="020B0604020202020204" pitchFamily="34" charset="0"/>
              </a:rPr>
              <a:t>o</a:t>
            </a:r>
            <a:r>
              <a:rPr spc="-5" dirty="0">
                <a:solidFill>
                  <a:srgbClr val="412878"/>
                </a:solidFill>
                <a:latin typeface="AQA Chevin Pro Light" panose="020F0303030000060003" pitchFamily="34" charset="0"/>
                <a:cs typeface="Arial" panose="020B0604020202020204" pitchFamily="34" charset="0"/>
              </a:rPr>
              <a:t>n</a:t>
            </a:r>
            <a:r>
              <a:rPr spc="-10" dirty="0">
                <a:solidFill>
                  <a:srgbClr val="412878"/>
                </a:solidFill>
                <a:latin typeface="AQA Chevin Pro Light" panose="020F0303030000060003" pitchFamily="34" charset="0"/>
                <a:cs typeface="Arial" panose="020B0604020202020204" pitchFamily="34" charset="0"/>
              </a:rPr>
              <a:t>a</a:t>
            </a:r>
            <a:r>
              <a:rPr spc="-5" dirty="0">
                <a:solidFill>
                  <a:srgbClr val="412878"/>
                </a:solidFill>
                <a:latin typeface="AQA Chevin Pro Light" panose="020F0303030000060003" pitchFamily="34" charset="0"/>
                <a:cs typeface="Arial" panose="020B0604020202020204" pitchFamily="34" charset="0"/>
              </a:rPr>
              <a:t>l</a:t>
            </a:r>
            <a:r>
              <a:rPr spc="-10" dirty="0">
                <a:solidFill>
                  <a:srgbClr val="412878"/>
                </a:solidFill>
                <a:latin typeface="AQA Chevin Pro Light" panose="020F0303030000060003" pitchFamily="34" charset="0"/>
                <a:cs typeface="Arial" panose="020B0604020202020204" pitchFamily="34" charset="0"/>
              </a:rPr>
              <a:t>i</a:t>
            </a:r>
            <a:r>
              <a:rPr spc="-5" dirty="0">
                <a:solidFill>
                  <a:srgbClr val="412878"/>
                </a:solidFill>
                <a:latin typeface="AQA Chevin Pro Light" panose="020F0303030000060003" pitchFamily="34" charset="0"/>
                <a:cs typeface="Arial" panose="020B0604020202020204" pitchFamily="34" charset="0"/>
              </a:rPr>
              <a:t>t</a:t>
            </a:r>
            <a:r>
              <a:rPr dirty="0">
                <a:solidFill>
                  <a:srgbClr val="412878"/>
                </a:solidFill>
                <a:latin typeface="AQA Chevin Pro Light" panose="020F0303030000060003" pitchFamily="34" charset="0"/>
                <a:cs typeface="Arial" panose="020B0604020202020204" pitchFamily="34" charset="0"/>
              </a:rPr>
              <a:t>y</a:t>
            </a:r>
            <a:r>
              <a:rPr spc="-10" dirty="0">
                <a:solidFill>
                  <a:srgbClr val="412878"/>
                </a:solidFill>
                <a:latin typeface="AQA Chevin Pro Light" panose="020F0303030000060003" pitchFamily="34" charset="0"/>
                <a:cs typeface="Arial" panose="020B0604020202020204" pitchFamily="34" charset="0"/>
              </a:rPr>
              <a:t> </a:t>
            </a:r>
            <a:r>
              <a:rPr lang="en-GB" dirty="0" smtClean="0">
                <a:solidFill>
                  <a:srgbClr val="412878"/>
                </a:solidFill>
                <a:latin typeface="AQA Chevin Pro Light" panose="020F0303030000060003" pitchFamily="34" charset="0"/>
                <a:cs typeface="Arial" panose="020B0604020202020204" pitchFamily="34" charset="0"/>
              </a:rPr>
              <a:t>e</a:t>
            </a:r>
            <a:r>
              <a:rPr spc="-5" dirty="0" err="1" smtClean="0">
                <a:solidFill>
                  <a:srgbClr val="412878"/>
                </a:solidFill>
                <a:latin typeface="AQA Chevin Pro Light" panose="020F0303030000060003" pitchFamily="34" charset="0"/>
                <a:cs typeface="Arial" panose="020B0604020202020204" pitchFamily="34" charset="0"/>
              </a:rPr>
              <a:t>x</a:t>
            </a:r>
            <a:r>
              <a:rPr spc="-10" dirty="0" err="1" smtClean="0">
                <a:solidFill>
                  <a:srgbClr val="412878"/>
                </a:solidFill>
                <a:latin typeface="AQA Chevin Pro Light" panose="020F0303030000060003" pitchFamily="34" charset="0"/>
                <a:cs typeface="Arial" panose="020B0604020202020204" pitchFamily="34" charset="0"/>
              </a:rPr>
              <a:t>a</a:t>
            </a:r>
            <a:r>
              <a:rPr dirty="0" err="1" smtClean="0">
                <a:solidFill>
                  <a:srgbClr val="412878"/>
                </a:solidFill>
                <a:latin typeface="AQA Chevin Pro Light" panose="020F0303030000060003" pitchFamily="34" charset="0"/>
                <a:cs typeface="Arial" panose="020B0604020202020204" pitchFamily="34" charset="0"/>
              </a:rPr>
              <a:t>mples</a:t>
            </a:r>
            <a:endParaRPr dirty="0">
              <a:solidFill>
                <a:srgbClr val="412878"/>
              </a:solidFill>
              <a:latin typeface="AQA Chevin Pro Light" panose="020F0303030000060003" pitchFamily="34" charset="0"/>
              <a:cs typeface="Arial" panose="020B0604020202020204" pitchFamily="34" charset="0"/>
            </a:endParaRPr>
          </a:p>
        </p:txBody>
      </p:sp>
      <p:sp>
        <p:nvSpPr>
          <p:cNvPr id="21" name="object 21"/>
          <p:cNvSpPr txBox="1"/>
          <p:nvPr/>
        </p:nvSpPr>
        <p:spPr>
          <a:xfrm>
            <a:off x="618824" y="1294799"/>
            <a:ext cx="3121025" cy="276999"/>
          </a:xfrm>
          <a:prstGeom prst="rect">
            <a:avLst/>
          </a:prstGeom>
        </p:spPr>
        <p:txBody>
          <a:bodyPr vert="horz" wrap="square" lIns="0" tIns="0" rIns="0" bIns="0" rtlCol="0">
            <a:spAutoFit/>
          </a:bodyPr>
          <a:lstStyle/>
          <a:p>
            <a:pPr marL="12700">
              <a:lnSpc>
                <a:spcPct val="100000"/>
              </a:lnSpc>
            </a:pPr>
            <a:r>
              <a:rPr sz="1800" dirty="0">
                <a:solidFill>
                  <a:srgbClr val="412878"/>
                </a:solidFill>
                <a:latin typeface="Arial"/>
                <a:cs typeface="Arial"/>
              </a:rPr>
              <a:t>E</a:t>
            </a:r>
            <a:r>
              <a:rPr sz="1800" spc="-15" dirty="0">
                <a:solidFill>
                  <a:srgbClr val="412878"/>
                </a:solidFill>
                <a:latin typeface="Arial"/>
                <a:cs typeface="Arial"/>
              </a:rPr>
              <a:t>x</a:t>
            </a:r>
            <a:r>
              <a:rPr sz="1800" spc="-10" dirty="0">
                <a:solidFill>
                  <a:srgbClr val="412878"/>
                </a:solidFill>
                <a:latin typeface="Arial"/>
                <a:cs typeface="Arial"/>
              </a:rPr>
              <a:t>a</a:t>
            </a:r>
            <a:r>
              <a:rPr sz="1800" dirty="0">
                <a:solidFill>
                  <a:srgbClr val="412878"/>
                </a:solidFill>
                <a:latin typeface="Arial"/>
                <a:cs typeface="Arial"/>
              </a:rPr>
              <a:t>m</a:t>
            </a:r>
            <a:r>
              <a:rPr sz="1800" spc="-10" dirty="0">
                <a:solidFill>
                  <a:srgbClr val="412878"/>
                </a:solidFill>
                <a:latin typeface="Arial"/>
                <a:cs typeface="Arial"/>
              </a:rPr>
              <a:t>p</a:t>
            </a:r>
            <a:r>
              <a:rPr sz="1800" spc="-5" dirty="0">
                <a:solidFill>
                  <a:srgbClr val="412878"/>
                </a:solidFill>
                <a:latin typeface="Arial"/>
                <a:cs typeface="Arial"/>
              </a:rPr>
              <a:t>l</a:t>
            </a:r>
            <a:r>
              <a:rPr sz="1800" spc="-10" dirty="0">
                <a:solidFill>
                  <a:srgbClr val="412878"/>
                </a:solidFill>
                <a:latin typeface="Arial"/>
                <a:cs typeface="Arial"/>
              </a:rPr>
              <a:t>e</a:t>
            </a:r>
            <a:r>
              <a:rPr sz="1800" dirty="0">
                <a:solidFill>
                  <a:srgbClr val="412878"/>
                </a:solidFill>
                <a:latin typeface="Arial"/>
                <a:cs typeface="Arial"/>
              </a:rPr>
              <a:t>s</a:t>
            </a:r>
            <a:r>
              <a:rPr sz="1800" spc="25" dirty="0">
                <a:solidFill>
                  <a:srgbClr val="412878"/>
                </a:solidFill>
                <a:latin typeface="Arial"/>
                <a:cs typeface="Arial"/>
              </a:rPr>
              <a:t> </a:t>
            </a:r>
            <a:r>
              <a:rPr sz="1800" spc="-10" dirty="0">
                <a:solidFill>
                  <a:srgbClr val="412878"/>
                </a:solidFill>
                <a:latin typeface="Arial"/>
                <a:cs typeface="Arial"/>
              </a:rPr>
              <a:t>o</a:t>
            </a:r>
            <a:r>
              <a:rPr sz="1800" spc="-5" dirty="0">
                <a:solidFill>
                  <a:srgbClr val="412878"/>
                </a:solidFill>
                <a:latin typeface="Arial"/>
                <a:cs typeface="Arial"/>
              </a:rPr>
              <a:t>f</a:t>
            </a:r>
            <a:r>
              <a:rPr sz="1800" spc="5" dirty="0">
                <a:solidFill>
                  <a:srgbClr val="412878"/>
                </a:solidFill>
                <a:latin typeface="Arial"/>
                <a:cs typeface="Arial"/>
              </a:rPr>
              <a:t> </a:t>
            </a:r>
            <a:r>
              <a:rPr sz="1800" spc="-5" dirty="0">
                <a:solidFill>
                  <a:srgbClr val="412878"/>
                </a:solidFill>
                <a:latin typeface="Arial"/>
                <a:cs typeface="Arial"/>
              </a:rPr>
              <a:t>t</a:t>
            </a:r>
            <a:r>
              <a:rPr sz="1800" spc="-10" dirty="0">
                <a:solidFill>
                  <a:srgbClr val="412878"/>
                </a:solidFill>
                <a:latin typeface="Arial"/>
                <a:cs typeface="Arial"/>
              </a:rPr>
              <a:t>ona</a:t>
            </a:r>
            <a:r>
              <a:rPr sz="1800" spc="-5" dirty="0">
                <a:solidFill>
                  <a:srgbClr val="412878"/>
                </a:solidFill>
                <a:latin typeface="Arial"/>
                <a:cs typeface="Arial"/>
              </a:rPr>
              <a:t>lit</a:t>
            </a:r>
            <a:r>
              <a:rPr sz="1800" dirty="0">
                <a:solidFill>
                  <a:srgbClr val="412878"/>
                </a:solidFill>
                <a:latin typeface="Arial"/>
                <a:cs typeface="Arial"/>
              </a:rPr>
              <a:t>y </a:t>
            </a:r>
            <a:r>
              <a:rPr sz="1800" spc="-10" dirty="0">
                <a:solidFill>
                  <a:srgbClr val="412878"/>
                </a:solidFill>
                <a:latin typeface="Arial"/>
                <a:cs typeface="Arial"/>
              </a:rPr>
              <a:t>e</a:t>
            </a:r>
            <a:r>
              <a:rPr sz="1800" spc="-5" dirty="0">
                <a:solidFill>
                  <a:srgbClr val="412878"/>
                </a:solidFill>
                <a:latin typeface="Arial"/>
                <a:cs typeface="Arial"/>
              </a:rPr>
              <a:t>l</a:t>
            </a:r>
            <a:r>
              <a:rPr sz="1800" spc="-10" dirty="0">
                <a:solidFill>
                  <a:srgbClr val="412878"/>
                </a:solidFill>
                <a:latin typeface="Arial"/>
                <a:cs typeface="Arial"/>
              </a:rPr>
              <a:t>e</a:t>
            </a:r>
            <a:r>
              <a:rPr sz="1800" dirty="0">
                <a:solidFill>
                  <a:srgbClr val="412878"/>
                </a:solidFill>
                <a:latin typeface="Arial"/>
                <a:cs typeface="Arial"/>
              </a:rPr>
              <a:t>m</a:t>
            </a:r>
            <a:r>
              <a:rPr sz="1800" spc="-10" dirty="0">
                <a:solidFill>
                  <a:srgbClr val="412878"/>
                </a:solidFill>
                <a:latin typeface="Arial"/>
                <a:cs typeface="Arial"/>
              </a:rPr>
              <a:t>en</a:t>
            </a:r>
            <a:r>
              <a:rPr sz="1800" spc="-5" dirty="0">
                <a:solidFill>
                  <a:srgbClr val="412878"/>
                </a:solidFill>
                <a:latin typeface="Arial"/>
                <a:cs typeface="Arial"/>
              </a:rPr>
              <a:t>ts:</a:t>
            </a:r>
            <a:endParaRPr sz="1800" dirty="0">
              <a:solidFill>
                <a:srgbClr val="412878"/>
              </a:solidFill>
              <a:latin typeface="Arial"/>
              <a:cs typeface="Arial"/>
            </a:endParaRPr>
          </a:p>
        </p:txBody>
      </p:sp>
      <p:sp>
        <p:nvSpPr>
          <p:cNvPr id="22" name="object 22"/>
          <p:cNvSpPr txBox="1"/>
          <p:nvPr/>
        </p:nvSpPr>
        <p:spPr>
          <a:xfrm>
            <a:off x="618740" y="1828197"/>
            <a:ext cx="3804920" cy="2769989"/>
          </a:xfrm>
          <a:prstGeom prst="rect">
            <a:avLst/>
          </a:prstGeom>
        </p:spPr>
        <p:txBody>
          <a:bodyPr vert="horz" wrap="square" lIns="0" tIns="0" rIns="0" bIns="0" rtlCol="0">
            <a:spAutoFit/>
          </a:bodyPr>
          <a:lstStyle/>
          <a:p>
            <a:pPr marL="299085" marR="5080" indent="-286385">
              <a:lnSpc>
                <a:spcPct val="100000"/>
              </a:lnSpc>
              <a:buChar char="•"/>
              <a:tabLst>
                <a:tab pos="299720" algn="l"/>
              </a:tabLst>
            </a:pPr>
            <a:r>
              <a:rPr dirty="0" smtClean="0">
                <a:solidFill>
                  <a:srgbClr val="4B4B4B"/>
                </a:solidFill>
                <a:latin typeface="Arial"/>
                <a:cs typeface="Arial"/>
                <a:hlinkClick r:id="rId2" action="ppaction://hlinksldjump"/>
              </a:rPr>
              <a:t>m</a:t>
            </a:r>
            <a:r>
              <a:rPr spc="-5" dirty="0" smtClean="0">
                <a:solidFill>
                  <a:srgbClr val="4B4B4B"/>
                </a:solidFill>
                <a:latin typeface="Arial"/>
                <a:cs typeface="Arial"/>
                <a:hlinkClick r:id="rId2" action="ppaction://hlinksldjump"/>
              </a:rPr>
              <a:t>a</a:t>
            </a:r>
            <a:r>
              <a:rPr spc="5" dirty="0" smtClean="0">
                <a:solidFill>
                  <a:srgbClr val="4B4B4B"/>
                </a:solidFill>
                <a:latin typeface="Arial"/>
                <a:cs typeface="Arial"/>
                <a:hlinkClick r:id="rId2" action="ppaction://hlinksldjump"/>
              </a:rPr>
              <a:t>j</a:t>
            </a:r>
            <a:r>
              <a:rPr spc="-5" dirty="0" smtClean="0">
                <a:solidFill>
                  <a:srgbClr val="4B4B4B"/>
                </a:solidFill>
                <a:latin typeface="Arial"/>
                <a:cs typeface="Arial"/>
                <a:hlinkClick r:id="rId2" action="ppaction://hlinksldjump"/>
              </a:rPr>
              <a:t>o</a:t>
            </a:r>
            <a:r>
              <a:rPr spc="5" dirty="0" smtClean="0">
                <a:solidFill>
                  <a:srgbClr val="4B4B4B"/>
                </a:solidFill>
                <a:latin typeface="Arial"/>
                <a:cs typeface="Arial"/>
                <a:hlinkClick r:id="rId2" action="ppaction://hlinksldjump"/>
              </a:rPr>
              <a:t>r</a:t>
            </a:r>
            <a:endParaRPr lang="en-GB" spc="-40" dirty="0" smtClean="0">
              <a:solidFill>
                <a:srgbClr val="4B4B4B"/>
              </a:solidFill>
              <a:latin typeface="Arial"/>
              <a:cs typeface="Arial"/>
            </a:endParaRPr>
          </a:p>
          <a:p>
            <a:pPr marL="299085" marR="5080" indent="-286385">
              <a:lnSpc>
                <a:spcPct val="100000"/>
              </a:lnSpc>
              <a:buChar char="•"/>
              <a:tabLst>
                <a:tab pos="299720" algn="l"/>
              </a:tabLst>
            </a:pPr>
            <a:r>
              <a:rPr dirty="0" smtClean="0">
                <a:solidFill>
                  <a:srgbClr val="4B4B4B"/>
                </a:solidFill>
                <a:latin typeface="Arial"/>
                <a:cs typeface="Arial"/>
                <a:hlinkClick r:id="rId3" action="ppaction://hlinksldjump"/>
              </a:rPr>
              <a:t>m</a:t>
            </a:r>
            <a:r>
              <a:rPr spc="-10" dirty="0" smtClean="0">
                <a:solidFill>
                  <a:srgbClr val="4B4B4B"/>
                </a:solidFill>
                <a:latin typeface="Arial"/>
                <a:cs typeface="Arial"/>
                <a:hlinkClick r:id="rId3" action="ppaction://hlinksldjump"/>
              </a:rPr>
              <a:t>i</a:t>
            </a:r>
            <a:r>
              <a:rPr spc="-5" dirty="0" smtClean="0">
                <a:solidFill>
                  <a:srgbClr val="4B4B4B"/>
                </a:solidFill>
                <a:latin typeface="Arial"/>
                <a:cs typeface="Arial"/>
                <a:hlinkClick r:id="rId3" action="ppaction://hlinksldjump"/>
              </a:rPr>
              <a:t>no</a:t>
            </a:r>
            <a:r>
              <a:rPr dirty="0" smtClean="0">
                <a:solidFill>
                  <a:srgbClr val="4B4B4B"/>
                </a:solidFill>
                <a:latin typeface="Arial"/>
                <a:cs typeface="Arial"/>
                <a:hlinkClick r:id="rId3" action="ppaction://hlinksldjump"/>
              </a:rPr>
              <a:t>r</a:t>
            </a:r>
            <a:endParaRPr lang="en-GB" spc="-25" dirty="0" smtClean="0">
              <a:solidFill>
                <a:srgbClr val="4B4B4B"/>
              </a:solidFill>
              <a:latin typeface="Arial"/>
              <a:cs typeface="Arial"/>
            </a:endParaRPr>
          </a:p>
          <a:p>
            <a:pPr marL="299085" marR="5080" indent="-286385">
              <a:lnSpc>
                <a:spcPct val="100000"/>
              </a:lnSpc>
              <a:buChar char="•"/>
              <a:tabLst>
                <a:tab pos="299720" algn="l"/>
              </a:tabLst>
            </a:pPr>
            <a:r>
              <a:rPr dirty="0" smtClean="0">
                <a:solidFill>
                  <a:srgbClr val="4B4B4B"/>
                </a:solidFill>
                <a:latin typeface="Arial"/>
                <a:cs typeface="Arial"/>
                <a:hlinkClick r:id="rId4" action="ppaction://hlinksldjump"/>
              </a:rPr>
              <a:t>m</a:t>
            </a:r>
            <a:r>
              <a:rPr spc="-5" dirty="0" smtClean="0">
                <a:solidFill>
                  <a:srgbClr val="4B4B4B"/>
                </a:solidFill>
                <a:latin typeface="Arial"/>
                <a:cs typeface="Arial"/>
                <a:hlinkClick r:id="rId4" action="ppaction://hlinksldjump"/>
              </a:rPr>
              <a:t>odu</a:t>
            </a:r>
            <a:r>
              <a:rPr spc="-10" dirty="0" smtClean="0">
                <a:solidFill>
                  <a:srgbClr val="4B4B4B"/>
                </a:solidFill>
                <a:latin typeface="Arial"/>
                <a:cs typeface="Arial"/>
                <a:hlinkClick r:id="rId4" action="ppaction://hlinksldjump"/>
              </a:rPr>
              <a:t>l</a:t>
            </a:r>
            <a:r>
              <a:rPr spc="-5" dirty="0" smtClean="0">
                <a:solidFill>
                  <a:srgbClr val="4B4B4B"/>
                </a:solidFill>
                <a:latin typeface="Arial"/>
                <a:cs typeface="Arial"/>
                <a:hlinkClick r:id="rId4" action="ppaction://hlinksldjump"/>
              </a:rPr>
              <a:t>a</a:t>
            </a:r>
            <a:r>
              <a:rPr spc="5" dirty="0" smtClean="0">
                <a:solidFill>
                  <a:srgbClr val="4B4B4B"/>
                </a:solidFill>
                <a:latin typeface="Arial"/>
                <a:cs typeface="Arial"/>
                <a:hlinkClick r:id="rId4" action="ppaction://hlinksldjump"/>
              </a:rPr>
              <a:t>t</a:t>
            </a:r>
            <a:r>
              <a:rPr spc="-10" dirty="0" smtClean="0">
                <a:solidFill>
                  <a:srgbClr val="4B4B4B"/>
                </a:solidFill>
                <a:latin typeface="Arial"/>
                <a:cs typeface="Arial"/>
                <a:hlinkClick r:id="rId4" action="ppaction://hlinksldjump"/>
              </a:rPr>
              <a:t>i</a:t>
            </a:r>
            <a:r>
              <a:rPr spc="-5" dirty="0" smtClean="0">
                <a:solidFill>
                  <a:srgbClr val="4B4B4B"/>
                </a:solidFill>
                <a:latin typeface="Arial"/>
                <a:cs typeface="Arial"/>
                <a:hlinkClick r:id="rId4" action="ppaction://hlinksldjump"/>
              </a:rPr>
              <a:t>o</a:t>
            </a:r>
            <a:r>
              <a:rPr dirty="0" smtClean="0">
                <a:solidFill>
                  <a:srgbClr val="4B4B4B"/>
                </a:solidFill>
                <a:latin typeface="Arial"/>
                <a:cs typeface="Arial"/>
                <a:hlinkClick r:id="rId4" action="ppaction://hlinksldjump"/>
              </a:rPr>
              <a:t>n</a:t>
            </a:r>
            <a:r>
              <a:rPr spc="-10" dirty="0" smtClean="0">
                <a:solidFill>
                  <a:srgbClr val="4B4B4B"/>
                </a:solidFill>
                <a:latin typeface="Arial"/>
                <a:cs typeface="Arial"/>
                <a:hlinkClick r:id="rId4" action="ppaction://hlinksldjump"/>
              </a:rPr>
              <a:t> </a:t>
            </a:r>
            <a:endParaRPr lang="en-GB" spc="-10" dirty="0" smtClean="0">
              <a:solidFill>
                <a:srgbClr val="4B4B4B"/>
              </a:solidFill>
              <a:latin typeface="Arial"/>
              <a:cs typeface="Arial"/>
            </a:endParaRPr>
          </a:p>
          <a:p>
            <a:pPr marL="299085" marR="5080" indent="-286385">
              <a:lnSpc>
                <a:spcPct val="100000"/>
              </a:lnSpc>
              <a:buChar char="•"/>
              <a:tabLst>
                <a:tab pos="299720" algn="l"/>
              </a:tabLst>
            </a:pPr>
            <a:r>
              <a:rPr dirty="0" smtClean="0">
                <a:solidFill>
                  <a:srgbClr val="4B4B4B"/>
                </a:solidFill>
                <a:latin typeface="Arial"/>
                <a:cs typeface="Arial"/>
              </a:rPr>
              <a:t>r</a:t>
            </a:r>
            <a:r>
              <a:rPr spc="-5" dirty="0" smtClean="0">
                <a:solidFill>
                  <a:srgbClr val="4B4B4B"/>
                </a:solidFill>
                <a:latin typeface="Arial"/>
                <a:cs typeface="Arial"/>
              </a:rPr>
              <a:t>e</a:t>
            </a:r>
            <a:r>
              <a:rPr spc="-10" dirty="0" smtClean="0">
                <a:solidFill>
                  <a:srgbClr val="4B4B4B"/>
                </a:solidFill>
                <a:latin typeface="Arial"/>
                <a:cs typeface="Arial"/>
              </a:rPr>
              <a:t>l</a:t>
            </a:r>
            <a:r>
              <a:rPr spc="-5" dirty="0" smtClean="0">
                <a:solidFill>
                  <a:srgbClr val="4B4B4B"/>
                </a:solidFill>
                <a:latin typeface="Arial"/>
                <a:cs typeface="Arial"/>
              </a:rPr>
              <a:t>a</a:t>
            </a:r>
            <a:r>
              <a:rPr spc="5" dirty="0" smtClean="0">
                <a:solidFill>
                  <a:srgbClr val="4B4B4B"/>
                </a:solidFill>
                <a:latin typeface="Arial"/>
                <a:cs typeface="Arial"/>
              </a:rPr>
              <a:t>t</a:t>
            </a:r>
            <a:r>
              <a:rPr spc="-10" dirty="0" smtClean="0">
                <a:solidFill>
                  <a:srgbClr val="4B4B4B"/>
                </a:solidFill>
                <a:latin typeface="Arial"/>
                <a:cs typeface="Arial"/>
              </a:rPr>
              <a:t>i</a:t>
            </a:r>
            <a:r>
              <a:rPr spc="-15" dirty="0" smtClean="0">
                <a:solidFill>
                  <a:srgbClr val="4B4B4B"/>
                </a:solidFill>
                <a:latin typeface="Arial"/>
                <a:cs typeface="Arial"/>
              </a:rPr>
              <a:t>v</a:t>
            </a:r>
            <a:r>
              <a:rPr dirty="0" smtClean="0">
                <a:solidFill>
                  <a:srgbClr val="4B4B4B"/>
                </a:solidFill>
                <a:latin typeface="Arial"/>
                <a:cs typeface="Arial"/>
              </a:rPr>
              <a:t>e</a:t>
            </a:r>
            <a:r>
              <a:rPr spc="5" dirty="0" smtClean="0">
                <a:solidFill>
                  <a:srgbClr val="4B4B4B"/>
                </a:solidFill>
                <a:latin typeface="Arial"/>
                <a:cs typeface="Arial"/>
              </a:rPr>
              <a:t> </a:t>
            </a:r>
            <a:r>
              <a:rPr dirty="0">
                <a:solidFill>
                  <a:srgbClr val="4B4B4B"/>
                </a:solidFill>
                <a:latin typeface="Arial"/>
                <a:cs typeface="Arial"/>
              </a:rPr>
              <a:t>m</a:t>
            </a:r>
            <a:r>
              <a:rPr spc="-5" dirty="0">
                <a:solidFill>
                  <a:srgbClr val="4B4B4B"/>
                </a:solidFill>
                <a:latin typeface="Arial"/>
                <a:cs typeface="Arial"/>
              </a:rPr>
              <a:t>a</a:t>
            </a:r>
            <a:r>
              <a:rPr spc="5" dirty="0">
                <a:solidFill>
                  <a:srgbClr val="4B4B4B"/>
                </a:solidFill>
                <a:latin typeface="Arial"/>
                <a:cs typeface="Arial"/>
              </a:rPr>
              <a:t>j</a:t>
            </a:r>
            <a:r>
              <a:rPr spc="-5" dirty="0">
                <a:solidFill>
                  <a:srgbClr val="4B4B4B"/>
                </a:solidFill>
                <a:latin typeface="Arial"/>
                <a:cs typeface="Arial"/>
              </a:rPr>
              <a:t>o</a:t>
            </a:r>
            <a:r>
              <a:rPr dirty="0">
                <a:solidFill>
                  <a:srgbClr val="4B4B4B"/>
                </a:solidFill>
                <a:latin typeface="Arial"/>
                <a:cs typeface="Arial"/>
              </a:rPr>
              <a:t>r</a:t>
            </a:r>
            <a:r>
              <a:rPr spc="-30" dirty="0">
                <a:solidFill>
                  <a:srgbClr val="4B4B4B"/>
                </a:solidFill>
                <a:latin typeface="Arial"/>
                <a:cs typeface="Arial"/>
              </a:rPr>
              <a:t> </a:t>
            </a:r>
            <a:r>
              <a:rPr spc="-5" dirty="0">
                <a:solidFill>
                  <a:srgbClr val="4B4B4B"/>
                </a:solidFill>
                <a:latin typeface="Arial"/>
                <a:cs typeface="Arial"/>
              </a:rPr>
              <a:t>o</a:t>
            </a:r>
            <a:r>
              <a:rPr dirty="0">
                <a:solidFill>
                  <a:srgbClr val="4B4B4B"/>
                </a:solidFill>
                <a:latin typeface="Arial"/>
                <a:cs typeface="Arial"/>
              </a:rPr>
              <a:t>r</a:t>
            </a:r>
            <a:r>
              <a:rPr spc="-15" dirty="0">
                <a:solidFill>
                  <a:srgbClr val="4B4B4B"/>
                </a:solidFill>
                <a:latin typeface="Arial"/>
                <a:cs typeface="Arial"/>
              </a:rPr>
              <a:t> </a:t>
            </a:r>
            <a:r>
              <a:rPr dirty="0">
                <a:solidFill>
                  <a:srgbClr val="4B4B4B"/>
                </a:solidFill>
                <a:latin typeface="Arial"/>
                <a:cs typeface="Arial"/>
              </a:rPr>
              <a:t>m</a:t>
            </a:r>
            <a:r>
              <a:rPr spc="-10" dirty="0">
                <a:solidFill>
                  <a:srgbClr val="4B4B4B"/>
                </a:solidFill>
                <a:latin typeface="Arial"/>
                <a:cs typeface="Arial"/>
              </a:rPr>
              <a:t>i</a:t>
            </a:r>
            <a:r>
              <a:rPr spc="-5" dirty="0">
                <a:solidFill>
                  <a:srgbClr val="4B4B4B"/>
                </a:solidFill>
                <a:latin typeface="Arial"/>
                <a:cs typeface="Arial"/>
              </a:rPr>
              <a:t>no</a:t>
            </a:r>
            <a:r>
              <a:rPr dirty="0">
                <a:solidFill>
                  <a:srgbClr val="4B4B4B"/>
                </a:solidFill>
                <a:latin typeface="Arial"/>
                <a:cs typeface="Arial"/>
              </a:rPr>
              <a:t>r</a:t>
            </a:r>
          </a:p>
          <a:p>
            <a:pPr marL="299085" indent="-286385">
              <a:lnSpc>
                <a:spcPct val="100000"/>
              </a:lnSpc>
              <a:buChar char="•"/>
              <a:tabLst>
                <a:tab pos="299720" algn="l"/>
              </a:tabLst>
            </a:pPr>
            <a:r>
              <a:rPr spc="5" dirty="0">
                <a:solidFill>
                  <a:srgbClr val="4B4B4B"/>
                </a:solidFill>
                <a:latin typeface="Arial"/>
                <a:cs typeface="Arial"/>
              </a:rPr>
              <a:t>t</a:t>
            </a:r>
            <a:r>
              <a:rPr spc="-5" dirty="0">
                <a:solidFill>
                  <a:srgbClr val="4B4B4B"/>
                </a:solidFill>
                <a:latin typeface="Arial"/>
                <a:cs typeface="Arial"/>
              </a:rPr>
              <a:t>on</a:t>
            </a:r>
            <a:r>
              <a:rPr spc="-10" dirty="0">
                <a:solidFill>
                  <a:srgbClr val="4B4B4B"/>
                </a:solidFill>
                <a:latin typeface="Arial"/>
                <a:cs typeface="Arial"/>
              </a:rPr>
              <a:t>i</a:t>
            </a:r>
            <a:r>
              <a:rPr dirty="0">
                <a:solidFill>
                  <a:srgbClr val="4B4B4B"/>
                </a:solidFill>
                <a:latin typeface="Arial"/>
                <a:cs typeface="Arial"/>
              </a:rPr>
              <a:t>c</a:t>
            </a:r>
            <a:r>
              <a:rPr spc="-10" dirty="0">
                <a:solidFill>
                  <a:srgbClr val="4B4B4B"/>
                </a:solidFill>
                <a:latin typeface="Arial"/>
                <a:cs typeface="Arial"/>
              </a:rPr>
              <a:t> </a:t>
            </a:r>
            <a:r>
              <a:rPr dirty="0">
                <a:solidFill>
                  <a:srgbClr val="4B4B4B"/>
                </a:solidFill>
                <a:latin typeface="Arial"/>
                <a:cs typeface="Arial"/>
              </a:rPr>
              <a:t>m</a:t>
            </a:r>
            <a:r>
              <a:rPr spc="-5" dirty="0">
                <a:solidFill>
                  <a:srgbClr val="4B4B4B"/>
                </a:solidFill>
                <a:latin typeface="Arial"/>
                <a:cs typeface="Arial"/>
              </a:rPr>
              <a:t>a</a:t>
            </a:r>
            <a:r>
              <a:rPr spc="5" dirty="0">
                <a:solidFill>
                  <a:srgbClr val="4B4B4B"/>
                </a:solidFill>
                <a:latin typeface="Arial"/>
                <a:cs typeface="Arial"/>
              </a:rPr>
              <a:t>j</a:t>
            </a:r>
            <a:r>
              <a:rPr spc="-5" dirty="0">
                <a:solidFill>
                  <a:srgbClr val="4B4B4B"/>
                </a:solidFill>
                <a:latin typeface="Arial"/>
                <a:cs typeface="Arial"/>
              </a:rPr>
              <a:t>o</a:t>
            </a:r>
            <a:r>
              <a:rPr dirty="0">
                <a:solidFill>
                  <a:srgbClr val="4B4B4B"/>
                </a:solidFill>
                <a:latin typeface="Arial"/>
                <a:cs typeface="Arial"/>
              </a:rPr>
              <a:t>r</a:t>
            </a:r>
            <a:r>
              <a:rPr spc="-30" dirty="0">
                <a:solidFill>
                  <a:srgbClr val="4B4B4B"/>
                </a:solidFill>
                <a:latin typeface="Arial"/>
                <a:cs typeface="Arial"/>
              </a:rPr>
              <a:t> </a:t>
            </a:r>
            <a:r>
              <a:rPr spc="-5" dirty="0">
                <a:solidFill>
                  <a:srgbClr val="4B4B4B"/>
                </a:solidFill>
                <a:latin typeface="Arial"/>
                <a:cs typeface="Arial"/>
              </a:rPr>
              <a:t>o</a:t>
            </a:r>
            <a:r>
              <a:rPr dirty="0">
                <a:solidFill>
                  <a:srgbClr val="4B4B4B"/>
                </a:solidFill>
                <a:latin typeface="Arial"/>
                <a:cs typeface="Arial"/>
              </a:rPr>
              <a:t>r</a:t>
            </a:r>
            <a:r>
              <a:rPr spc="-15" dirty="0">
                <a:solidFill>
                  <a:srgbClr val="4B4B4B"/>
                </a:solidFill>
                <a:latin typeface="Arial"/>
                <a:cs typeface="Arial"/>
              </a:rPr>
              <a:t> </a:t>
            </a:r>
            <a:r>
              <a:rPr dirty="0">
                <a:solidFill>
                  <a:srgbClr val="4B4B4B"/>
                </a:solidFill>
                <a:latin typeface="Arial"/>
                <a:cs typeface="Arial"/>
              </a:rPr>
              <a:t>m</a:t>
            </a:r>
            <a:r>
              <a:rPr spc="-10" dirty="0">
                <a:solidFill>
                  <a:srgbClr val="4B4B4B"/>
                </a:solidFill>
                <a:latin typeface="Arial"/>
                <a:cs typeface="Arial"/>
              </a:rPr>
              <a:t>i</a:t>
            </a:r>
            <a:r>
              <a:rPr spc="-5" dirty="0">
                <a:solidFill>
                  <a:srgbClr val="4B4B4B"/>
                </a:solidFill>
                <a:latin typeface="Arial"/>
                <a:cs typeface="Arial"/>
              </a:rPr>
              <a:t>no</a:t>
            </a:r>
            <a:r>
              <a:rPr dirty="0">
                <a:solidFill>
                  <a:srgbClr val="4B4B4B"/>
                </a:solidFill>
                <a:latin typeface="Arial"/>
                <a:cs typeface="Arial"/>
              </a:rPr>
              <a:t>r</a:t>
            </a:r>
          </a:p>
          <a:p>
            <a:pPr marL="299085" indent="-286385">
              <a:lnSpc>
                <a:spcPct val="100000"/>
              </a:lnSpc>
              <a:buChar char="•"/>
              <a:tabLst>
                <a:tab pos="299720" algn="l"/>
              </a:tabLst>
            </a:pPr>
            <a:r>
              <a:rPr spc="-5" dirty="0" smtClean="0">
                <a:solidFill>
                  <a:srgbClr val="4B4B4B"/>
                </a:solidFill>
                <a:latin typeface="Arial"/>
                <a:cs typeface="Arial"/>
                <a:hlinkClick r:id="rId5" action="ppaction://hlinksldjump"/>
              </a:rPr>
              <a:t>pentatonic</a:t>
            </a:r>
            <a:endParaRPr dirty="0">
              <a:solidFill>
                <a:srgbClr val="4B4B4B"/>
              </a:solidFill>
              <a:latin typeface="Arial"/>
              <a:cs typeface="Arial"/>
            </a:endParaRPr>
          </a:p>
          <a:p>
            <a:pPr marL="299085" indent="-286385">
              <a:lnSpc>
                <a:spcPct val="100000"/>
              </a:lnSpc>
              <a:buChar char="•"/>
              <a:tabLst>
                <a:tab pos="299720" algn="l"/>
              </a:tabLst>
            </a:pPr>
            <a:r>
              <a:rPr dirty="0">
                <a:solidFill>
                  <a:srgbClr val="4B4B4B"/>
                </a:solidFill>
                <a:latin typeface="Arial"/>
                <a:cs typeface="Arial"/>
                <a:hlinkClick r:id="rId6" action="ppaction://hlinksldjump"/>
              </a:rPr>
              <a:t>m</a:t>
            </a:r>
            <a:r>
              <a:rPr spc="-5" dirty="0">
                <a:solidFill>
                  <a:srgbClr val="4B4B4B"/>
                </a:solidFill>
                <a:latin typeface="Arial"/>
                <a:cs typeface="Arial"/>
                <a:hlinkClick r:id="rId6" action="ppaction://hlinksldjump"/>
              </a:rPr>
              <a:t>oda</a:t>
            </a:r>
            <a:r>
              <a:rPr dirty="0">
                <a:solidFill>
                  <a:srgbClr val="4B4B4B"/>
                </a:solidFill>
                <a:latin typeface="Arial"/>
                <a:cs typeface="Arial"/>
                <a:hlinkClick r:id="rId6" action="ppaction://hlinksldjump"/>
              </a:rPr>
              <a:t>l</a:t>
            </a:r>
            <a:endParaRPr dirty="0">
              <a:solidFill>
                <a:srgbClr val="4B4B4B"/>
              </a:solidFill>
              <a:latin typeface="Arial"/>
              <a:cs typeface="Arial"/>
            </a:endParaRPr>
          </a:p>
          <a:p>
            <a:pPr marL="299085" indent="-286385">
              <a:lnSpc>
                <a:spcPct val="100000"/>
              </a:lnSpc>
              <a:buChar char="•"/>
              <a:tabLst>
                <a:tab pos="299720" algn="l"/>
              </a:tabLst>
            </a:pPr>
            <a:r>
              <a:rPr spc="-5" dirty="0">
                <a:solidFill>
                  <a:srgbClr val="4B4B4B"/>
                </a:solidFill>
                <a:latin typeface="Arial"/>
                <a:cs typeface="Arial"/>
                <a:hlinkClick r:id="rId7" action="ppaction://hlinksldjump"/>
              </a:rPr>
              <a:t>b</a:t>
            </a:r>
            <a:r>
              <a:rPr spc="-10" dirty="0">
                <a:solidFill>
                  <a:srgbClr val="4B4B4B"/>
                </a:solidFill>
                <a:latin typeface="Arial"/>
                <a:cs typeface="Arial"/>
                <a:hlinkClick r:id="rId7" action="ppaction://hlinksldjump"/>
              </a:rPr>
              <a:t>l</a:t>
            </a:r>
            <a:r>
              <a:rPr spc="-5" dirty="0">
                <a:solidFill>
                  <a:srgbClr val="4B4B4B"/>
                </a:solidFill>
                <a:latin typeface="Arial"/>
                <a:cs typeface="Arial"/>
                <a:hlinkClick r:id="rId7" action="ppaction://hlinksldjump"/>
              </a:rPr>
              <a:t>ue</a:t>
            </a:r>
            <a:r>
              <a:rPr dirty="0">
                <a:solidFill>
                  <a:srgbClr val="4B4B4B"/>
                </a:solidFill>
                <a:latin typeface="Arial"/>
                <a:cs typeface="Arial"/>
                <a:hlinkClick r:id="rId7" action="ppaction://hlinksldjump"/>
              </a:rPr>
              <a:t>s</a:t>
            </a:r>
            <a:r>
              <a:rPr spc="5" dirty="0">
                <a:solidFill>
                  <a:srgbClr val="4B4B4B"/>
                </a:solidFill>
                <a:latin typeface="Arial"/>
                <a:cs typeface="Arial"/>
                <a:hlinkClick r:id="rId7" action="ppaction://hlinksldjump"/>
              </a:rPr>
              <a:t> </a:t>
            </a:r>
            <a:r>
              <a:rPr dirty="0">
                <a:solidFill>
                  <a:srgbClr val="4B4B4B"/>
                </a:solidFill>
                <a:latin typeface="Arial"/>
                <a:cs typeface="Arial"/>
                <a:hlinkClick r:id="rId7" action="ppaction://hlinksldjump"/>
              </a:rPr>
              <a:t>sc</a:t>
            </a:r>
            <a:r>
              <a:rPr spc="-5" dirty="0">
                <a:solidFill>
                  <a:srgbClr val="4B4B4B"/>
                </a:solidFill>
                <a:latin typeface="Arial"/>
                <a:cs typeface="Arial"/>
                <a:hlinkClick r:id="rId7" action="ppaction://hlinksldjump"/>
              </a:rPr>
              <a:t>a</a:t>
            </a:r>
            <a:r>
              <a:rPr spc="-10" dirty="0">
                <a:solidFill>
                  <a:srgbClr val="4B4B4B"/>
                </a:solidFill>
                <a:latin typeface="Arial"/>
                <a:cs typeface="Arial"/>
                <a:hlinkClick r:id="rId7" action="ppaction://hlinksldjump"/>
              </a:rPr>
              <a:t>l</a:t>
            </a:r>
            <a:r>
              <a:rPr dirty="0">
                <a:solidFill>
                  <a:srgbClr val="4B4B4B"/>
                </a:solidFill>
                <a:latin typeface="Arial"/>
                <a:cs typeface="Arial"/>
                <a:hlinkClick r:id="rId7" action="ppaction://hlinksldjump"/>
              </a:rPr>
              <a:t>e</a:t>
            </a:r>
            <a:endParaRPr dirty="0">
              <a:solidFill>
                <a:srgbClr val="4B4B4B"/>
              </a:solidFill>
              <a:latin typeface="Arial"/>
              <a:cs typeface="Arial"/>
            </a:endParaRPr>
          </a:p>
          <a:p>
            <a:pPr marL="299085" indent="-286385">
              <a:lnSpc>
                <a:spcPct val="100000"/>
              </a:lnSpc>
              <a:buChar char="•"/>
              <a:tabLst>
                <a:tab pos="299720" algn="l"/>
              </a:tabLst>
            </a:pPr>
            <a:r>
              <a:rPr spc="-20" dirty="0">
                <a:solidFill>
                  <a:srgbClr val="4B4B4B"/>
                </a:solidFill>
                <a:latin typeface="Arial"/>
                <a:cs typeface="Arial"/>
              </a:rPr>
              <a:t>w</a:t>
            </a:r>
            <a:r>
              <a:rPr spc="-5" dirty="0">
                <a:solidFill>
                  <a:srgbClr val="4B4B4B"/>
                </a:solidFill>
                <a:latin typeface="Arial"/>
                <a:cs typeface="Arial"/>
              </a:rPr>
              <a:t>ho</a:t>
            </a:r>
            <a:r>
              <a:rPr spc="-10" dirty="0">
                <a:solidFill>
                  <a:srgbClr val="4B4B4B"/>
                </a:solidFill>
                <a:latin typeface="Arial"/>
                <a:cs typeface="Arial"/>
              </a:rPr>
              <a:t>l</a:t>
            </a:r>
            <a:r>
              <a:rPr dirty="0">
                <a:solidFill>
                  <a:srgbClr val="4B4B4B"/>
                </a:solidFill>
                <a:latin typeface="Arial"/>
                <a:cs typeface="Arial"/>
              </a:rPr>
              <a:t>e</a:t>
            </a:r>
            <a:r>
              <a:rPr spc="25" dirty="0">
                <a:solidFill>
                  <a:srgbClr val="4B4B4B"/>
                </a:solidFill>
                <a:latin typeface="Arial"/>
                <a:cs typeface="Arial"/>
              </a:rPr>
              <a:t> </a:t>
            </a:r>
            <a:r>
              <a:rPr spc="5" dirty="0">
                <a:solidFill>
                  <a:srgbClr val="4B4B4B"/>
                </a:solidFill>
                <a:latin typeface="Arial"/>
                <a:cs typeface="Arial"/>
              </a:rPr>
              <a:t>t</a:t>
            </a:r>
            <a:r>
              <a:rPr spc="-5" dirty="0">
                <a:solidFill>
                  <a:srgbClr val="4B4B4B"/>
                </a:solidFill>
                <a:latin typeface="Arial"/>
                <a:cs typeface="Arial"/>
              </a:rPr>
              <a:t>on</a:t>
            </a:r>
            <a:r>
              <a:rPr dirty="0">
                <a:solidFill>
                  <a:srgbClr val="4B4B4B"/>
                </a:solidFill>
                <a:latin typeface="Arial"/>
                <a:cs typeface="Arial"/>
              </a:rPr>
              <a:t>e</a:t>
            </a:r>
          </a:p>
          <a:p>
            <a:pPr marL="299085" indent="-286385">
              <a:lnSpc>
                <a:spcPct val="100000"/>
              </a:lnSpc>
              <a:buChar char="•"/>
              <a:tabLst>
                <a:tab pos="299720" algn="l"/>
              </a:tabLst>
            </a:pPr>
            <a:r>
              <a:rPr spc="5" dirty="0">
                <a:solidFill>
                  <a:srgbClr val="4B4B4B"/>
                </a:solidFill>
                <a:latin typeface="Arial"/>
                <a:cs typeface="Arial"/>
              </a:rPr>
              <a:t>t</a:t>
            </a:r>
            <a:r>
              <a:rPr spc="-5" dirty="0">
                <a:solidFill>
                  <a:srgbClr val="4B4B4B"/>
                </a:solidFill>
                <a:latin typeface="Arial"/>
                <a:cs typeface="Arial"/>
              </a:rPr>
              <a:t>ona</a:t>
            </a:r>
            <a:r>
              <a:rPr dirty="0">
                <a:solidFill>
                  <a:srgbClr val="4B4B4B"/>
                </a:solidFill>
                <a:latin typeface="Arial"/>
                <a:cs typeface="Arial"/>
              </a:rPr>
              <a:t>l</a:t>
            </a:r>
            <a:r>
              <a:rPr spc="-15" dirty="0">
                <a:solidFill>
                  <a:srgbClr val="4B4B4B"/>
                </a:solidFill>
                <a:latin typeface="Arial"/>
                <a:cs typeface="Arial"/>
              </a:rPr>
              <a:t> </a:t>
            </a:r>
            <a:r>
              <a:rPr spc="-5" dirty="0" smtClean="0">
                <a:solidFill>
                  <a:srgbClr val="4B4B4B"/>
                </a:solidFill>
                <a:latin typeface="Arial"/>
                <a:cs typeface="Arial"/>
              </a:rPr>
              <a:t>a</a:t>
            </a:r>
            <a:r>
              <a:rPr dirty="0" smtClean="0">
                <a:solidFill>
                  <a:srgbClr val="4B4B4B"/>
                </a:solidFill>
                <a:latin typeface="Arial"/>
                <a:cs typeface="Arial"/>
              </a:rPr>
              <a:t>m</a:t>
            </a:r>
            <a:r>
              <a:rPr spc="-5" dirty="0" smtClean="0">
                <a:solidFill>
                  <a:srgbClr val="4B4B4B"/>
                </a:solidFill>
                <a:latin typeface="Arial"/>
                <a:cs typeface="Arial"/>
              </a:rPr>
              <a:t>b</a:t>
            </a:r>
            <a:r>
              <a:rPr spc="-10" dirty="0" smtClean="0">
                <a:solidFill>
                  <a:srgbClr val="4B4B4B"/>
                </a:solidFill>
                <a:latin typeface="Arial"/>
                <a:cs typeface="Arial"/>
              </a:rPr>
              <a:t>i</a:t>
            </a:r>
            <a:r>
              <a:rPr spc="5" dirty="0" smtClean="0">
                <a:solidFill>
                  <a:srgbClr val="4B4B4B"/>
                </a:solidFill>
                <a:latin typeface="Arial"/>
                <a:cs typeface="Arial"/>
              </a:rPr>
              <a:t>g</a:t>
            </a:r>
            <a:r>
              <a:rPr spc="-5" dirty="0" smtClean="0">
                <a:solidFill>
                  <a:srgbClr val="4B4B4B"/>
                </a:solidFill>
                <a:latin typeface="Arial"/>
                <a:cs typeface="Arial"/>
              </a:rPr>
              <a:t>u</a:t>
            </a:r>
            <a:r>
              <a:rPr spc="-10" dirty="0" smtClean="0">
                <a:solidFill>
                  <a:srgbClr val="4B4B4B"/>
                </a:solidFill>
                <a:latin typeface="Arial"/>
                <a:cs typeface="Arial"/>
              </a:rPr>
              <a:t>i</a:t>
            </a:r>
            <a:r>
              <a:rPr spc="5" dirty="0" smtClean="0">
                <a:solidFill>
                  <a:srgbClr val="4B4B4B"/>
                </a:solidFill>
                <a:latin typeface="Arial"/>
                <a:cs typeface="Arial"/>
              </a:rPr>
              <a:t>t</a:t>
            </a:r>
            <a:r>
              <a:rPr spc="-15" dirty="0" smtClean="0">
                <a:solidFill>
                  <a:srgbClr val="4B4B4B"/>
                </a:solidFill>
                <a:latin typeface="Arial"/>
                <a:cs typeface="Arial"/>
              </a:rPr>
              <a:t>y</a:t>
            </a:r>
            <a:endParaRPr dirty="0">
              <a:solidFill>
                <a:srgbClr val="4B4B4B"/>
              </a:solidFill>
              <a:latin typeface="Arial"/>
              <a:cs typeface="Arial"/>
            </a:endParaRPr>
          </a:p>
        </p:txBody>
      </p:sp>
      <p:sp>
        <p:nvSpPr>
          <p:cNvPr id="25" name="object 25"/>
          <p:cNvSpPr/>
          <p:nvPr/>
        </p:nvSpPr>
        <p:spPr>
          <a:xfrm>
            <a:off x="8195326" y="5686367"/>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27" name="object 27"/>
          <p:cNvSpPr txBox="1"/>
          <p:nvPr/>
        </p:nvSpPr>
        <p:spPr>
          <a:xfrm>
            <a:off x="8338473" y="5853728"/>
            <a:ext cx="433705" cy="169277"/>
          </a:xfrm>
          <a:prstGeom prst="rect">
            <a:avLst/>
          </a:prstGeom>
        </p:spPr>
        <p:txBody>
          <a:bodyPr vert="horz" wrap="square" lIns="0" tIns="0" rIns="0" bIns="0" rtlCol="0">
            <a:spAutoFit/>
          </a:bodyPr>
          <a:lstStyle/>
          <a:p>
            <a:pPr marL="12700">
              <a:lnSpc>
                <a:spcPct val="100000"/>
              </a:lnSpc>
            </a:pPr>
            <a:r>
              <a:rPr sz="1100" spc="-5" dirty="0">
                <a:solidFill>
                  <a:srgbClr val="FFFFFF"/>
                </a:solidFill>
                <a:latin typeface="Arial"/>
                <a:cs typeface="Arial"/>
                <a:hlinkClick r:id="rId8" action="ppaction://hlinksldjump"/>
              </a:rPr>
              <a:t>H</a:t>
            </a:r>
            <a:r>
              <a:rPr sz="1100" dirty="0">
                <a:solidFill>
                  <a:srgbClr val="FFFFFF"/>
                </a:solidFill>
                <a:latin typeface="Arial"/>
                <a:cs typeface="Arial"/>
                <a:hlinkClick r:id="rId8" action="ppaction://hlinksldjump"/>
              </a:rPr>
              <a:t>o</a:t>
            </a:r>
            <a:r>
              <a:rPr sz="1100" spc="5" dirty="0">
                <a:solidFill>
                  <a:srgbClr val="FFFFFF"/>
                </a:solidFill>
                <a:latin typeface="Arial"/>
                <a:cs typeface="Arial"/>
                <a:hlinkClick r:id="rId8" action="ppaction://hlinksldjump"/>
              </a:rPr>
              <a:t>m</a:t>
            </a:r>
            <a:r>
              <a:rPr sz="1100" dirty="0">
                <a:solidFill>
                  <a:srgbClr val="FFFFFF"/>
                </a:solidFill>
                <a:latin typeface="Arial"/>
                <a:cs typeface="Arial"/>
                <a:hlinkClick r:id="rId8" action="ppaction://hlinksldjump"/>
              </a:rPr>
              <a:t>e</a:t>
            </a:r>
            <a:endParaRPr sz="1100" dirty="0">
              <a:latin typeface="Arial"/>
              <a:cs typeface="Arial"/>
            </a:endParaRPr>
          </a:p>
        </p:txBody>
      </p:sp>
      <p:sp>
        <p:nvSpPr>
          <p:cNvPr id="35" name="object 35"/>
          <p:cNvSpPr/>
          <p:nvPr/>
        </p:nvSpPr>
        <p:spPr>
          <a:xfrm>
            <a:off x="8195326" y="5052237"/>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37" name="object 37"/>
          <p:cNvSpPr txBox="1"/>
          <p:nvPr/>
        </p:nvSpPr>
        <p:spPr>
          <a:xfrm>
            <a:off x="8291019" y="5132376"/>
            <a:ext cx="545783"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9" action="ppaction://hlinksldjump"/>
              </a:rPr>
              <a:t>A</a:t>
            </a:r>
            <a:r>
              <a:rPr sz="1100" spc="-5" dirty="0">
                <a:solidFill>
                  <a:srgbClr val="FFFFFF"/>
                </a:solidFill>
                <a:latin typeface="Arial"/>
                <a:cs typeface="Arial"/>
                <a:hlinkClick r:id="rId9" action="ppaction://hlinksldjump"/>
              </a:rPr>
              <a:t>r</a:t>
            </a:r>
            <a:r>
              <a:rPr sz="1100" dirty="0">
                <a:solidFill>
                  <a:srgbClr val="FFFFFF"/>
                </a:solidFill>
                <a:latin typeface="Arial"/>
                <a:cs typeface="Arial"/>
                <a:hlinkClick r:id="rId9" action="ppaction://hlinksldjump"/>
              </a:rPr>
              <a:t>eas of </a:t>
            </a:r>
            <a:r>
              <a:rPr sz="1100" spc="-5" dirty="0">
                <a:solidFill>
                  <a:srgbClr val="FFFFFF"/>
                </a:solidFill>
                <a:latin typeface="Arial"/>
                <a:cs typeface="Arial"/>
                <a:hlinkClick r:id="rId9" action="ppaction://hlinksldjump"/>
              </a:rPr>
              <a:t>St</a:t>
            </a:r>
            <a:r>
              <a:rPr sz="1100" dirty="0">
                <a:solidFill>
                  <a:srgbClr val="FFFFFF"/>
                </a:solidFill>
                <a:latin typeface="Arial"/>
                <a:cs typeface="Arial"/>
                <a:hlinkClick r:id="rId9" action="ppaction://hlinksldjump"/>
              </a:rPr>
              <a:t>udy</a:t>
            </a:r>
            <a:endParaRPr sz="1100" dirty="0">
              <a:latin typeface="Arial"/>
              <a:cs typeface="Arial"/>
            </a:endParaRPr>
          </a:p>
        </p:txBody>
      </p:sp>
      <p:sp>
        <p:nvSpPr>
          <p:cNvPr id="38" name="object 38"/>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97</a:t>
            </a:fld>
            <a:r>
              <a:rPr spc="10" dirty="0"/>
              <a:t> </a:t>
            </a:r>
            <a:r>
              <a:rPr spc="-5" dirty="0"/>
              <a:t>o</a:t>
            </a:r>
            <a:r>
              <a:rPr dirty="0"/>
              <a:t>f</a:t>
            </a:r>
            <a:r>
              <a:rPr spc="10" dirty="0"/>
              <a:t> </a:t>
            </a:r>
            <a:r>
              <a:rPr lang="en-GB" spc="10" dirty="0" smtClean="0"/>
              <a:t>132</a:t>
            </a:r>
            <a:endParaRPr dirty="0"/>
          </a:p>
        </p:txBody>
      </p:sp>
      <p:sp>
        <p:nvSpPr>
          <p:cNvPr id="39" name="object 39"/>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482152"/>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Major</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188839" y="5634534"/>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6" name="object 6"/>
          <p:cNvSpPr txBox="1"/>
          <p:nvPr/>
        </p:nvSpPr>
        <p:spPr>
          <a:xfrm>
            <a:off x="8331986" y="5795811"/>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2" action="ppaction://hlinksldjump"/>
              </a:rPr>
              <a:t>H</a:t>
            </a:r>
            <a:r>
              <a:rPr sz="1200" dirty="0">
                <a:solidFill>
                  <a:srgbClr val="FFFFFF"/>
                </a:solidFill>
                <a:latin typeface="Arial"/>
                <a:cs typeface="Arial"/>
                <a:hlinkClick r:id="rId2" action="ppaction://hlinksldjump"/>
              </a:rPr>
              <a:t>o</a:t>
            </a:r>
            <a:r>
              <a:rPr sz="1200" spc="5" dirty="0">
                <a:solidFill>
                  <a:srgbClr val="FFFFFF"/>
                </a:solidFill>
                <a:latin typeface="Arial"/>
                <a:cs typeface="Arial"/>
                <a:hlinkClick r:id="rId2" action="ppaction://hlinksldjump"/>
              </a:rPr>
              <a:t>m</a:t>
            </a:r>
            <a:r>
              <a:rPr sz="1200" dirty="0">
                <a:solidFill>
                  <a:srgbClr val="FFFFFF"/>
                </a:solidFill>
                <a:latin typeface="Arial"/>
                <a:cs typeface="Arial"/>
                <a:hlinkClick r:id="rId2" action="ppaction://hlinksldjump"/>
              </a:rPr>
              <a:t>e</a:t>
            </a:r>
            <a:endParaRPr sz="1200" dirty="0">
              <a:latin typeface="Arial"/>
              <a:cs typeface="Arial"/>
            </a:endParaRPr>
          </a:p>
        </p:txBody>
      </p:sp>
      <p:sp>
        <p:nvSpPr>
          <p:cNvPr id="13" name="object 13"/>
          <p:cNvSpPr/>
          <p:nvPr/>
        </p:nvSpPr>
        <p:spPr>
          <a:xfrm>
            <a:off x="8189151" y="5025626"/>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15" name="object 15"/>
          <p:cNvSpPr txBox="1"/>
          <p:nvPr/>
        </p:nvSpPr>
        <p:spPr>
          <a:xfrm>
            <a:off x="8266314" y="5108657"/>
            <a:ext cx="565050"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98</a:t>
            </a:fld>
            <a:r>
              <a:rPr spc="10" dirty="0"/>
              <a:t> </a:t>
            </a:r>
            <a:r>
              <a:rPr spc="-5" dirty="0"/>
              <a:t>o</a:t>
            </a:r>
            <a:r>
              <a:rPr dirty="0"/>
              <a:t>f</a:t>
            </a:r>
            <a:r>
              <a:rPr spc="10" dirty="0"/>
              <a:t> </a:t>
            </a:r>
            <a:r>
              <a:rPr lang="en-GB" spc="10"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6" name="Rectangle 15"/>
          <p:cNvSpPr/>
          <p:nvPr/>
        </p:nvSpPr>
        <p:spPr>
          <a:xfrm>
            <a:off x="381000" y="1036926"/>
            <a:ext cx="4572000" cy="5355312"/>
          </a:xfrm>
          <a:prstGeom prst="rect">
            <a:avLst/>
          </a:prstGeom>
        </p:spPr>
        <p:txBody>
          <a:bodyPr wrap="square">
            <a:spAutoFit/>
          </a:bodyPr>
          <a:lstStyle/>
          <a:p>
            <a:r>
              <a:rPr lang="en-GB" dirty="0">
                <a:latin typeface="Arial" panose="020B0604020202020204" pitchFamily="34" charset="0"/>
                <a:cs typeface="Arial" panose="020B0604020202020204" pitchFamily="34" charset="0"/>
                <a:hlinkClick r:id="rId4" action="ppaction://hlinksldjump"/>
              </a:rPr>
              <a:t>Britten </a:t>
            </a:r>
            <a:r>
              <a:rPr lang="en-GB" dirty="0" smtClean="0">
                <a:latin typeface="Arial" panose="020B0604020202020204" pitchFamily="34" charset="0"/>
                <a:cs typeface="Arial" panose="020B0604020202020204" pitchFamily="34" charset="0"/>
                <a:hlinkClick r:id="rId4" action="ppaction://hlinksldjump"/>
              </a:rPr>
              <a:t>– </a:t>
            </a:r>
            <a:r>
              <a:rPr lang="en-GB" dirty="0">
                <a:latin typeface="Arial" panose="020B0604020202020204" pitchFamily="34" charset="0"/>
                <a:cs typeface="Arial" panose="020B0604020202020204" pitchFamily="34" charset="0"/>
                <a:hlinkClick r:id="rId4" action="ppaction://hlinksldjump"/>
              </a:rPr>
              <a:t>Peter Grimes Dawn Interlude</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5" action="ppaction://hlinksldjump"/>
              </a:rPr>
              <a:t>Pink Floyd – The Great Gig in the Sky</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6" action="ppaction://hlinksldjump"/>
              </a:rPr>
              <a:t>The Beatles </a:t>
            </a:r>
            <a:r>
              <a:rPr lang="en-GB" dirty="0" smtClean="0">
                <a:latin typeface="Arial" panose="020B0604020202020204" pitchFamily="34" charset="0"/>
                <a:cs typeface="Arial" panose="020B0604020202020204" pitchFamily="34" charset="0"/>
                <a:hlinkClick r:id="rId6" action="ppaction://hlinksldjump"/>
              </a:rPr>
              <a:t>– </a:t>
            </a:r>
            <a:r>
              <a:rPr lang="en-GB" dirty="0">
                <a:latin typeface="Arial" panose="020B0604020202020204" pitchFamily="34" charset="0"/>
                <a:cs typeface="Arial" panose="020B0604020202020204" pitchFamily="34" charset="0"/>
                <a:hlinkClick r:id="rId6" action="ppaction://hlinksldjump"/>
              </a:rPr>
              <a:t>Sgt </a:t>
            </a:r>
            <a:r>
              <a:rPr lang="en-GB" dirty="0" smtClean="0">
                <a:latin typeface="Arial" panose="020B0604020202020204" pitchFamily="34" charset="0"/>
                <a:cs typeface="Arial" panose="020B0604020202020204" pitchFamily="34" charset="0"/>
                <a:hlinkClick r:id="rId6" action="ppaction://hlinksldjump"/>
              </a:rPr>
              <a:t>Pepper’s </a:t>
            </a:r>
            <a:r>
              <a:rPr lang="en-GB" dirty="0">
                <a:latin typeface="Arial" panose="020B0604020202020204" pitchFamily="34" charset="0"/>
                <a:cs typeface="Arial" panose="020B0604020202020204" pitchFamily="34" charset="0"/>
                <a:hlinkClick r:id="rId6" action="ppaction://hlinksldjump"/>
              </a:rPr>
              <a:t>Lonely Hearts Club Band</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7" action="ppaction://hlinksldjump"/>
              </a:rPr>
              <a:t>Adele – Someone Like You</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8" action="ppaction://hlinksldjump"/>
              </a:rPr>
              <a:t>Jim Jacobs and Warren Casey </a:t>
            </a:r>
            <a:r>
              <a:rPr lang="en-GB" dirty="0" smtClean="0">
                <a:latin typeface="Arial" panose="020B0604020202020204" pitchFamily="34" charset="0"/>
                <a:cs typeface="Arial" panose="020B0604020202020204" pitchFamily="34" charset="0"/>
                <a:hlinkClick r:id="rId8" action="ppaction://hlinksldjump"/>
              </a:rPr>
              <a:t>– </a:t>
            </a:r>
            <a:r>
              <a:rPr lang="en-GB" dirty="0">
                <a:latin typeface="Arial" panose="020B0604020202020204" pitchFamily="34" charset="0"/>
                <a:cs typeface="Arial" panose="020B0604020202020204" pitchFamily="34" charset="0"/>
                <a:hlinkClick r:id="rId8" action="ppaction://hlinksldjump"/>
              </a:rPr>
              <a:t>We go </a:t>
            </a:r>
            <a:r>
              <a:rPr lang="en-GB" dirty="0" smtClean="0">
                <a:latin typeface="Arial" panose="020B0604020202020204" pitchFamily="34" charset="0"/>
                <a:cs typeface="Arial" panose="020B0604020202020204" pitchFamily="34" charset="0"/>
                <a:hlinkClick r:id="rId8" action="ppaction://hlinksldjump"/>
              </a:rPr>
              <a:t>Together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9" action="ppaction://hlinksldjump"/>
              </a:rPr>
              <a:t>Taylor Swift – Blank Space</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0" action="ppaction://hlinksldjump"/>
              </a:rPr>
              <a:t>Alan Menken </a:t>
            </a:r>
            <a:r>
              <a:rPr lang="en-GB" dirty="0" smtClean="0">
                <a:latin typeface="Arial" panose="020B0604020202020204" pitchFamily="34" charset="0"/>
                <a:cs typeface="Arial" panose="020B0604020202020204" pitchFamily="34" charset="0"/>
                <a:hlinkClick r:id="rId10" action="ppaction://hlinksldjump"/>
              </a:rPr>
              <a:t>– </a:t>
            </a:r>
            <a:r>
              <a:rPr lang="en-GB" dirty="0">
                <a:latin typeface="Arial" panose="020B0604020202020204" pitchFamily="34" charset="0"/>
                <a:cs typeface="Arial" panose="020B0604020202020204" pitchFamily="34" charset="0"/>
                <a:hlinkClick r:id="rId10" action="ppaction://hlinksldjump"/>
              </a:rPr>
              <a:t>Suddenly Seymour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1" action="ppaction://hlinksldjump"/>
              </a:rPr>
              <a:t>Bartok – Concerto for Orchestra Movement 2</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2" action="ppaction://hlinksldjump"/>
              </a:rPr>
              <a:t>Bernstein </a:t>
            </a:r>
            <a:r>
              <a:rPr lang="en-GB" dirty="0" smtClean="0">
                <a:latin typeface="Arial" panose="020B0604020202020204" pitchFamily="34" charset="0"/>
                <a:cs typeface="Arial" panose="020B0604020202020204" pitchFamily="34" charset="0"/>
                <a:hlinkClick r:id="rId12" action="ppaction://hlinksldjump"/>
              </a:rPr>
              <a:t>– </a:t>
            </a:r>
            <a:r>
              <a:rPr lang="en-GB" dirty="0">
                <a:latin typeface="Arial" panose="020B0604020202020204" pitchFamily="34" charset="0"/>
                <a:cs typeface="Arial" panose="020B0604020202020204" pitchFamily="34" charset="0"/>
                <a:hlinkClick r:id="rId12" action="ppaction://hlinksldjump"/>
              </a:rPr>
              <a:t>America</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3" action="ppaction://hlinksldjump"/>
              </a:rPr>
              <a:t>Winifred Phillips – Victoria’s Lab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4" action="ppaction://hlinksldjump"/>
              </a:rPr>
              <a:t>Elton John – </a:t>
            </a:r>
            <a:r>
              <a:rPr lang="en-GB" dirty="0" err="1">
                <a:latin typeface="Arial" panose="020B0604020202020204" pitchFamily="34" charset="0"/>
                <a:cs typeface="Arial" panose="020B0604020202020204" pitchFamily="34" charset="0"/>
                <a:hlinkClick r:id="rId14" action="ppaction://hlinksldjump"/>
              </a:rPr>
              <a:t>Hakuna</a:t>
            </a:r>
            <a:r>
              <a:rPr lang="en-GB" dirty="0">
                <a:latin typeface="Arial" panose="020B0604020202020204" pitchFamily="34" charset="0"/>
                <a:cs typeface="Arial" panose="020B0604020202020204" pitchFamily="34" charset="0"/>
                <a:hlinkClick r:id="rId14" action="ppaction://hlinksldjump"/>
              </a:rPr>
              <a:t> </a:t>
            </a:r>
            <a:r>
              <a:rPr lang="en-GB" dirty="0" err="1" smtClean="0">
                <a:latin typeface="Arial" panose="020B0604020202020204" pitchFamily="34" charset="0"/>
                <a:cs typeface="Arial" panose="020B0604020202020204" pitchFamily="34" charset="0"/>
                <a:hlinkClick r:id="rId14" action="ppaction://hlinksldjump"/>
              </a:rPr>
              <a:t>Matata</a:t>
            </a:r>
            <a:r>
              <a:rPr lang="en-GB" dirty="0" smtClean="0">
                <a:latin typeface="Arial" panose="020B0604020202020204" pitchFamily="34" charset="0"/>
                <a:cs typeface="Arial" panose="020B0604020202020204" pitchFamily="34" charset="0"/>
                <a:hlinkClick r:id="rId14" action="ppaction://hlinksldjump"/>
              </a:rPr>
              <a:t>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5" action="ppaction://hlinksldjump"/>
              </a:rPr>
              <a:t>Beethoven – </a:t>
            </a:r>
            <a:r>
              <a:rPr lang="en-GB" dirty="0" smtClean="0">
                <a:latin typeface="Arial" panose="020B0604020202020204" pitchFamily="34" charset="0"/>
                <a:cs typeface="Arial" panose="020B0604020202020204" pitchFamily="34" charset="0"/>
                <a:hlinkClick r:id="rId15" action="ppaction://hlinksldjump"/>
              </a:rPr>
              <a:t>6th Symphony: </a:t>
            </a:r>
            <a:r>
              <a:rPr lang="en-GB" dirty="0">
                <a:latin typeface="Arial" panose="020B0604020202020204" pitchFamily="34" charset="0"/>
                <a:cs typeface="Arial" panose="020B0604020202020204" pitchFamily="34" charset="0"/>
                <a:hlinkClick r:id="rId15" action="ppaction://hlinksldjump"/>
              </a:rPr>
              <a:t>5</a:t>
            </a:r>
            <a:r>
              <a:rPr lang="en-GB" baseline="30000" dirty="0">
                <a:latin typeface="Arial" panose="020B0604020202020204" pitchFamily="34" charset="0"/>
                <a:cs typeface="Arial" panose="020B0604020202020204" pitchFamily="34" charset="0"/>
                <a:hlinkClick r:id="rId15" action="ppaction://hlinksldjump"/>
              </a:rPr>
              <a:t>th</a:t>
            </a:r>
            <a:r>
              <a:rPr lang="en-GB" dirty="0">
                <a:latin typeface="Arial" panose="020B0604020202020204" pitchFamily="34" charset="0"/>
                <a:cs typeface="Arial" panose="020B0604020202020204" pitchFamily="34" charset="0"/>
                <a:hlinkClick r:id="rId15" action="ppaction://hlinksldjump"/>
              </a:rPr>
              <a:t> </a:t>
            </a:r>
            <a:r>
              <a:rPr lang="en-GB" dirty="0" smtClean="0">
                <a:latin typeface="Arial" panose="020B0604020202020204" pitchFamily="34" charset="0"/>
                <a:cs typeface="Arial" panose="020B0604020202020204" pitchFamily="34" charset="0"/>
                <a:hlinkClick r:id="rId15" action="ppaction://hlinksldjump"/>
              </a:rPr>
              <a:t>Movement</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6" action="ppaction://hlinksldjump"/>
              </a:rPr>
              <a:t>Robert Johnson – Sweet Home Chicago</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7" action="ppaction://hlinksldjump"/>
              </a:rPr>
              <a:t>Bob Marley – Stir it </a:t>
            </a:r>
            <a:r>
              <a:rPr lang="en-GB" dirty="0" smtClean="0">
                <a:latin typeface="Arial" panose="020B0604020202020204" pitchFamily="34" charset="0"/>
                <a:cs typeface="Arial" panose="020B0604020202020204" pitchFamily="34" charset="0"/>
                <a:hlinkClick r:id="rId17" action="ppaction://hlinksldjump"/>
              </a:rPr>
              <a:t>Up</a:t>
            </a:r>
            <a:endParaRPr lang="en-GB" dirty="0" smtClean="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8" action="ppaction://hlinksldjump"/>
              </a:rPr>
              <a:t>Verdi – Requiem: Agnus Dei</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17" name="TextBox 16"/>
          <p:cNvSpPr txBox="1"/>
          <p:nvPr/>
        </p:nvSpPr>
        <p:spPr>
          <a:xfrm>
            <a:off x="5105400" y="1030617"/>
            <a:ext cx="3743317" cy="3970318"/>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hlinkClick r:id="rId19" action="ppaction://hlinksldjump"/>
              </a:rPr>
              <a:t>Handel </a:t>
            </a:r>
            <a:r>
              <a:rPr lang="en-GB" dirty="0" smtClean="0">
                <a:latin typeface="Arial" panose="020B0604020202020204" pitchFamily="34" charset="0"/>
                <a:cs typeface="Arial" panose="020B0604020202020204" pitchFamily="34" charset="0"/>
                <a:hlinkClick r:id="rId19" action="ppaction://hlinksldjump"/>
              </a:rPr>
              <a:t>– Messiah: </a:t>
            </a:r>
            <a:r>
              <a:rPr lang="en-GB" dirty="0">
                <a:latin typeface="Arial" panose="020B0604020202020204" pitchFamily="34" charset="0"/>
                <a:cs typeface="Arial" panose="020B0604020202020204" pitchFamily="34" charset="0"/>
                <a:hlinkClick r:id="rId19" action="ppaction://hlinksldjump"/>
              </a:rPr>
              <a:t>The Trumpet Shall Sound</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20" action="ppaction://hlinksldjump"/>
              </a:rPr>
              <a:t>Paul Simon – You Can Call Me Al</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21" action="ppaction://hlinksldjump"/>
              </a:rPr>
              <a:t>Mumford and Sons – The Cave</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22" action="ppaction://hlinksldjump"/>
              </a:rPr>
              <a:t>Beethoven – 6th Symphony: </a:t>
            </a:r>
            <a:r>
              <a:rPr lang="en-GB" dirty="0" smtClean="0">
                <a:latin typeface="Arial" panose="020B0604020202020204" pitchFamily="34" charset="0"/>
                <a:cs typeface="Arial" panose="020B0604020202020204" pitchFamily="34" charset="0"/>
                <a:hlinkClick r:id="rId22" action="ppaction://hlinksldjump"/>
              </a:rPr>
              <a:t>1st Movement</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23" action="ppaction://hlinksldjump"/>
              </a:rPr>
              <a:t>Mozart – Clarinet Concerto in A Major Last Movement: Rondo</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24" action="ppaction://hlinksldjump"/>
              </a:rPr>
              <a:t>Schumann – Kinderszenen Op. 15 From Foreign Lands and People</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25" action="ppaction://hlinksldjump"/>
              </a:rPr>
              <a:t>Haydn – Symphony no. 103 first movement</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26" action="ppaction://hlinksldjump"/>
              </a:rPr>
              <a:t>Chopin – Prelude Op. 28 No. </a:t>
            </a:r>
            <a:r>
              <a:rPr lang="en-GB" dirty="0" smtClean="0">
                <a:latin typeface="Arial" panose="020B0604020202020204" pitchFamily="34" charset="0"/>
                <a:cs typeface="Arial" panose="020B0604020202020204" pitchFamily="34" charset="0"/>
                <a:hlinkClick r:id="rId26" action="ppaction://hlinksldjump"/>
              </a:rPr>
              <a:t>15 Raindrop</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359910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15644" y="457200"/>
            <a:ext cx="8089399" cy="400110"/>
          </a:xfrm>
          <a:prstGeom prst="rect">
            <a:avLst/>
          </a:prstGeom>
        </p:spPr>
        <p:txBody>
          <a:bodyPr vert="horz" wrap="square" lIns="0" tIns="0" rIns="0" bIns="0" rtlCol="0">
            <a:spAutoFit/>
          </a:bodyPr>
          <a:lstStyle/>
          <a:p>
            <a:pPr marL="12700">
              <a:lnSpc>
                <a:spcPct val="100000"/>
              </a:lnSpc>
            </a:pPr>
            <a:r>
              <a:rPr lang="en-GB" spc="-5" dirty="0" smtClean="0">
                <a:solidFill>
                  <a:srgbClr val="412878"/>
                </a:solidFill>
                <a:latin typeface="AQA Chevin Pro Light" panose="020F0303030000060003" pitchFamily="34" charset="0"/>
                <a:cs typeface="Arial" panose="020B0604020202020204" pitchFamily="34" charset="0"/>
              </a:rPr>
              <a:t>Minor</a:t>
            </a:r>
            <a:endParaRPr dirty="0">
              <a:solidFill>
                <a:srgbClr val="412878"/>
              </a:solidFill>
              <a:latin typeface="AQA Chevin Pro Light" panose="020F0303030000060003" pitchFamily="34" charset="0"/>
              <a:cs typeface="Arial" panose="020B0604020202020204" pitchFamily="34" charset="0"/>
            </a:endParaRPr>
          </a:p>
        </p:txBody>
      </p:sp>
      <p:sp>
        <p:nvSpPr>
          <p:cNvPr id="4" name="object 4"/>
          <p:cNvSpPr/>
          <p:nvPr/>
        </p:nvSpPr>
        <p:spPr>
          <a:xfrm>
            <a:off x="8181970" y="5741206"/>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6" name="object 6"/>
          <p:cNvSpPr txBox="1"/>
          <p:nvPr/>
        </p:nvSpPr>
        <p:spPr>
          <a:xfrm>
            <a:off x="8388191" y="5873728"/>
            <a:ext cx="433705" cy="177800"/>
          </a:xfrm>
          <a:prstGeom prst="rect">
            <a:avLst/>
          </a:prstGeom>
        </p:spPr>
        <p:txBody>
          <a:bodyPr vert="horz" wrap="square" lIns="0" tIns="0" rIns="0" bIns="0" rtlCol="0">
            <a:spAutoFit/>
          </a:bodyPr>
          <a:lstStyle/>
          <a:p>
            <a:pPr marL="12700">
              <a:lnSpc>
                <a:spcPct val="100000"/>
              </a:lnSpc>
            </a:pPr>
            <a:r>
              <a:rPr sz="1200" spc="-5" dirty="0">
                <a:solidFill>
                  <a:srgbClr val="FFFFFF"/>
                </a:solidFill>
                <a:latin typeface="Arial"/>
                <a:cs typeface="Arial"/>
                <a:hlinkClick r:id="rId2" action="ppaction://hlinksldjump"/>
              </a:rPr>
              <a:t>H</a:t>
            </a:r>
            <a:r>
              <a:rPr sz="1200" dirty="0">
                <a:solidFill>
                  <a:srgbClr val="FFFFFF"/>
                </a:solidFill>
                <a:latin typeface="Arial"/>
                <a:cs typeface="Arial"/>
                <a:hlinkClick r:id="rId2" action="ppaction://hlinksldjump"/>
              </a:rPr>
              <a:t>o</a:t>
            </a:r>
            <a:r>
              <a:rPr sz="1200" spc="5" dirty="0">
                <a:solidFill>
                  <a:srgbClr val="FFFFFF"/>
                </a:solidFill>
                <a:latin typeface="Arial"/>
                <a:cs typeface="Arial"/>
                <a:hlinkClick r:id="rId2" action="ppaction://hlinksldjump"/>
              </a:rPr>
              <a:t>m</a:t>
            </a:r>
            <a:r>
              <a:rPr sz="1200" dirty="0">
                <a:solidFill>
                  <a:srgbClr val="FFFFFF"/>
                </a:solidFill>
                <a:latin typeface="Arial"/>
                <a:cs typeface="Arial"/>
                <a:hlinkClick r:id="rId2" action="ppaction://hlinksldjump"/>
              </a:rPr>
              <a:t>e</a:t>
            </a:r>
            <a:endParaRPr sz="1200" dirty="0">
              <a:latin typeface="Arial"/>
              <a:cs typeface="Arial"/>
            </a:endParaRPr>
          </a:p>
        </p:txBody>
      </p:sp>
      <p:sp>
        <p:nvSpPr>
          <p:cNvPr id="13" name="object 13"/>
          <p:cNvSpPr/>
          <p:nvPr/>
        </p:nvSpPr>
        <p:spPr>
          <a:xfrm>
            <a:off x="8182452" y="5086283"/>
            <a:ext cx="720000" cy="504000"/>
          </a:xfrm>
          <a:custGeom>
            <a:avLst/>
            <a:gdLst/>
            <a:ahLst/>
            <a:cxnLst/>
            <a:rect l="l" t="t" r="r" b="b"/>
            <a:pathLst>
              <a:path w="666750" h="605154">
                <a:moveTo>
                  <a:pt x="666750" y="0"/>
                </a:moveTo>
                <a:lnTo>
                  <a:pt x="100812" y="0"/>
                </a:lnTo>
                <a:lnTo>
                  <a:pt x="97462" y="54"/>
                </a:lnTo>
                <a:lnTo>
                  <a:pt x="56245" y="10361"/>
                </a:lnTo>
                <a:lnTo>
                  <a:pt x="23804" y="35748"/>
                </a:lnTo>
                <a:lnTo>
                  <a:pt x="4102" y="72254"/>
                </a:lnTo>
                <a:lnTo>
                  <a:pt x="0" y="100812"/>
                </a:lnTo>
                <a:lnTo>
                  <a:pt x="0" y="604837"/>
                </a:lnTo>
                <a:lnTo>
                  <a:pt x="569289" y="604783"/>
                </a:lnTo>
                <a:lnTo>
                  <a:pt x="610508" y="594479"/>
                </a:lnTo>
                <a:lnTo>
                  <a:pt x="642947" y="569092"/>
                </a:lnTo>
                <a:lnTo>
                  <a:pt x="662648" y="532584"/>
                </a:lnTo>
                <a:lnTo>
                  <a:pt x="666750" y="504024"/>
                </a:lnTo>
                <a:lnTo>
                  <a:pt x="666750" y="0"/>
                </a:lnTo>
                <a:close/>
              </a:path>
            </a:pathLst>
          </a:custGeom>
          <a:noFill/>
          <a:ln w="19050">
            <a:solidFill>
              <a:srgbClr val="412878"/>
            </a:solidFill>
          </a:ln>
        </p:spPr>
        <p:txBody>
          <a:bodyPr wrap="square" lIns="0" tIns="0" rIns="0" bIns="0" rtlCol="0"/>
          <a:lstStyle/>
          <a:p>
            <a:endParaRPr dirty="0"/>
          </a:p>
        </p:txBody>
      </p:sp>
      <p:sp>
        <p:nvSpPr>
          <p:cNvPr id="15" name="object 15"/>
          <p:cNvSpPr txBox="1"/>
          <p:nvPr/>
        </p:nvSpPr>
        <p:spPr>
          <a:xfrm>
            <a:off x="8246183" y="5153617"/>
            <a:ext cx="581030" cy="338554"/>
          </a:xfrm>
          <a:prstGeom prst="rect">
            <a:avLst/>
          </a:prstGeom>
        </p:spPr>
        <p:txBody>
          <a:bodyPr vert="horz" wrap="square" lIns="0" tIns="0" rIns="0" bIns="0" rtlCol="0">
            <a:spAutoFit/>
          </a:bodyPr>
          <a:lstStyle/>
          <a:p>
            <a:pPr marL="12700" marR="5080" algn="ctr">
              <a:lnSpc>
                <a:spcPct val="100000"/>
              </a:lnSpc>
            </a:pPr>
            <a:r>
              <a:rPr sz="1100" dirty="0">
                <a:solidFill>
                  <a:srgbClr val="FFFFFF"/>
                </a:solidFill>
                <a:latin typeface="Arial"/>
                <a:cs typeface="Arial"/>
                <a:hlinkClick r:id="rId3" action="ppaction://hlinksldjump"/>
              </a:rPr>
              <a:t>A</a:t>
            </a:r>
            <a:r>
              <a:rPr sz="1100" spc="-5" dirty="0">
                <a:solidFill>
                  <a:srgbClr val="FFFFFF"/>
                </a:solidFill>
                <a:latin typeface="Arial"/>
                <a:cs typeface="Arial"/>
                <a:hlinkClick r:id="rId3" action="ppaction://hlinksldjump"/>
              </a:rPr>
              <a:t>r</a:t>
            </a:r>
            <a:r>
              <a:rPr sz="1100" dirty="0">
                <a:solidFill>
                  <a:srgbClr val="FFFFFF"/>
                </a:solidFill>
                <a:latin typeface="Arial"/>
                <a:cs typeface="Arial"/>
                <a:hlinkClick r:id="rId3" action="ppaction://hlinksldjump"/>
              </a:rPr>
              <a:t>eas of </a:t>
            </a:r>
            <a:r>
              <a:rPr sz="1100" spc="-5" dirty="0">
                <a:solidFill>
                  <a:srgbClr val="FFFFFF"/>
                </a:solidFill>
                <a:latin typeface="Arial"/>
                <a:cs typeface="Arial"/>
                <a:hlinkClick r:id="rId3" action="ppaction://hlinksldjump"/>
              </a:rPr>
              <a:t>St</a:t>
            </a:r>
            <a:r>
              <a:rPr sz="1100" dirty="0">
                <a:solidFill>
                  <a:srgbClr val="FFFFFF"/>
                </a:solidFill>
                <a:latin typeface="Arial"/>
                <a:cs typeface="Arial"/>
                <a:hlinkClick r:id="rId3" action="ppaction://hlinksldjump"/>
              </a:rPr>
              <a:t>udy</a:t>
            </a:r>
            <a:endParaRPr sz="1100" dirty="0">
              <a:latin typeface="Arial"/>
              <a:cs typeface="Arial"/>
            </a:endParaRPr>
          </a:p>
        </p:txBody>
      </p:sp>
      <p:sp>
        <p:nvSpPr>
          <p:cNvPr id="36" name="object 36"/>
          <p:cNvSpPr txBox="1">
            <a:spLocks noGrp="1"/>
          </p:cNvSpPr>
          <p:nvPr>
            <p:ph type="sldNum" sz="quarter" idx="7"/>
          </p:nvPr>
        </p:nvSpPr>
        <p:spPr>
          <a:xfrm>
            <a:off x="514600" y="6418819"/>
            <a:ext cx="555625" cy="123111"/>
          </a:xfrm>
          <a:prstGeom prst="rect">
            <a:avLst/>
          </a:prstGeom>
        </p:spPr>
        <p:txBody>
          <a:bodyPr vert="horz" wrap="square" lIns="0" tIns="0" rIns="0" bIns="0" rtlCol="0">
            <a:spAutoFit/>
          </a:bodyPr>
          <a:lstStyle/>
          <a:p>
            <a:pPr marL="25400">
              <a:lnSpc>
                <a:spcPct val="100000"/>
              </a:lnSpc>
            </a:pPr>
            <a:fld id="{81D60167-4931-47E6-BA6A-407CBD079E47}" type="slidenum">
              <a:rPr dirty="0"/>
              <a:t>99</a:t>
            </a:fld>
            <a:r>
              <a:rPr spc="10" dirty="0"/>
              <a:t> </a:t>
            </a:r>
            <a:r>
              <a:rPr spc="-5" dirty="0"/>
              <a:t>o</a:t>
            </a:r>
            <a:r>
              <a:rPr dirty="0"/>
              <a:t>f</a:t>
            </a:r>
            <a:r>
              <a:rPr spc="10" dirty="0"/>
              <a:t> </a:t>
            </a:r>
            <a:r>
              <a:rPr lang="en-GB" spc="10" dirty="0" smtClean="0"/>
              <a:t>132</a:t>
            </a:r>
            <a:endParaRPr dirty="0"/>
          </a:p>
        </p:txBody>
      </p:sp>
      <p:sp>
        <p:nvSpPr>
          <p:cNvPr id="37" name="object 37"/>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spc="-5" dirty="0"/>
              <a:t>Cop</a:t>
            </a:r>
            <a:r>
              <a:rPr spc="-10" dirty="0"/>
              <a:t>y</a:t>
            </a:r>
            <a:r>
              <a:rPr spc="-5" dirty="0"/>
              <a:t>r</a:t>
            </a:r>
            <a:r>
              <a:rPr dirty="0"/>
              <a:t>i</a:t>
            </a:r>
            <a:r>
              <a:rPr spc="-5" dirty="0"/>
              <a:t>gh</a:t>
            </a:r>
            <a:r>
              <a:rPr dirty="0"/>
              <a:t>t</a:t>
            </a:r>
            <a:r>
              <a:rPr spc="20" dirty="0"/>
              <a:t> </a:t>
            </a:r>
            <a:r>
              <a:rPr dirty="0"/>
              <a:t>© A</a:t>
            </a:r>
            <a:r>
              <a:rPr spc="-5" dirty="0"/>
              <a:t>Q</a:t>
            </a:r>
            <a:r>
              <a:rPr dirty="0"/>
              <a:t>A</a:t>
            </a:r>
            <a:r>
              <a:rPr spc="-5" dirty="0"/>
              <a:t> an</a:t>
            </a:r>
            <a:r>
              <a:rPr dirty="0"/>
              <a:t>d</a:t>
            </a:r>
            <a:r>
              <a:rPr spc="25" dirty="0"/>
              <a:t> </a:t>
            </a:r>
            <a:r>
              <a:rPr dirty="0"/>
              <a:t>i</a:t>
            </a:r>
            <a:r>
              <a:rPr spc="5" dirty="0"/>
              <a:t>t</a:t>
            </a:r>
            <a:r>
              <a:rPr dirty="0"/>
              <a:t>s</a:t>
            </a:r>
            <a:r>
              <a:rPr spc="-15" dirty="0"/>
              <a:t> </a:t>
            </a:r>
            <a:r>
              <a:rPr dirty="0"/>
              <a:t>li</a:t>
            </a:r>
            <a:r>
              <a:rPr spc="5" dirty="0"/>
              <a:t>c</a:t>
            </a:r>
            <a:r>
              <a:rPr spc="-5" dirty="0"/>
              <a:t>en</a:t>
            </a:r>
            <a:r>
              <a:rPr spc="5" dirty="0"/>
              <a:t>s</a:t>
            </a:r>
            <a:r>
              <a:rPr spc="-5" dirty="0"/>
              <a:t>or</a:t>
            </a:r>
            <a:r>
              <a:rPr spc="5" dirty="0"/>
              <a:t>s</a:t>
            </a:r>
            <a:r>
              <a:rPr dirty="0"/>
              <a:t>.</a:t>
            </a:r>
            <a:r>
              <a:rPr spc="-15" dirty="0"/>
              <a:t> </a:t>
            </a:r>
            <a:r>
              <a:rPr dirty="0"/>
              <a:t>All</a:t>
            </a:r>
            <a:r>
              <a:rPr spc="-5" dirty="0"/>
              <a:t> r</a:t>
            </a:r>
            <a:r>
              <a:rPr dirty="0"/>
              <a:t>i</a:t>
            </a:r>
            <a:r>
              <a:rPr spc="-5" dirty="0"/>
              <a:t>gh</a:t>
            </a:r>
            <a:r>
              <a:rPr spc="5" dirty="0"/>
              <a:t>t</a:t>
            </a:r>
            <a:r>
              <a:rPr dirty="0"/>
              <a:t>s</a:t>
            </a:r>
            <a:r>
              <a:rPr spc="-5" dirty="0"/>
              <a:t> re</a:t>
            </a:r>
            <a:r>
              <a:rPr spc="5" dirty="0"/>
              <a:t>s</a:t>
            </a:r>
            <a:r>
              <a:rPr spc="-5" dirty="0"/>
              <a:t>er</a:t>
            </a:r>
            <a:r>
              <a:rPr spc="-10" dirty="0"/>
              <a:t>v</a:t>
            </a:r>
            <a:r>
              <a:rPr spc="-5" dirty="0"/>
              <a:t>ed</a:t>
            </a:r>
            <a:r>
              <a:rPr dirty="0"/>
              <a:t>.</a:t>
            </a:r>
          </a:p>
        </p:txBody>
      </p:sp>
      <p:sp>
        <p:nvSpPr>
          <p:cNvPr id="17" name="Rectangle 16"/>
          <p:cNvSpPr/>
          <p:nvPr/>
        </p:nvSpPr>
        <p:spPr>
          <a:xfrm>
            <a:off x="533400" y="1066800"/>
            <a:ext cx="4267200" cy="3970318"/>
          </a:xfrm>
          <a:prstGeom prst="rect">
            <a:avLst/>
          </a:prstGeom>
        </p:spPr>
        <p:txBody>
          <a:bodyPr wrap="square">
            <a:spAutoFit/>
          </a:bodyPr>
          <a:lstStyle/>
          <a:p>
            <a:r>
              <a:rPr lang="en-GB" dirty="0">
                <a:latin typeface="Arial" panose="020B0604020202020204" pitchFamily="34" charset="0"/>
                <a:cs typeface="Arial" panose="020B0604020202020204" pitchFamily="34" charset="0"/>
                <a:hlinkClick r:id="rId4" action="ppaction://hlinksldjump"/>
              </a:rPr>
              <a:t>Verdi – Requiem: </a:t>
            </a:r>
            <a:r>
              <a:rPr lang="en-GB" dirty="0" err="1">
                <a:latin typeface="Arial" panose="020B0604020202020204" pitchFamily="34" charset="0"/>
                <a:cs typeface="Arial" panose="020B0604020202020204" pitchFamily="34" charset="0"/>
                <a:hlinkClick r:id="rId4" action="ppaction://hlinksldjump"/>
              </a:rPr>
              <a:t>Agnus</a:t>
            </a:r>
            <a:r>
              <a:rPr lang="en-GB" dirty="0">
                <a:latin typeface="Arial" panose="020B0604020202020204" pitchFamily="34" charset="0"/>
                <a:cs typeface="Arial" panose="020B0604020202020204" pitchFamily="34" charset="0"/>
                <a:hlinkClick r:id="rId4" action="ppaction://hlinksldjump"/>
              </a:rPr>
              <a:t> Dei</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5" action="ppaction://hlinksldjump"/>
              </a:rPr>
              <a:t>Beethoven – </a:t>
            </a:r>
            <a:r>
              <a:rPr lang="en-GB" dirty="0" smtClean="0">
                <a:latin typeface="Arial" panose="020B0604020202020204" pitchFamily="34" charset="0"/>
                <a:cs typeface="Arial" panose="020B0604020202020204" pitchFamily="34" charset="0"/>
                <a:hlinkClick r:id="rId5" action="ppaction://hlinksldjump"/>
              </a:rPr>
              <a:t>6th Symphony: 3rd Movement</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6" action="ppaction://hlinksldjump"/>
              </a:rPr>
              <a:t>Beethoven – </a:t>
            </a:r>
            <a:r>
              <a:rPr lang="en-GB" dirty="0" smtClean="0">
                <a:latin typeface="Arial" panose="020B0604020202020204" pitchFamily="34" charset="0"/>
                <a:cs typeface="Arial" panose="020B0604020202020204" pitchFamily="34" charset="0"/>
                <a:hlinkClick r:id="rId6" action="ppaction://hlinksldjump"/>
              </a:rPr>
              <a:t>6th Symphony: 4th Movement</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7" action="ppaction://hlinksldjump"/>
              </a:rPr>
              <a:t>Led Zeppelin –</a:t>
            </a:r>
            <a:r>
              <a:rPr lang="en-GB" dirty="0" smtClean="0">
                <a:latin typeface="Arial" panose="020B0604020202020204" pitchFamily="34" charset="0"/>
                <a:cs typeface="Arial" panose="020B0604020202020204" pitchFamily="34" charset="0"/>
                <a:hlinkClick r:id="rId7" action="ppaction://hlinksldjump"/>
              </a:rPr>
              <a:t> </a:t>
            </a:r>
            <a:r>
              <a:rPr lang="en-GB" dirty="0">
                <a:latin typeface="Arial" panose="020B0604020202020204" pitchFamily="34" charset="0"/>
                <a:cs typeface="Arial" panose="020B0604020202020204" pitchFamily="34" charset="0"/>
                <a:hlinkClick r:id="rId7" action="ppaction://hlinksldjump"/>
              </a:rPr>
              <a:t>Black Dog</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8" action="ppaction://hlinksldjump"/>
              </a:rPr>
              <a:t>Pink Floyd – The Great Gig in the Sky</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9" action="ppaction://hlinksldjump"/>
              </a:rPr>
              <a:t>Hans Zimmer – The Curse of the Black Pearl</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0" action="ppaction://hlinksldjump"/>
              </a:rPr>
              <a:t>Winifred Phillips – Victoria’s Lab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1" action="ppaction://hlinksldjump"/>
              </a:rPr>
              <a:t>Harry Gregson-Williams – Old Snake</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2" action="ppaction://hlinksldjump"/>
              </a:rPr>
              <a:t>White Stripes – Seven Nation Army</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3" action="ppaction://hlinksldjump"/>
              </a:rPr>
              <a:t>Coldplay </a:t>
            </a:r>
            <a:r>
              <a:rPr lang="en-GB" dirty="0" smtClean="0">
                <a:latin typeface="Arial" panose="020B0604020202020204" pitchFamily="34" charset="0"/>
                <a:cs typeface="Arial" panose="020B0604020202020204" pitchFamily="34" charset="0"/>
                <a:hlinkClick r:id="rId13" action="ppaction://hlinksldjump"/>
              </a:rPr>
              <a:t>– </a:t>
            </a:r>
            <a:r>
              <a:rPr lang="en-GB" dirty="0">
                <a:latin typeface="Arial" panose="020B0604020202020204" pitchFamily="34" charset="0"/>
                <a:cs typeface="Arial" panose="020B0604020202020204" pitchFamily="34" charset="0"/>
                <a:hlinkClick r:id="rId13" action="ppaction://hlinksldjump"/>
              </a:rPr>
              <a:t>A Sky Full of Stars</a:t>
            </a: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hlinkClick r:id="rId14" action="ppaction://hlinksldjump"/>
              </a:rPr>
              <a:t>Alicia Keys </a:t>
            </a:r>
            <a:r>
              <a:rPr lang="en-GB" dirty="0">
                <a:latin typeface="Arial" panose="020B0604020202020204" pitchFamily="34" charset="0"/>
                <a:cs typeface="Arial" panose="020B0604020202020204" pitchFamily="34" charset="0"/>
                <a:hlinkClick r:id="rId14" action="ppaction://hlinksldjump"/>
              </a:rPr>
              <a:t>– Brand </a:t>
            </a:r>
            <a:r>
              <a:rPr lang="en-GB" dirty="0" smtClean="0">
                <a:latin typeface="Arial" panose="020B0604020202020204" pitchFamily="34" charset="0"/>
                <a:cs typeface="Arial" panose="020B0604020202020204" pitchFamily="34" charset="0"/>
                <a:hlinkClick r:id="rId14" action="ppaction://hlinksldjump"/>
              </a:rPr>
              <a:t>New Me</a:t>
            </a:r>
            <a:endParaRPr lang="en-GB" dirty="0">
              <a:latin typeface="Arial" panose="020B0604020202020204" pitchFamily="34" charset="0"/>
              <a:cs typeface="Arial" panose="020B0604020202020204" pitchFamily="34" charset="0"/>
            </a:endParaRPr>
          </a:p>
        </p:txBody>
      </p:sp>
      <p:sp>
        <p:nvSpPr>
          <p:cNvPr id="16" name="TextBox 15"/>
          <p:cNvSpPr txBox="1"/>
          <p:nvPr/>
        </p:nvSpPr>
        <p:spPr>
          <a:xfrm>
            <a:off x="4876800" y="1066800"/>
            <a:ext cx="3971919" cy="313932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hlinkClick r:id="rId15" action="ppaction://hlinksldjump"/>
              </a:rPr>
              <a:t>John Williams </a:t>
            </a:r>
            <a:r>
              <a:rPr lang="en-GB" dirty="0" smtClean="0">
                <a:latin typeface="Arial" panose="020B0604020202020204" pitchFamily="34" charset="0"/>
                <a:cs typeface="Arial" panose="020B0604020202020204" pitchFamily="34" charset="0"/>
                <a:hlinkClick r:id="rId15" action="ppaction://hlinksldjump"/>
              </a:rPr>
              <a:t>– </a:t>
            </a:r>
            <a:r>
              <a:rPr lang="en-GB" dirty="0">
                <a:latin typeface="Arial" panose="020B0604020202020204" pitchFamily="34" charset="0"/>
                <a:cs typeface="Arial" panose="020B0604020202020204" pitchFamily="34" charset="0"/>
                <a:hlinkClick r:id="rId15" action="ppaction://hlinksldjump"/>
              </a:rPr>
              <a:t>Darth Vader’s March</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6" action="ppaction://hlinksldjump"/>
              </a:rPr>
              <a:t>Buena Vista Social Club </a:t>
            </a:r>
            <a:r>
              <a:rPr lang="en-GB" dirty="0" smtClean="0">
                <a:latin typeface="Arial" panose="020B0604020202020204" pitchFamily="34" charset="0"/>
                <a:cs typeface="Arial" panose="020B0604020202020204" pitchFamily="34" charset="0"/>
                <a:hlinkClick r:id="rId16" action="ppaction://hlinksldjump"/>
              </a:rPr>
              <a:t>– </a:t>
            </a:r>
            <a:r>
              <a:rPr lang="en-GB" dirty="0">
                <a:latin typeface="Arial" panose="020B0604020202020204" pitchFamily="34" charset="0"/>
                <a:cs typeface="Arial" panose="020B0604020202020204" pitchFamily="34" charset="0"/>
                <a:hlinkClick r:id="rId16" action="ppaction://hlinksldjump"/>
              </a:rPr>
              <a:t>Chan </a:t>
            </a:r>
            <a:r>
              <a:rPr lang="en-GB" dirty="0" err="1">
                <a:latin typeface="Arial" panose="020B0604020202020204" pitchFamily="34" charset="0"/>
                <a:cs typeface="Arial" panose="020B0604020202020204" pitchFamily="34" charset="0"/>
                <a:hlinkClick r:id="rId16" action="ppaction://hlinksldjump"/>
              </a:rPr>
              <a:t>Chan</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7" action="ppaction://hlinksldjump"/>
              </a:rPr>
              <a:t>Steve Reich </a:t>
            </a:r>
            <a:r>
              <a:rPr lang="en-GB" dirty="0" smtClean="0">
                <a:latin typeface="Arial" panose="020B0604020202020204" pitchFamily="34" charset="0"/>
                <a:cs typeface="Arial" panose="020B0604020202020204" pitchFamily="34" charset="0"/>
                <a:hlinkClick r:id="rId17" action="ppaction://hlinksldjump"/>
              </a:rPr>
              <a:t>– </a:t>
            </a:r>
            <a:r>
              <a:rPr lang="en-GB" dirty="0">
                <a:latin typeface="Arial" panose="020B0604020202020204" pitchFamily="34" charset="0"/>
                <a:cs typeface="Arial" panose="020B0604020202020204" pitchFamily="34" charset="0"/>
                <a:hlinkClick r:id="rId17" action="ppaction://hlinksldjump"/>
              </a:rPr>
              <a:t>Electric Counterpoint Movement </a:t>
            </a:r>
            <a:r>
              <a:rPr lang="en-GB" dirty="0" smtClean="0">
                <a:latin typeface="Arial" panose="020B0604020202020204" pitchFamily="34" charset="0"/>
                <a:cs typeface="Arial" panose="020B0604020202020204" pitchFamily="34" charset="0"/>
                <a:hlinkClick r:id="rId17" action="ppaction://hlinksldjump"/>
              </a:rPr>
              <a:t>3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8" action="ppaction://hlinksldjump"/>
              </a:rPr>
              <a:t>Bartok – Concerto for Orchestra Movement 2</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19" action="ppaction://hlinksldjump"/>
              </a:rPr>
              <a:t>Copland – Fanfare for the Common Man</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hlinkClick r:id="rId20" action="ppaction://hlinksldjump"/>
              </a:rPr>
              <a:t>Britten </a:t>
            </a:r>
            <a:r>
              <a:rPr lang="en-GB" dirty="0" smtClean="0">
                <a:latin typeface="Arial" panose="020B0604020202020204" pitchFamily="34" charset="0"/>
                <a:cs typeface="Arial" panose="020B0604020202020204" pitchFamily="34" charset="0"/>
                <a:hlinkClick r:id="rId20" action="ppaction://hlinksldjump"/>
              </a:rPr>
              <a:t>– </a:t>
            </a:r>
            <a:r>
              <a:rPr lang="en-GB" dirty="0">
                <a:latin typeface="Arial" panose="020B0604020202020204" pitchFamily="34" charset="0"/>
                <a:cs typeface="Arial" panose="020B0604020202020204" pitchFamily="34" charset="0"/>
                <a:hlinkClick r:id="rId20" action="ppaction://hlinksldjump"/>
              </a:rPr>
              <a:t>Peter Grimes: </a:t>
            </a:r>
            <a:r>
              <a:rPr lang="en-GB" dirty="0" smtClean="0">
                <a:latin typeface="Arial" panose="020B0604020202020204" pitchFamily="34" charset="0"/>
                <a:cs typeface="Arial" panose="020B0604020202020204" pitchFamily="34" charset="0"/>
                <a:hlinkClick r:id="rId20" action="ppaction://hlinksldjump"/>
              </a:rPr>
              <a:t>Dawn </a:t>
            </a:r>
            <a:r>
              <a:rPr lang="en-GB" dirty="0">
                <a:latin typeface="Arial" panose="020B0604020202020204" pitchFamily="34" charset="0"/>
                <a:cs typeface="Arial" panose="020B0604020202020204" pitchFamily="34" charset="0"/>
                <a:hlinkClick r:id="rId20" action="ppaction://hlinksldjump"/>
              </a:rPr>
              <a:t>Interlude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7257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4368</TotalTime>
  <Words>11598</Words>
  <PresentationFormat>On-screen Show (4:3)</PresentationFormat>
  <Paragraphs>2094</Paragraphs>
  <Slides>132</Slides>
  <Notes>0</Notes>
  <HiddenSlides>0</HiddenSlides>
  <MMClips>0</MMClips>
  <ScaleCrop>false</ScaleCrop>
  <HeadingPairs>
    <vt:vector size="4" baseType="variant">
      <vt:variant>
        <vt:lpstr>Theme</vt:lpstr>
      </vt:variant>
      <vt:variant>
        <vt:i4>1</vt:i4>
      </vt:variant>
      <vt:variant>
        <vt:lpstr>Slide Titles</vt:lpstr>
      </vt:variant>
      <vt:variant>
        <vt:i4>132</vt:i4>
      </vt:variant>
    </vt:vector>
  </HeadingPairs>
  <TitlesOfParts>
    <vt:vector size="133" baseType="lpstr">
      <vt:lpstr>Office Theme</vt:lpstr>
      <vt:lpstr>PowerPoint Presentation</vt:lpstr>
      <vt:lpstr>Contents</vt:lpstr>
      <vt:lpstr>Areas of Study (AoS) 1–4</vt:lpstr>
      <vt:lpstr>AoS 1: Western classical tradition 1650–1910</vt:lpstr>
      <vt:lpstr>AoS 1: Western classical tradition 1650–1910</vt:lpstr>
      <vt:lpstr>Verdi – Requiem</vt:lpstr>
      <vt:lpstr>Verdi – Requiem</vt:lpstr>
      <vt:lpstr>Verdi – Requiem</vt:lpstr>
      <vt:lpstr>Chopin – Prelude Op. 28, No. 15</vt:lpstr>
      <vt:lpstr>Chopin – Prelude Op. 28, No. 15</vt:lpstr>
      <vt:lpstr>Chopin – Prelude Op. 28, No. 15</vt:lpstr>
      <vt:lpstr>Chopin – Prelude Op. 28, No. 15</vt:lpstr>
      <vt:lpstr>Haydn – Symphony no. 103 “Paukenwirbel”</vt:lpstr>
      <vt:lpstr>Haydn – Symphony no. 103 “Paukenwirbel”</vt:lpstr>
      <vt:lpstr>Haydn – Symphony no. 103 “Paukenwirbel”</vt:lpstr>
      <vt:lpstr>Schumann – Kinderszenen Op. 15</vt:lpstr>
      <vt:lpstr>Schumann – Kinderszenen Op. 15</vt:lpstr>
      <vt:lpstr>Mozart – Clarinet Concerto in A Major, K. 622</vt:lpstr>
      <vt:lpstr>Mozart – Clarinet Concerto in A Major, K. 622</vt:lpstr>
      <vt:lpstr>Beethoven – Symphony No.6 ‘Pastoral’</vt:lpstr>
      <vt:lpstr>Beethoven – Symphony No.6 ‘Pastoral’</vt:lpstr>
      <vt:lpstr>Beethoven – Symphony No.6 ‘Pastoral’</vt:lpstr>
      <vt:lpstr>Beethoven – Symphony No.6 ‘Pastoral’</vt:lpstr>
      <vt:lpstr>Beethoven – Symphony No.6 ‘Pastoral’</vt:lpstr>
      <vt:lpstr>Beethoven – Symphony No.6 ‘Pastoral’</vt:lpstr>
      <vt:lpstr>Beethoven – Symphony No.6 ‘Pastoral’</vt:lpstr>
      <vt:lpstr>Beethoven – Symphony No.6 ‘Pastoral’</vt:lpstr>
      <vt:lpstr>Beethoven – Symphony No.6 ‘Pastoral’</vt:lpstr>
      <vt:lpstr>Beethoven – Symphony No.6 ‘Pastoral’</vt:lpstr>
      <vt:lpstr>Beethoven – Symphony No.6 ‘Pastoral’</vt:lpstr>
      <vt:lpstr>Beethoven – Symphony No.6 ‘Pastoral’</vt:lpstr>
      <vt:lpstr>Beethoven – Symphony No.6 ‘Pastoral’</vt:lpstr>
      <vt:lpstr>Beethoven – Symphony No.6 ‘Pastoral’</vt:lpstr>
      <vt:lpstr>Beethoven – Symphony No.6 ‘Pastoral’</vt:lpstr>
      <vt:lpstr>Beethoven – Symphony No.6 ‘Pastoral’</vt:lpstr>
      <vt:lpstr>Handel – Messiah</vt:lpstr>
      <vt:lpstr>Handel – Messiah</vt:lpstr>
      <vt:lpstr>Handel – Messiah</vt:lpstr>
      <vt:lpstr>AoS 2: Popular music</vt:lpstr>
      <vt:lpstr>AoS 2: Popular music</vt:lpstr>
      <vt:lpstr>Led Zeppelin – Led Zeppelin IV</vt:lpstr>
      <vt:lpstr>Led Zeppelin – Led Zeppelin IV</vt:lpstr>
      <vt:lpstr>Pink Floyd – Dark Side of the Moon</vt:lpstr>
      <vt:lpstr>Pink Floyd – Dark Side of the Moon</vt:lpstr>
      <vt:lpstr>The Beatles – Sgt. Pepper’s Lonely Hearts Club Band</vt:lpstr>
      <vt:lpstr>The Beatles – Sgt. Pepper’s Lonely Hearts Club Band</vt:lpstr>
      <vt:lpstr>Adele – 21</vt:lpstr>
      <vt:lpstr>Adele – 21</vt:lpstr>
      <vt:lpstr>Jim Jacobs and Warren Casey – Grease</vt:lpstr>
      <vt:lpstr>Taylor Swift – 1989</vt:lpstr>
      <vt:lpstr>Alan Menken – Little Shop of Horrors</vt:lpstr>
      <vt:lpstr>Hans Zimmer – Pirates of the Caribbean  </vt:lpstr>
      <vt:lpstr>Hans Zimmer – Pirates of the Caribbean  </vt:lpstr>
      <vt:lpstr>Leonard Bernstein – West Side Story  </vt:lpstr>
      <vt:lpstr>Leonard Bernstein – West Side Story  </vt:lpstr>
      <vt:lpstr>Winifred Phillips – Little Big Planet 2</vt:lpstr>
      <vt:lpstr>Winifred Phillips – Little Big Planet 2</vt:lpstr>
      <vt:lpstr>Elton John – The Lion King</vt:lpstr>
      <vt:lpstr>Elton John – The Lion King</vt:lpstr>
      <vt:lpstr>Harry Gregson-Williams – Metal Gear Solid 4</vt:lpstr>
      <vt:lpstr>Harry Gregson-Williams – Metal Gear Solid 4</vt:lpstr>
      <vt:lpstr>The White Stripes – Elephant</vt:lpstr>
      <vt:lpstr>Coldplay – Ghost Stories</vt:lpstr>
      <vt:lpstr>Alicia Keys – Girl on Fire</vt:lpstr>
      <vt:lpstr>Alicia Keys – Girl on Fire</vt:lpstr>
      <vt:lpstr>John Williams – Star Wars Main Theme</vt:lpstr>
      <vt:lpstr>John Williams – Star Wars: Darth Vader’s March</vt:lpstr>
      <vt:lpstr>AoS 3: Traditional music</vt:lpstr>
      <vt:lpstr>Robert Johnson – The Complete Collection</vt:lpstr>
      <vt:lpstr>Robert Johnson – The Complete Collection</vt:lpstr>
      <vt:lpstr>Buena Vista Social Club </vt:lpstr>
      <vt:lpstr>Buena Vista Social Club </vt:lpstr>
      <vt:lpstr>Buena Vista Social Club </vt:lpstr>
      <vt:lpstr>Bob Marley – Legend</vt:lpstr>
      <vt:lpstr>Bob Marley – Legend</vt:lpstr>
      <vt:lpstr>Paul Simon – Graceland</vt:lpstr>
      <vt:lpstr>Paul Simon – Graceland</vt:lpstr>
      <vt:lpstr>Mumford and Sons – Sigh No More</vt:lpstr>
      <vt:lpstr>Mumford and Sons – Sigh No More</vt:lpstr>
      <vt:lpstr>AoS 4: Western classical tradition since 1910</vt:lpstr>
      <vt:lpstr>Steve Reich – Electric Counterpoint</vt:lpstr>
      <vt:lpstr>Steve Reich – Electric Counterpoint</vt:lpstr>
      <vt:lpstr>Bela Bartok – Concerto for Orchestra</vt:lpstr>
      <vt:lpstr>Bela Bartok – Concerto for Orchestra</vt:lpstr>
      <vt:lpstr>Aaron Copland – Fanfare for the Common Man</vt:lpstr>
      <vt:lpstr>Aaron Copland – Fanfare for the Common Man</vt:lpstr>
      <vt:lpstr>Benjamin Britten – ‘Peter Grimes: Four Sea Interludes’</vt:lpstr>
      <vt:lpstr>Benjamin Britten – ‘Peter Grimes: Four Sea Interludes’</vt:lpstr>
      <vt:lpstr>Benjamin Britten – ‘Peter Grimes: Four Sea Interludes’</vt:lpstr>
      <vt:lpstr>Musical elements and their definition</vt:lpstr>
      <vt:lpstr>Musical elements and their definition</vt:lpstr>
      <vt:lpstr>Melody examples</vt:lpstr>
      <vt:lpstr>Ostinato/riff</vt:lpstr>
      <vt:lpstr>Improvisation</vt:lpstr>
      <vt:lpstr>Glissando</vt:lpstr>
      <vt:lpstr>Harmony examples</vt:lpstr>
      <vt:lpstr>Tonality examples</vt:lpstr>
      <vt:lpstr>Major</vt:lpstr>
      <vt:lpstr>Minor</vt:lpstr>
      <vt:lpstr>Modal</vt:lpstr>
      <vt:lpstr>Modulation</vt:lpstr>
      <vt:lpstr>Pentatonic</vt:lpstr>
      <vt:lpstr>Blues scale</vt:lpstr>
      <vt:lpstr>Structure examples</vt:lpstr>
      <vt:lpstr>Binary</vt:lpstr>
      <vt:lpstr>Ternary</vt:lpstr>
      <vt:lpstr>Verse/chorus</vt:lpstr>
      <vt:lpstr>Blues</vt:lpstr>
      <vt:lpstr>Rondo</vt:lpstr>
      <vt:lpstr>Sonata form</vt:lpstr>
      <vt:lpstr>Strophic</vt:lpstr>
      <vt:lpstr>Popular song form</vt:lpstr>
      <vt:lpstr>Scherzo and trio form</vt:lpstr>
      <vt:lpstr>Theme and variations</vt:lpstr>
      <vt:lpstr>Call and response</vt:lpstr>
      <vt:lpstr>Sonority (Timbre) examples</vt:lpstr>
      <vt:lpstr>Sonority (Timbre) examples continued</vt:lpstr>
      <vt:lpstr>Texture examples</vt:lpstr>
      <vt:lpstr>Melody and accompaniment</vt:lpstr>
      <vt:lpstr>Melody and accompaniment</vt:lpstr>
      <vt:lpstr>Harmonic/homophonic/chordal</vt:lpstr>
      <vt:lpstr>Polyphonic contrapuntal</vt:lpstr>
      <vt:lpstr>Imitative, canonic, layered</vt:lpstr>
      <vt:lpstr>Antiphonal</vt:lpstr>
      <vt:lpstr>Acappella</vt:lpstr>
      <vt:lpstr>Unison</vt:lpstr>
      <vt:lpstr>Octaves</vt:lpstr>
      <vt:lpstr>Drones</vt:lpstr>
      <vt:lpstr>Tempo examples</vt:lpstr>
      <vt:lpstr>Metre examples</vt:lpstr>
      <vt:lpstr>Rhythm examples</vt:lpstr>
      <vt:lpstr>Dynamics examples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guide: listening lists and musical elements</dc:title>
  <dc:creator>AQA</dc:creator>
  <dcterms:created xsi:type="dcterms:W3CDTF">2017-04-25T10:48:46Z</dcterms:created>
  <dcterms:modified xsi:type="dcterms:W3CDTF">2017-12-01T14:36:19Z</dcterms:modified>
</cp:coreProperties>
</file>