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3" r:id="rId2"/>
    <p:sldId id="274" r:id="rId3"/>
    <p:sldId id="276" r:id="rId4"/>
    <p:sldId id="284" r:id="rId5"/>
    <p:sldId id="285" r:id="rId6"/>
    <p:sldId id="262" r:id="rId7"/>
    <p:sldId id="286" r:id="rId8"/>
    <p:sldId id="282" r:id="rId9"/>
    <p:sldId id="287" r:id="rId10"/>
    <p:sldId id="280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194" y="-102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A-level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– GCSE Mathematics question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23" y="1008062"/>
            <a:ext cx="5921087" cy="33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1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– GCSE Mathematics question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23" y="1008062"/>
            <a:ext cx="5921087" cy="3385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3709" y="1616364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7+2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09" y="1616364"/>
                <a:ext cx="126188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83709" y="2006539"/>
                <a:ext cx="126669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09" y="2006539"/>
                <a:ext cx="1266693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83709" y="2515955"/>
                <a:ext cx="1357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09" y="2515955"/>
                <a:ext cx="13579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53507" y="2381594"/>
                <a:ext cx="2403222" cy="1203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b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b="0" dirty="0" smtClean="0">
                  <a:solidFill>
                    <a:srgbClr val="FF0000"/>
                  </a:solidFill>
                </a:endParaRP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Thus the answer is iii.</a:t>
                </a:r>
                <a:endParaRPr lang="en-GB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07" y="2381594"/>
                <a:ext cx="2403222" cy="1203406"/>
              </a:xfrm>
              <a:prstGeom prst="rect">
                <a:avLst/>
              </a:prstGeom>
              <a:blipFill rotWithShape="1">
                <a:blip r:embed="rId6"/>
                <a:stretch>
                  <a:fillRect l="-2030" r="-2030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59593" y="4221988"/>
                <a:ext cx="4572000" cy="14804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Numbers less than one when multiplied by themselves become smaller.  Thus the answer will be when the number is raised to the smallest index 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93" y="4221988"/>
                <a:ext cx="4572000" cy="1480405"/>
              </a:xfrm>
              <a:prstGeom prst="rect">
                <a:avLst/>
              </a:prstGeom>
              <a:blipFill rotWithShape="1">
                <a:blip r:embed="rId7"/>
                <a:stretch>
                  <a:fillRect l="-1200" t="-2066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84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indices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24857"/>
                <a:ext cx="8253238" cy="50136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/>
                  <a:t>Indices</a:t>
                </a:r>
                <a:r>
                  <a:rPr lang="en-GB" dirty="0" smtClean="0"/>
                  <a:t> are a shorthand for multiplying a term by itself any number of times.  They are also called </a:t>
                </a:r>
                <a:r>
                  <a:rPr lang="en-GB" b="1" dirty="0" smtClean="0"/>
                  <a:t>powers </a:t>
                </a:r>
                <a:r>
                  <a:rPr lang="en-GB" dirty="0" smtClean="0"/>
                  <a:t>or </a:t>
                </a:r>
                <a:r>
                  <a:rPr lang="en-GB" b="1" dirty="0" smtClean="0"/>
                  <a:t>exponents</a:t>
                </a:r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In Physics, you will use this concept regularly. In Biology and Chemistry, you may look at this when comparing volumes of liquid, rates of reaction, or converting units. </a:t>
                </a:r>
              </a:p>
              <a:p>
                <a:pPr marL="0" indent="0">
                  <a:buNone/>
                </a:pPr>
                <a:endParaRPr lang="en-GB" baseline="30000" dirty="0" smtClean="0"/>
              </a:p>
              <a:p>
                <a:pPr marL="0" indent="0">
                  <a:buNone/>
                </a:pPr>
                <a:r>
                  <a:rPr lang="en-GB" dirty="0" smtClean="0"/>
                  <a:t>This allows us to express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×2×2×2=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GB" baseline="30000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We can use indices with any term, including variables.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This makes certain calculations easier.  However, with this new notation, we need to understand addition, subtraction, multiplication, and division of indices.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24857"/>
                <a:ext cx="8253238" cy="5013660"/>
              </a:xfrm>
              <a:blipFill rotWithShape="1">
                <a:blip r:embed="rId3"/>
                <a:stretch>
                  <a:fillRect l="-1774" t="-1946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3982078" y="2803233"/>
            <a:ext cx="147781" cy="13577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91738" y="355599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times</a:t>
            </a: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4106769" y="3515639"/>
            <a:ext cx="147782" cy="29255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26379" y="507075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laws of indices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en-GB" dirty="0" smtClean="0"/>
                  <a:t>Addition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×3×3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3×3×3×3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3+4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 for any term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2. Subtraction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×2×2×2×2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2×2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÷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×2×2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i="1" strike="sngStrike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i="1" strike="sngStrike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trike="sngStrike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trike="sngStrike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÷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5−2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 for any term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  <a:blipFill rotWithShape="1">
                <a:blip r:embed="rId3"/>
                <a:stretch>
                  <a:fillRect l="-1820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3020001" y="1419808"/>
            <a:ext cx="152979" cy="9929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/>
          <p:cNvSpPr/>
          <p:nvPr/>
        </p:nvSpPr>
        <p:spPr>
          <a:xfrm rot="5400000">
            <a:off x="4623378" y="1206504"/>
            <a:ext cx="128154" cy="13946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33060" y="2011225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3 threes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24026" y="199275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4 threes</a:t>
            </a:r>
          </a:p>
        </p:txBody>
      </p:sp>
    </p:spTree>
    <p:extLst>
      <p:ext uri="{BB962C8B-B14F-4D97-AF65-F5344CB8AC3E}">
        <p14:creationId xmlns:p14="http://schemas.microsoft.com/office/powerpoint/2010/main" val="541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laws of indices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</p:spPr>
            <p:txBody>
              <a:bodyPr/>
              <a:lstStyle/>
              <a:p>
                <a:pPr>
                  <a:buAutoNum type="arabicPeriod" startAt="3"/>
                </a:pPr>
                <a:r>
                  <a:rPr lang="en-GB" dirty="0" smtClean="0"/>
                  <a:t>Multiplication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)×(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)×(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×(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×(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dirty="0" smtClean="0"/>
                  <a:t>However, from the original line, we can see this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dirty="0" smtClean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For any term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4. Division</a:t>
                </a:r>
              </a:p>
              <a:p>
                <a:pPr marL="0" indent="0">
                  <a:buNone/>
                </a:pPr>
                <a:r>
                  <a:rPr lang="en-GB" dirty="0" smtClean="0"/>
                  <a:t>From the first rule,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 smtClean="0"/>
                  <a:t>.  We also know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GB" i="1" smtClean="0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rad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GB" dirty="0" smtClean="0"/>
                  <a:t>.  There is a similar argument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/>
                      </a:rPr>
                      <m:t>= </m:t>
                    </m:r>
                    <m:rad>
                      <m:radPr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For any term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  <a:blipFill rotWithShape="1">
                <a:blip r:embed="rId3"/>
                <a:stretch>
                  <a:fillRect l="-1820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6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axioms of indices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There are three more rules of indices which are important to remember and come directly from the definition of indices.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=2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It is important to note that a common misconception is that there is a law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/>
                  <a:t>  In general, there is no way to simplify this expression.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  <a:blipFill rotWithShape="1">
                <a:blip r:embed="rId3"/>
                <a:stretch>
                  <a:fillRect l="-1820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GCSE Mathematics question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0" y="1364595"/>
            <a:ext cx="6631144" cy="32137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GCSE Mathematics question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0" y="1364595"/>
            <a:ext cx="6631144" cy="32137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5817" y="1799613"/>
                <a:ext cx="1447769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20+5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7" y="1799613"/>
                <a:ext cx="1447769" cy="37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25816" y="2870385"/>
                <a:ext cx="1442831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20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6" y="2870385"/>
                <a:ext cx="1442831" cy="372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25815" y="3806213"/>
                <a:ext cx="1539011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20</m:t>
                              </m:r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5" y="3806213"/>
                <a:ext cx="1539011" cy="372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GCSE Mathematics question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4" y="1675494"/>
            <a:ext cx="5060497" cy="14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GCSE Mathematics question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4" y="1675494"/>
            <a:ext cx="5060497" cy="1445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6400" y="2912198"/>
                <a:ext cx="2982355" cy="287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Thus the correct order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 9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2912198"/>
                <a:ext cx="2982355" cy="2874057"/>
              </a:xfrm>
              <a:prstGeom prst="rect">
                <a:avLst/>
              </a:prstGeom>
              <a:blipFill rotWithShape="1">
                <a:blip r:embed="rId3"/>
                <a:stretch>
                  <a:fillRect l="-1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4747</TotalTime>
  <Words>936</Words>
  <Application>Microsoft Office PowerPoint</Application>
  <PresentationFormat>On-screen Show (4:3)</PresentationFormat>
  <Paragraphs>109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AQA Presentation</vt:lpstr>
      <vt:lpstr>Indices</vt:lpstr>
      <vt:lpstr>Why are indices important?</vt:lpstr>
      <vt:lpstr>The laws of indices</vt:lpstr>
      <vt:lpstr>The laws of indices</vt:lpstr>
      <vt:lpstr>The axioms of indices</vt:lpstr>
      <vt:lpstr>Examples – GCSE Mathematics question</vt:lpstr>
      <vt:lpstr>Examples – GCSE Mathematics question</vt:lpstr>
      <vt:lpstr>Examples – GCSE Mathematics question </vt:lpstr>
      <vt:lpstr>Examples – GCSE Mathematics question </vt:lpstr>
      <vt:lpstr>Examples – GCSE Mathematics question</vt:lpstr>
      <vt:lpstr>Examples – GCSE Mathematics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Indices</dc:title>
  <dc:creator>AQA</dc:creator>
  <dcterms:created xsi:type="dcterms:W3CDTF">2015-06-29T07:16:53Z</dcterms:created>
  <dcterms:modified xsi:type="dcterms:W3CDTF">2019-09-04T08:01:39Z</dcterms:modified>
</cp:coreProperties>
</file>