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3" r:id="rId2"/>
    <p:sldId id="274" r:id="rId3"/>
    <p:sldId id="276" r:id="rId4"/>
    <p:sldId id="273" r:id="rId5"/>
    <p:sldId id="262" r:id="rId6"/>
    <p:sldId id="283" r:id="rId7"/>
    <p:sldId id="280" r:id="rId8"/>
    <p:sldId id="284" r:id="rId9"/>
    <p:sldId id="282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26" d="100"/>
          <a:sy n="126" d="100"/>
        </p:scale>
        <p:origin x="-1194" y="-102"/>
      </p:cViewPr>
      <p:guideLst>
        <p:guide orient="horz" pos="2157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000" y="6415200"/>
            <a:ext cx="14364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0DAB091-367A-9141-A74C-3AA754BCBACD}" type="slidenum">
              <a:rPr lang="en-US" sz="800" smtClean="0"/>
              <a:t>‹#›</a:t>
            </a:fld>
            <a:r>
              <a:rPr lang="en-US" sz="800" dirty="0" smtClean="0"/>
              <a:t> of x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7181600" cy="968675"/>
          </a:xfrm>
        </p:spPr>
        <p:txBody>
          <a:bodyPr/>
          <a:lstStyle/>
          <a:p>
            <a:r>
              <a:rPr lang="en-US" dirty="0" smtClean="0"/>
              <a:t>Plotting two variable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2611489"/>
            <a:ext cx="7181601" cy="378312"/>
          </a:xfrm>
        </p:spPr>
        <p:txBody>
          <a:bodyPr/>
          <a:lstStyle/>
          <a:p>
            <a:r>
              <a:rPr lang="en-US" dirty="0"/>
              <a:t>Mathematics for </a:t>
            </a:r>
            <a:r>
              <a:rPr lang="en-US" dirty="0" smtClean="0"/>
              <a:t>A-level </a:t>
            </a:r>
            <a:r>
              <a:rPr lang="en-US" dirty="0"/>
              <a:t>Science</a:t>
            </a:r>
            <a:br>
              <a:rPr lang="en-US" dirty="0"/>
            </a:b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paper example: GCSE Mathematics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25" y="1062988"/>
            <a:ext cx="4542927" cy="52210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918691" y="2854036"/>
            <a:ext cx="3158836" cy="31680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14258" y="1607132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-5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7187" y="1602519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-1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4978" y="16025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2625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plotting important?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124857"/>
            <a:ext cx="8253238" cy="50136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Plotting equations gives us a sense of what a relationship looks like.  We can then easily see properties of the equation as well as compare it to other equations.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baseline="30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2965143"/>
            <a:ext cx="3244235" cy="232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4" y="2965143"/>
            <a:ext cx="3874969" cy="215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8498" y="3568823"/>
            <a:ext cx="13227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: y = </a:t>
            </a:r>
            <a:r>
              <a:rPr lang="en-GB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sz="1400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GB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endParaRPr lang="en-GB" sz="14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4096" y="3747820"/>
            <a:ext cx="18361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: y = x</a:t>
            </a:r>
            <a:r>
              <a:rPr lang="en-GB" sz="1400" baseline="30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– </a:t>
            </a:r>
            <a:r>
              <a:rPr lang="en-GB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en-GB" sz="14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equations – A table of values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40000" y="1259417"/>
                <a:ext cx="8045200" cy="48791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To draw a representation of an equation, we first need coordinates to plot.  We can achieve this by creating a table of values.  These are just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/>
                  <a:t> values that are true for the given line.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To create a table of values, choose a set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values, and substitute them into the equation and evaluate to get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/>
                  <a:t> values.</a:t>
                </a:r>
                <a:endParaRPr lang="en-GB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259417"/>
                <a:ext cx="8045200" cy="4879100"/>
              </a:xfrm>
              <a:blipFill rotWithShape="1">
                <a:blip r:embed="rId2"/>
                <a:stretch>
                  <a:fillRect l="-1820" t="-2000" r="-9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623332"/>
              </p:ext>
            </p:extLst>
          </p:nvPr>
        </p:nvGraphicFramePr>
        <p:xfrm>
          <a:off x="6850855" y="3683896"/>
          <a:ext cx="1147764" cy="23177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3882"/>
                <a:gridCol w="573882"/>
              </a:tblGrid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GB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-1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-3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28681"/>
              </p:ext>
            </p:extLst>
          </p:nvPr>
        </p:nvGraphicFramePr>
        <p:xfrm>
          <a:off x="1012030" y="3654079"/>
          <a:ext cx="1147764" cy="23177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3882"/>
                <a:gridCol w="573882"/>
              </a:tblGrid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GB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-1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3355417" y="5805142"/>
            <a:ext cx="1933575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62350" y="3536948"/>
                <a:ext cx="15197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/>
                  <a:t>Equation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=−2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350" y="3536948"/>
                <a:ext cx="1519711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12030" y="303847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49161" y="4362450"/>
                <a:ext cx="27460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=−2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+2=4</m:t>
                      </m:r>
                    </m:oMath>
                  </m:oMathPara>
                </a14:m>
                <a:endParaRPr lang="en-GB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=−2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+2=2</m:t>
                      </m:r>
                    </m:oMath>
                  </m:oMathPara>
                </a14:m>
                <a:endParaRPr lang="en-GB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=−2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+2=0</m:t>
                      </m:r>
                    </m:oMath>
                  </m:oMathPara>
                </a14:m>
                <a:endParaRPr lang="en-GB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=−2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+1=−3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161" y="4362450"/>
                <a:ext cx="2746085" cy="1200329"/>
              </a:xfrm>
              <a:prstGeom prst="rect">
                <a:avLst/>
              </a:prstGeom>
              <a:blipFill rotWithShape="1">
                <a:blip r:embed="rId4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0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Plotting an equation from a table of values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168960"/>
            <a:ext cx="3917700" cy="44068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Once you have completing your table of values, draw neatly and label a pair of axis.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baseline="30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457700" y="1155980"/>
            <a:ext cx="41275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Once you have done this, plot the coordinates present in your table of values onto the graph.  If they form a straight line, use a ruler to connect the coordinates.  Otherwise, draw a curve freehand.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GB" baseline="30000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7"/>
          <a:stretch/>
        </p:blipFill>
        <p:spPr bwMode="auto">
          <a:xfrm>
            <a:off x="540000" y="2521823"/>
            <a:ext cx="2527050" cy="167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323224"/>
              </p:ext>
            </p:extLst>
          </p:nvPr>
        </p:nvGraphicFramePr>
        <p:xfrm>
          <a:off x="3436053" y="3750881"/>
          <a:ext cx="1147764" cy="23177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3882"/>
                <a:gridCol w="573882"/>
              </a:tblGrid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GB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-1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-2</a:t>
                      </a:r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7" y="3014018"/>
            <a:ext cx="3438525" cy="265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3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GCSE Mathematics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8" y="992386"/>
            <a:ext cx="4932702" cy="53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GCSE Mathematics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8" y="992386"/>
            <a:ext cx="4932702" cy="534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2184" y="1690316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-5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4838" y="168575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6512" y="168575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65275" y="16812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10</a:t>
            </a:r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528291" y="2974109"/>
            <a:ext cx="1681018" cy="25215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4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GCSE Mathematics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00" y="996622"/>
            <a:ext cx="4641564" cy="52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GCSE Mathematics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00" y="996622"/>
            <a:ext cx="4641564" cy="524268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3306618" y="2798618"/>
            <a:ext cx="2650837" cy="26600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1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paper example: GCSE Mathematics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25" y="1062988"/>
            <a:ext cx="4542927" cy="522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69141"/>
      </p:ext>
    </p:extLst>
  </p:cSld>
  <p:clrMapOvr>
    <a:masterClrMapping/>
  </p:clrMapOvr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Presentation</Template>
  <TotalTime>4640</TotalTime>
  <Words>429</Words>
  <Application>Microsoft Office PowerPoint</Application>
  <PresentationFormat>On-screen Show (4:3)</PresentationFormat>
  <Paragraphs>77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AQA Presentation</vt:lpstr>
      <vt:lpstr>Plotting two variable equations</vt:lpstr>
      <vt:lpstr>Why is plotting important?</vt:lpstr>
      <vt:lpstr>Plotting equations – A table of values</vt:lpstr>
      <vt:lpstr>Plotting an equation from a table of values</vt:lpstr>
      <vt:lpstr>Example: GCSE Mathematics</vt:lpstr>
      <vt:lpstr>Example: GCSE Mathematics</vt:lpstr>
      <vt:lpstr>Example: GCSE Mathematics </vt:lpstr>
      <vt:lpstr>Example: GCSE Mathematics </vt:lpstr>
      <vt:lpstr>Exam paper example: GCSE Mathematics</vt:lpstr>
      <vt:lpstr>Exam paper example: GCSE Mathematics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Plotting two variable equations</dc:title>
  <dc:creator>AQA</dc:creator>
  <dcterms:created xsi:type="dcterms:W3CDTF">2015-06-29T07:16:53Z</dcterms:created>
  <dcterms:modified xsi:type="dcterms:W3CDTF">2019-09-04T08:10:12Z</dcterms:modified>
</cp:coreProperties>
</file>