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9" r:id="rId2"/>
    <p:sldId id="290" r:id="rId3"/>
    <p:sldId id="280" r:id="rId4"/>
    <p:sldId id="281" r:id="rId5"/>
    <p:sldId id="283" r:id="rId6"/>
    <p:sldId id="282" r:id="rId7"/>
    <p:sldId id="284" r:id="rId8"/>
    <p:sldId id="274" r:id="rId9"/>
    <p:sldId id="286" r:id="rId10"/>
    <p:sldId id="287" r:id="rId11"/>
    <p:sldId id="288" r:id="rId12"/>
    <p:sldId id="289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6" d="100"/>
          <a:sy n="126" d="100"/>
        </p:scale>
        <p:origin x="-1194" y="-102"/>
      </p:cViewPr>
      <p:guideLst>
        <p:guide orient="horz" pos="2157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x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n@Doublestruck.co.uk" TargetMode="External"/><Relationship Id="rId2" Type="http://schemas.openxmlformats.org/officeDocument/2006/relationships/hyperlink" Target="mailto:matthew@doublestruck.co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Exampro for Science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9"/>
            <a:ext cx="5111653" cy="378312"/>
          </a:xfrm>
        </p:spPr>
        <p:txBody>
          <a:bodyPr/>
          <a:lstStyle/>
          <a:p>
            <a:r>
              <a:rPr lang="en-GB" dirty="0" smtClean="0"/>
              <a:t>Matthew Bennett and Jon Watts</a:t>
            </a:r>
          </a:p>
          <a:p>
            <a:r>
              <a:rPr lang="en-GB" dirty="0" smtClean="0">
                <a:hlinkClick r:id="rId2"/>
              </a:rPr>
              <a:t>matthew@doublestruck.co.uk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jon@doublestruck.co.uk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9750" y="3999144"/>
            <a:ext cx="4114801" cy="338138"/>
          </a:xfrm>
        </p:spPr>
        <p:txBody>
          <a:bodyPr/>
          <a:lstStyle/>
          <a:p>
            <a:r>
              <a:rPr lang="en-GB" dirty="0" smtClean="0"/>
              <a:t>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000" y="5684763"/>
            <a:ext cx="57069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exampro.co.uk/science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72495"/>
              </p:ext>
            </p:extLst>
          </p:nvPr>
        </p:nvGraphicFramePr>
        <p:xfrm>
          <a:off x="2477486" y="441132"/>
          <a:ext cx="4354703" cy="590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6329100" imgH="8588449" progId="Word.Document.12">
                  <p:embed/>
                </p:oleObj>
              </mc:Choice>
              <mc:Fallback>
                <p:oleObj name="Document" r:id="rId4" imgW="6329100" imgH="8588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7486" y="441132"/>
                        <a:ext cx="4354703" cy="5908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9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tracker: track per practical with </a:t>
            </a:r>
            <a:r>
              <a:rPr lang="en-GB" dirty="0" err="1" smtClean="0"/>
              <a:t>substrands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770" y="1145754"/>
            <a:ext cx="7722136" cy="499310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 per student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2000081"/>
            <a:ext cx="8045450" cy="38706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Pricing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85890"/>
              </p:ext>
            </p:extLst>
          </p:nvPr>
        </p:nvGraphicFramePr>
        <p:xfrm>
          <a:off x="539750" y="1731963"/>
          <a:ext cx="804545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22725"/>
                <a:gridCol w="402272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Product / subject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 per year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Key stage 3 On-screen</a:t>
                      </a:r>
                      <a:r>
                        <a:rPr lang="en-GB" baseline="0" dirty="0" smtClean="0"/>
                        <a:t> assessment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Testbase</a:t>
                      </a:r>
                      <a:r>
                        <a:rPr lang="en-GB" baseline="0" dirty="0" smtClean="0"/>
                        <a:t> KS2 &amp;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£120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GCSE Separate sciences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£80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GCSE Combined 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GCSE Science package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</a:t>
                      </a:r>
                      <a:r>
                        <a:rPr lang="en-GB" baseline="0" dirty="0" smtClean="0"/>
                        <a:t> science (KS3 &amp; GCSE)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£240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A-level Sciences each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A-level Science package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A-level tracker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000" y="5684763"/>
            <a:ext cx="57069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exampro.co.uk/science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Exampro – Specifications available</a:t>
            </a:r>
          </a:p>
          <a:p>
            <a:r>
              <a:rPr lang="en-GB" dirty="0" smtClean="0"/>
              <a:t>Exampro – Application changes</a:t>
            </a:r>
          </a:p>
          <a:p>
            <a:r>
              <a:rPr lang="en-GB" dirty="0" smtClean="0"/>
              <a:t>Exampro – Content changes</a:t>
            </a:r>
          </a:p>
          <a:p>
            <a:r>
              <a:rPr lang="en-GB" dirty="0" smtClean="0"/>
              <a:t>KS3 Science On-screen assessments</a:t>
            </a:r>
          </a:p>
          <a:p>
            <a:r>
              <a:rPr lang="en-GB" dirty="0" smtClean="0"/>
              <a:t>A-level tracker</a:t>
            </a:r>
          </a:p>
          <a:p>
            <a:r>
              <a:rPr lang="en-GB" dirty="0" smtClean="0"/>
              <a:t>Pricing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specs…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113455"/>
            <a:ext cx="8045200" cy="4571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000" y="5684763"/>
            <a:ext cx="57069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exampro.co.uk/science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specs…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789" y="1267505"/>
            <a:ext cx="7523622" cy="4406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000" y="5684763"/>
            <a:ext cx="57069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exampro.co.uk/science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Exampro changes: Application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4324" y="1335314"/>
            <a:ext cx="3190875" cy="4798285"/>
          </a:xfrm>
        </p:spPr>
        <p:txBody>
          <a:bodyPr/>
          <a:lstStyle/>
          <a:p>
            <a:r>
              <a:rPr lang="en-GB" dirty="0" smtClean="0"/>
              <a:t>Non-Flash</a:t>
            </a:r>
          </a:p>
          <a:p>
            <a:r>
              <a:rPr lang="en-GB" dirty="0" smtClean="0"/>
              <a:t>Faster</a:t>
            </a:r>
          </a:p>
          <a:p>
            <a:r>
              <a:rPr lang="en-GB" dirty="0" smtClean="0"/>
              <a:t>Multiple documents</a:t>
            </a:r>
          </a:p>
          <a:p>
            <a:r>
              <a:rPr lang="en-GB" dirty="0" smtClean="0"/>
              <a:t>Improved search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2623258"/>
            <a:ext cx="7333682" cy="35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Exampro changes: Content - Combined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Both Trilogy and Synergy</a:t>
            </a:r>
          </a:p>
          <a:p>
            <a:r>
              <a:rPr lang="en-GB" dirty="0" smtClean="0"/>
              <a:t>Fully reviewed</a:t>
            </a:r>
          </a:p>
          <a:p>
            <a:r>
              <a:rPr lang="en-GB" dirty="0" smtClean="0"/>
              <a:t>Irrelevant questions removed</a:t>
            </a:r>
          </a:p>
          <a:p>
            <a:r>
              <a:rPr lang="en-GB" dirty="0" smtClean="0"/>
              <a:t>Physics equations removed</a:t>
            </a:r>
          </a:p>
          <a:p>
            <a:r>
              <a:rPr lang="en-GB" dirty="0" smtClean="0"/>
              <a:t>AO tag removed</a:t>
            </a:r>
          </a:p>
          <a:p>
            <a:r>
              <a:rPr lang="en-GB" dirty="0" smtClean="0"/>
              <a:t>Maths requirements and Working Scientifically added</a:t>
            </a:r>
          </a:p>
          <a:p>
            <a:r>
              <a:rPr lang="en-GB" dirty="0" smtClean="0"/>
              <a:t>Topic tests coming soon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750" y="1727199"/>
            <a:ext cx="4546600" cy="35234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0000" y="5684763"/>
            <a:ext cx="57069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exampro.co.uk/science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changes: Separates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000" y="2076835"/>
            <a:ext cx="3429000" cy="3276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All the improvements in Combined </a:t>
            </a:r>
          </a:p>
          <a:p>
            <a:r>
              <a:rPr lang="en-GB" dirty="0" smtClean="0"/>
              <a:t>Separate only content identified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474573"/>
              </p:ext>
            </p:extLst>
          </p:nvPr>
        </p:nvGraphicFramePr>
        <p:xfrm>
          <a:off x="4654838" y="3119908"/>
          <a:ext cx="3923104" cy="1933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2495"/>
                <a:gridCol w="1262495"/>
                <a:gridCol w="1398114"/>
              </a:tblGrid>
              <a:tr h="483343">
                <a:tc>
                  <a:txBody>
                    <a:bodyPr/>
                    <a:lstStyle/>
                    <a:p>
                      <a:r>
                        <a:rPr lang="en-GB" dirty="0" smtClean="0"/>
                        <a:t>Subject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Separate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Combined</a:t>
                      </a:r>
                      <a:endParaRPr lang="en-GB" dirty="0"/>
                    </a:p>
                  </a:txBody>
                  <a:tcPr/>
                </a:tc>
              </a:tr>
              <a:tr h="483343">
                <a:tc>
                  <a:txBody>
                    <a:bodyPr/>
                    <a:lstStyle/>
                    <a:p>
                      <a:r>
                        <a:rPr lang="en-GB" dirty="0" smtClean="0"/>
                        <a:t>Biology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681</a:t>
                      </a:r>
                      <a:endParaRPr lang="en-GB" dirty="0"/>
                    </a:p>
                  </a:txBody>
                  <a:tcPr/>
                </a:tc>
              </a:tr>
              <a:tr h="483343">
                <a:tc>
                  <a:txBody>
                    <a:bodyPr/>
                    <a:lstStyle/>
                    <a:p>
                      <a:r>
                        <a:rPr lang="en-GB" dirty="0" smtClean="0"/>
                        <a:t>Chemistry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634</a:t>
                      </a:r>
                      <a:endParaRPr lang="en-GB" dirty="0"/>
                    </a:p>
                  </a:txBody>
                  <a:tcPr/>
                </a:tc>
              </a:tr>
              <a:tr h="483343">
                <a:tc>
                  <a:txBody>
                    <a:bodyPr/>
                    <a:lstStyle/>
                    <a:p>
                      <a:r>
                        <a:rPr lang="en-GB" dirty="0" smtClean="0"/>
                        <a:t>Physics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0000" y="5684763"/>
            <a:ext cx="57069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exampro.co.uk/science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3" y="1114898"/>
            <a:ext cx="4596615" cy="3262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On-screen assessments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</p:spPr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4" name="Picture 3" descr="EPO_NEW_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22" y="370012"/>
            <a:ext cx="2267578" cy="5189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5684763"/>
            <a:ext cx="570694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exampro.co.uk/science</a:t>
            </a:r>
            <a:endParaRPr lang="en-US" sz="24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2828" y="1619480"/>
            <a:ext cx="4224633" cy="3921916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 smtClean="0"/>
              <a:t>Perfectly matches the AQA KS3 Syllabus</a:t>
            </a:r>
          </a:p>
          <a:p>
            <a:pPr>
              <a:lnSpc>
                <a:spcPct val="120000"/>
              </a:lnSpc>
            </a:pPr>
            <a:r>
              <a:rPr lang="en-GB" sz="1600" dirty="0" smtClean="0"/>
              <a:t>40 topics each with: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Key word assessment (on-screen)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Know and Apply assessment (on-screen)</a:t>
            </a:r>
            <a:endParaRPr lang="en-US" sz="1200" dirty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Extend assessment (paper based)</a:t>
            </a:r>
            <a:endParaRPr lang="en-US" sz="1400" dirty="0" smtClean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 smtClean="0"/>
              <a:t>£250/year for the whole of KS3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695" y="3872429"/>
            <a:ext cx="5633658" cy="16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 &amp; Apply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1" y="872313"/>
            <a:ext cx="4211253" cy="3066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93" y="3159346"/>
            <a:ext cx="4134615" cy="307922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89095" y="3450233"/>
            <a:ext cx="4121131" cy="3076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714" y="274477"/>
            <a:ext cx="4134615" cy="308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690</TotalTime>
  <Words>368</Words>
  <Application>Microsoft Office PowerPoint</Application>
  <PresentationFormat>On-screen Show (4:3)</PresentationFormat>
  <Paragraphs>97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AQA Presentation</vt:lpstr>
      <vt:lpstr>Document</vt:lpstr>
      <vt:lpstr>Exampro for Science</vt:lpstr>
      <vt:lpstr>Agenda</vt:lpstr>
      <vt:lpstr>New specs…</vt:lpstr>
      <vt:lpstr>Old specs…</vt:lpstr>
      <vt:lpstr>Exampro changes: Application</vt:lpstr>
      <vt:lpstr>Exampro changes: Content - Combined</vt:lpstr>
      <vt:lpstr>Content changes: Separates</vt:lpstr>
      <vt:lpstr>On-screen assessments</vt:lpstr>
      <vt:lpstr>Know &amp; Apply</vt:lpstr>
      <vt:lpstr>Extend</vt:lpstr>
      <vt:lpstr>A-level tracker: track per practical with substrands</vt:lpstr>
      <vt:lpstr>Track per student</vt:lpstr>
      <vt:lpstr>Pricing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Exampro for Science</dc:title>
  <dc:creator>AQA</dc:creator>
  <dcterms:created xsi:type="dcterms:W3CDTF">2015-04-28T09:47:36Z</dcterms:created>
  <dcterms:modified xsi:type="dcterms:W3CDTF">2019-09-04T08:05:20Z</dcterms:modified>
</cp:coreProperties>
</file>