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87" r:id="rId2"/>
    <p:sldId id="325" r:id="rId3"/>
    <p:sldId id="315" r:id="rId4"/>
    <p:sldId id="313" r:id="rId5"/>
    <p:sldId id="314" r:id="rId6"/>
    <p:sldId id="316" r:id="rId7"/>
    <p:sldId id="317" r:id="rId8"/>
    <p:sldId id="323" r:id="rId9"/>
    <p:sldId id="324" r:id="rId10"/>
    <p:sldId id="318" r:id="rId11"/>
    <p:sldId id="319" r:id="rId12"/>
    <p:sldId id="320" r:id="rId13"/>
    <p:sldId id="321" r:id="rId14"/>
    <p:sldId id="322" r:id="rId15"/>
    <p:sldId id="261" r:id="rId16"/>
  </p:sldIdLst>
  <p:sldSz cx="9144000" cy="6858000" type="screen4x3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014" autoAdjust="0"/>
  </p:normalViewPr>
  <p:slideViewPr>
    <p:cSldViewPr snapToGrid="0" snapToObjects="1" showGuides="1">
      <p:cViewPr varScale="1">
        <p:scale>
          <a:sx n="134" d="100"/>
          <a:sy n="134" d="100"/>
        </p:scale>
        <p:origin x="-954" y="-78"/>
      </p:cViewPr>
      <p:guideLst>
        <p:guide orient="horz" pos="216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411"/>
          </a:xfrm>
          <a:prstGeom prst="rect">
            <a:avLst/>
          </a:prstGeom>
        </p:spPr>
        <p:txBody>
          <a:bodyPr vert="horz" lIns="90870" tIns="45436" rIns="90870" bIns="4543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8" y="1"/>
            <a:ext cx="2889938" cy="496411"/>
          </a:xfrm>
          <a:prstGeom prst="rect">
            <a:avLst/>
          </a:prstGeom>
        </p:spPr>
        <p:txBody>
          <a:bodyPr vert="horz" lIns="90870" tIns="45436" rIns="90870" bIns="45436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889938" cy="496411"/>
          </a:xfrm>
          <a:prstGeom prst="rect">
            <a:avLst/>
          </a:prstGeom>
        </p:spPr>
        <p:txBody>
          <a:bodyPr vert="horz" lIns="90870" tIns="45436" rIns="90870" bIns="4543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430091"/>
            <a:ext cx="2889938" cy="496411"/>
          </a:xfrm>
          <a:prstGeom prst="rect">
            <a:avLst/>
          </a:prstGeom>
        </p:spPr>
        <p:txBody>
          <a:bodyPr vert="horz" lIns="90870" tIns="45436" rIns="90870" bIns="45436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411"/>
          </a:xfrm>
          <a:prstGeom prst="rect">
            <a:avLst/>
          </a:prstGeom>
        </p:spPr>
        <p:txBody>
          <a:bodyPr vert="horz" lIns="90870" tIns="45436" rIns="90870" bIns="4543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6411"/>
          </a:xfrm>
          <a:prstGeom prst="rect">
            <a:avLst/>
          </a:prstGeom>
        </p:spPr>
        <p:txBody>
          <a:bodyPr vert="horz" lIns="90870" tIns="45436" rIns="90870" bIns="45436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0" tIns="45436" rIns="90870" bIns="4543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1"/>
          </a:xfrm>
          <a:prstGeom prst="rect">
            <a:avLst/>
          </a:prstGeom>
        </p:spPr>
        <p:txBody>
          <a:bodyPr vert="horz" lIns="90870" tIns="45436" rIns="90870" bIns="4543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889938" cy="496411"/>
          </a:xfrm>
          <a:prstGeom prst="rect">
            <a:avLst/>
          </a:prstGeom>
        </p:spPr>
        <p:txBody>
          <a:bodyPr vert="horz" lIns="90870" tIns="45436" rIns="90870" bIns="4543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30091"/>
            <a:ext cx="2889938" cy="496411"/>
          </a:xfrm>
          <a:prstGeom prst="rect">
            <a:avLst/>
          </a:prstGeom>
        </p:spPr>
        <p:txBody>
          <a:bodyPr vert="horz" lIns="90870" tIns="45436" rIns="90870" bIns="45436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Welcome</a:t>
            </a:r>
          </a:p>
          <a:p>
            <a:r>
              <a:rPr lang="en-GB" baseline="0" dirty="0" smtClean="0"/>
              <a:t>Introduction</a:t>
            </a:r>
          </a:p>
          <a:p>
            <a:r>
              <a:rPr lang="en-GB" baseline="0" dirty="0" smtClean="0"/>
              <a:t>Proviso that will attempt to answer all questions– anything we cant answer we will get back to you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14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89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Try and agree a date</a:t>
            </a:r>
          </a:p>
          <a:p>
            <a:endParaRPr lang="en-GB" dirty="0" smtClean="0"/>
          </a:p>
          <a:p>
            <a:endParaRPr lang="en-GB" baseline="0" dirty="0" smtClean="0"/>
          </a:p>
          <a:p>
            <a:r>
              <a:rPr lang="en-GB" baseline="0" dirty="0" smtClean="0"/>
              <a:t>Ask people to fill in evaluation form and collect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6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6439" y="6458400"/>
            <a:ext cx="2678112" cy="241300"/>
          </a:xfrm>
        </p:spPr>
        <p:txBody>
          <a:bodyPr lIns="0" tIns="0" rIns="0" bIns="0" anchor="t" anchorCtr="0"/>
          <a:lstStyle>
            <a:lvl1pPr algn="r"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3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000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4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45907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458400"/>
            <a:ext cx="1339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x of x 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7" r:id="rId3"/>
    <p:sldLayoutId id="2147483668" r:id="rId4"/>
    <p:sldLayoutId id="2147483667" r:id="rId5"/>
    <p:sldLayoutId id="2147483662" r:id="rId6"/>
    <p:sldLayoutId id="2147483664" r:id="rId7"/>
    <p:sldLayoutId id="2147483665" r:id="rId8"/>
    <p:sldLayoutId id="214748367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3" r:id="rId15"/>
    <p:sldLayoutId id="2147483675" r:id="rId16"/>
    <p:sldLayoutId id="2147483676" r:id="rId1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296167"/>
            <a:ext cx="7380915" cy="968675"/>
          </a:xfrm>
        </p:spPr>
        <p:txBody>
          <a:bodyPr/>
          <a:lstStyle/>
          <a:p>
            <a:r>
              <a:rPr lang="en-US" b="1" dirty="0" err="1" smtClean="0"/>
              <a:t>Exampro</a:t>
            </a:r>
            <a:r>
              <a:rPr lang="en-US" b="1" dirty="0" smtClean="0"/>
              <a:t> updates </a:t>
            </a:r>
            <a:br>
              <a:rPr lang="en-US" b="1" dirty="0" smtClean="0"/>
            </a:br>
            <a:r>
              <a:rPr lang="en-US" b="1" dirty="0" smtClean="0"/>
              <a:t>October 2016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611487"/>
            <a:ext cx="7918200" cy="2312937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		</a:t>
            </a:r>
          </a:p>
          <a:p>
            <a:r>
              <a:rPr lang="en-US" dirty="0"/>
              <a:t>				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40000" y="2611488"/>
            <a:ext cx="6270703" cy="2312935"/>
          </a:xfrm>
        </p:spPr>
        <p:txBody>
          <a:bodyPr/>
          <a:lstStyle/>
          <a:p>
            <a:r>
              <a:rPr lang="en-GB" dirty="0" smtClean="0"/>
              <a:t>GCSE Topic tests – 2 ways of generating test</a:t>
            </a:r>
            <a:br>
              <a:rPr lang="en-GB" dirty="0" smtClean="0"/>
            </a:br>
            <a:r>
              <a:rPr lang="en-GB" dirty="0" smtClean="0"/>
              <a:t> 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dirty="0" smtClean="0"/>
              <a:t>Ready </a:t>
            </a:r>
            <a:r>
              <a:rPr lang="en-GB" dirty="0"/>
              <a:t>made </a:t>
            </a:r>
            <a:r>
              <a:rPr lang="en-GB" dirty="0" smtClean="0"/>
              <a:t>end of topic 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	</a:t>
            </a:r>
            <a:r>
              <a:rPr lang="en-GB" dirty="0"/>
              <a:t>B</a:t>
            </a:r>
            <a:r>
              <a:rPr lang="en-GB" dirty="0" smtClean="0"/>
              <a:t>uild your own </a:t>
            </a:r>
            <a:endParaRPr lang="en-GB" dirty="0"/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252248"/>
            <a:ext cx="8045200" cy="620065"/>
          </a:xfrm>
        </p:spPr>
        <p:txBody>
          <a:bodyPr/>
          <a:lstStyle/>
          <a:p>
            <a:r>
              <a:rPr lang="en-GB" dirty="0" smtClean="0"/>
              <a:t>Build your own test form sorted bundles of questions – Trilogy 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504449"/>
            <a:ext cx="4200590" cy="306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0000" y="1135117"/>
            <a:ext cx="201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Click Search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84" y="2081047"/>
            <a:ext cx="3922319" cy="354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01255" y="1504449"/>
            <a:ext cx="248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Select  which science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 topic and sub topic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1" y="1006751"/>
            <a:ext cx="4290844" cy="380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804" y="1962807"/>
            <a:ext cx="4865437" cy="432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0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Refine search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463949"/>
            <a:ext cx="4983186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2883" y="1463949"/>
            <a:ext cx="286231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Search questions by:</a:t>
            </a:r>
            <a:br>
              <a:rPr lang="en-GB" dirty="0" smtClean="0">
                <a:solidFill>
                  <a:schemeClr val="bg1"/>
                </a:solidFill>
              </a:rPr>
            </a:b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Level 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1 = Low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2 = </a:t>
            </a:r>
            <a:r>
              <a:rPr lang="en-GB" dirty="0">
                <a:solidFill>
                  <a:schemeClr val="bg1"/>
                </a:solidFill>
              </a:rPr>
              <a:t>S</a:t>
            </a:r>
            <a:r>
              <a:rPr lang="en-GB" dirty="0" smtClean="0">
                <a:solidFill>
                  <a:schemeClr val="bg1"/>
                </a:solidFill>
              </a:rPr>
              <a:t>tandard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3 = High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Type of question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Short answer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+  </a:t>
            </a:r>
            <a:r>
              <a:rPr lang="en-GB" dirty="0" smtClean="0">
                <a:solidFill>
                  <a:schemeClr val="bg1"/>
                </a:solidFill>
              </a:rPr>
              <a:t>Extended </a:t>
            </a:r>
            <a:r>
              <a:rPr lang="en-GB" dirty="0">
                <a:solidFill>
                  <a:schemeClr val="bg1"/>
                </a:solidFill>
              </a:rPr>
              <a:t>writing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Maths requirements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Working scientifically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880538" y="3767959"/>
            <a:ext cx="189186" cy="18918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6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Drag and drop questions to New Document 1 and export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88" y="1481959"/>
            <a:ext cx="8492499" cy="465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9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 practical questions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In order to reflect the new AOs,  when constructing tests  teachers should include working scientifically questions and practical questions.</a:t>
            </a:r>
            <a:br>
              <a:rPr lang="en-GB" dirty="0" smtClean="0"/>
            </a:br>
            <a:endParaRPr lang="en-GB" dirty="0" smtClean="0"/>
          </a:p>
          <a:p>
            <a:pPr>
              <a:lnSpc>
                <a:spcPct val="100000"/>
              </a:lnSpc>
            </a:pPr>
            <a:r>
              <a:rPr lang="en-GB" dirty="0"/>
              <a:t>T</a:t>
            </a:r>
            <a:r>
              <a:rPr lang="en-GB" dirty="0" smtClean="0"/>
              <a:t>here </a:t>
            </a:r>
            <a:r>
              <a:rPr lang="en-GB" smtClean="0"/>
              <a:t>are a lot </a:t>
            </a:r>
            <a:r>
              <a:rPr lang="en-GB" dirty="0" smtClean="0"/>
              <a:t>of practical questions in the AQA Certificates  (iGCSE) science especially paper 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1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QA Chevin Pro Medium" pitchFamily="34" charset="0"/>
              </a:rPr>
              <a:t>Thank you </a:t>
            </a:r>
            <a:endParaRPr lang="en-US" dirty="0">
              <a:latin typeface="AQA Chevin Pro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786146"/>
              </p:ext>
            </p:extLst>
          </p:nvPr>
        </p:nvGraphicFramePr>
        <p:xfrm>
          <a:off x="539750" y="1731963"/>
          <a:ext cx="804545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2725"/>
                <a:gridCol w="402272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Contents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Slide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Homepage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Types of formative tests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Ready made end of topic tests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Exporting and saving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6-7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Sharing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8-9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Building your own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10-14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2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 page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2" y="1072055"/>
            <a:ext cx="6953705" cy="506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9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QA Chevin Pro Light" panose="020F0303030000060003" pitchFamily="34" charset="0"/>
              </a:rPr>
              <a:t>Two types of formative tests</a:t>
            </a:r>
            <a:endParaRPr lang="en-GB" dirty="0">
              <a:latin typeface="AQA Chevin Pro Light" panose="020F03030300000600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2238" y="1719359"/>
            <a:ext cx="8045200" cy="4406804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36" y="72078"/>
            <a:ext cx="1320681" cy="134714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15" y="2489253"/>
            <a:ext cx="5075522" cy="369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5738649" y="3564026"/>
            <a:ext cx="1450427" cy="14021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80593" y="1614808"/>
            <a:ext cx="520262" cy="8130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19807" y="124547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Build your own test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89076" y="2640696"/>
            <a:ext cx="1653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Ready made end of  topic tests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Menu of ready made end of topic tests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52" y="1545021"/>
            <a:ext cx="7019015" cy="459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0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 test, and export for printing or saving 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36" y="2450562"/>
            <a:ext cx="2997539" cy="290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9" y="2450562"/>
            <a:ext cx="3224054" cy="275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1632" y="1362559"/>
            <a:ext cx="366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ysClr val="windowText" lastClr="000000"/>
                </a:solidFill>
              </a:rPr>
              <a:t>1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6355" y="1362559"/>
            <a:ext cx="214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Click to select what to include </a:t>
            </a: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1623848" y="2008890"/>
            <a:ext cx="155525" cy="1002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14488" y="1731891"/>
            <a:ext cx="32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87038" y="1738797"/>
            <a:ext cx="264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Click icon to export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184636" y="2101223"/>
            <a:ext cx="1355833" cy="408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5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 sections for printed copy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1" y="1344285"/>
            <a:ext cx="46386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32786" y="1718441"/>
            <a:ext cx="2175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Tick required boxes and then export to save and print 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8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9" y="1637060"/>
            <a:ext cx="3224054" cy="275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6129" y="1367170"/>
            <a:ext cx="366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ysClr val="windowText" lastClr="000000"/>
                </a:solidFill>
              </a:rPr>
              <a:t>1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235" y="1367170"/>
            <a:ext cx="213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Click icon to export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2743200" y="1551836"/>
            <a:ext cx="316630" cy="299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24248" y="1367170"/>
            <a:ext cx="32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3232" y="5273068"/>
            <a:ext cx="353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Click Choose what to share icon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10" y="2011265"/>
            <a:ext cx="3195366" cy="310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6814995" y="4864435"/>
            <a:ext cx="709333" cy="49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53233" y="1364934"/>
            <a:ext cx="338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Enter Document name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724128" y="1694575"/>
            <a:ext cx="72008" cy="1734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153233" y="3953998"/>
            <a:ext cx="2069419" cy="8176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355811" y="4605394"/>
            <a:ext cx="2639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Click Save to online library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26826" y="4586971"/>
            <a:ext cx="32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24248" y="5273068"/>
            <a:ext cx="32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18974" y="43587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600" b="0" i="0" kern="1200">
                <a:solidFill>
                  <a:schemeClr val="bg2"/>
                </a:solidFill>
                <a:latin typeface="AQA Chevin Pro Light"/>
                <a:ea typeface="+mj-ea"/>
                <a:cs typeface="AQA Chevin Pro Light"/>
              </a:defRPr>
            </a:lvl1pPr>
          </a:lstStyle>
          <a:p>
            <a:r>
              <a:rPr lang="en-GB" dirty="0"/>
              <a:t>Select test, and export for sharing</a:t>
            </a:r>
          </a:p>
        </p:txBody>
      </p:sp>
    </p:spTree>
    <p:extLst>
      <p:ext uri="{BB962C8B-B14F-4D97-AF65-F5344CB8AC3E}">
        <p14:creationId xmlns:p14="http://schemas.microsoft.com/office/powerpoint/2010/main" val="25705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2217" y="1746914"/>
            <a:ext cx="241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Select what to share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2218" y="2779014"/>
            <a:ext cx="241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Click </a:t>
            </a:r>
            <a:r>
              <a:rPr lang="en-GB" dirty="0">
                <a:solidFill>
                  <a:schemeClr val="bg1"/>
                </a:solidFill>
              </a:rPr>
              <a:t>S</a:t>
            </a:r>
            <a:r>
              <a:rPr lang="en-GB" dirty="0" smtClean="0">
                <a:solidFill>
                  <a:schemeClr val="bg1"/>
                </a:solidFill>
              </a:rPr>
              <a:t>ave changes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2" y="1461289"/>
            <a:ext cx="4250582" cy="412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>
            <a:stCxn id="20" idx="1"/>
          </p:cNvCxnSpPr>
          <p:nvPr/>
        </p:nvCxnSpPr>
        <p:spPr>
          <a:xfrm flipH="1">
            <a:off x="3347864" y="1931580"/>
            <a:ext cx="1805369" cy="537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2" idx="1"/>
          </p:cNvCxnSpPr>
          <p:nvPr/>
        </p:nvCxnSpPr>
        <p:spPr>
          <a:xfrm flipH="1">
            <a:off x="3851531" y="2963680"/>
            <a:ext cx="1322212" cy="1764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53233" y="1746914"/>
            <a:ext cx="32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5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73743" y="2779014"/>
            <a:ext cx="32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2217" y="3798192"/>
            <a:ext cx="2096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Link can now be copied and sent to intended parties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53233" y="3798192"/>
            <a:ext cx="32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7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>
          <a:xfrm flipH="1" flipV="1">
            <a:off x="3203849" y="3524394"/>
            <a:ext cx="1949384" cy="458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534740" y="451638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600" b="0" i="0" kern="1200">
                <a:solidFill>
                  <a:schemeClr val="bg2"/>
                </a:solidFill>
                <a:latin typeface="AQA Chevin Pro Light"/>
                <a:ea typeface="+mj-ea"/>
                <a:cs typeface="AQA Chevin Pro Light"/>
              </a:defRPr>
            </a:lvl1pPr>
          </a:lstStyle>
          <a:p>
            <a:r>
              <a:rPr lang="en-GB" dirty="0" smtClean="0"/>
              <a:t>Choose what to share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8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AQA Presentation</Template>
  <TotalTime>2561</TotalTime>
  <Words>487</Words>
  <Application>Microsoft Office PowerPoint</Application>
  <PresentationFormat>On-screen Show (4:3)</PresentationFormat>
  <Paragraphs>110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AQA Presentation</vt:lpstr>
      <vt:lpstr>Exampro updates  October 2016</vt:lpstr>
      <vt:lpstr>Contents</vt:lpstr>
      <vt:lpstr>Home page </vt:lpstr>
      <vt:lpstr>Two types of formative tests</vt:lpstr>
      <vt:lpstr>Menu of ready made end of topic tests </vt:lpstr>
      <vt:lpstr>Select test, and export for printing or saving  </vt:lpstr>
      <vt:lpstr>Select sections for printed copy </vt:lpstr>
      <vt:lpstr>PowerPoint Presentation</vt:lpstr>
      <vt:lpstr>PowerPoint Presentation</vt:lpstr>
      <vt:lpstr>Build your own test form sorted bundles of questions – Trilogy  </vt:lpstr>
      <vt:lpstr>Select topic and sub topic </vt:lpstr>
      <vt:lpstr>Refine search</vt:lpstr>
      <vt:lpstr>Drag and drop questions to New Document 1 and export </vt:lpstr>
      <vt:lpstr>Extra practical questions 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Exampro updates October 2016 GCSE Topic tests – 2 ways of generating test</dc:title>
  <dc:creator>AQA</dc:creator>
  <cp:lastPrinted>2013-10-09T12:42:38Z</cp:lastPrinted>
  <dcterms:created xsi:type="dcterms:W3CDTF">2013-09-09T14:47:03Z</dcterms:created>
  <dcterms:modified xsi:type="dcterms:W3CDTF">2019-09-04T08:42:10Z</dcterms:modified>
</cp:coreProperties>
</file>