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F0D18E"/>
    <a:srgbClr val="C6D9F1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22/04/2015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estar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4000" b="1" dirty="0" err="1" smtClean="0"/>
              <a:t>ser</a:t>
            </a:r>
            <a:endParaRPr lang="en-GB" altLang="en-US" sz="4000" b="1" dirty="0" smtClean="0"/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081490"/>
              </p:ext>
            </p:extLst>
          </p:nvPr>
        </p:nvGraphicFramePr>
        <p:xfrm>
          <a:off x="250825" y="2174875"/>
          <a:ext cx="4246563" cy="31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692"/>
                <a:gridCol w="1725871"/>
              </a:tblGrid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GB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vosotros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sois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Uds</a:t>
                      </a:r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lang="en-GB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5" marR="91455" marT="45724" marB="45724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9" name="Text Placeholder 6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4000" b="1" dirty="0" err="1" smtClean="0"/>
              <a:t>estar</a:t>
            </a:r>
            <a:endParaRPr lang="en-GB" altLang="en-US" sz="4000" b="1" dirty="0" smtClean="0"/>
          </a:p>
        </p:txBody>
      </p:sp>
      <p:graphicFrame>
        <p:nvGraphicFramePr>
          <p:cNvPr id="10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134259"/>
              </p:ext>
            </p:extLst>
          </p:nvPr>
        </p:nvGraphicFramePr>
        <p:xfrm>
          <a:off x="4645025" y="2174875"/>
          <a:ext cx="4041775" cy="31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262"/>
                <a:gridCol w="1522513"/>
              </a:tblGrid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ú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</a:t>
                      </a:r>
                      <a:r>
                        <a:rPr lang="en-GB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nosotros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estamos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vosotros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estáis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ellos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ellas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Uds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</a:t>
                      </a:r>
                      <a:r>
                        <a:rPr lang="en-GB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án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0" b="31084"/>
          <a:stretch/>
        </p:blipFill>
        <p:spPr bwMode="auto">
          <a:xfrm>
            <a:off x="7827171" y="6436927"/>
            <a:ext cx="1260000" cy="359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6</TotalTime>
  <Words>46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2015-03-06T11:41:38Z</dcterms:created>
  <dcterms:modified xsi:type="dcterms:W3CDTF">2015-04-22T09:50:41Z</dcterms:modified>
</cp:coreProperties>
</file>