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263" r:id="rId2"/>
    <p:sldId id="275" r:id="rId3"/>
    <p:sldId id="294" r:id="rId4"/>
    <p:sldId id="291" r:id="rId5"/>
    <p:sldId id="274" r:id="rId6"/>
    <p:sldId id="276" r:id="rId7"/>
    <p:sldId id="283" r:id="rId8"/>
    <p:sldId id="284" r:id="rId9"/>
    <p:sldId id="278" r:id="rId10"/>
    <p:sldId id="285" r:id="rId11"/>
    <p:sldId id="277" r:id="rId12"/>
    <p:sldId id="286" r:id="rId13"/>
    <p:sldId id="287" r:id="rId14"/>
    <p:sldId id="279" r:id="rId15"/>
    <p:sldId id="288" r:id="rId16"/>
    <p:sldId id="289" r:id="rId17"/>
    <p:sldId id="290" r:id="rId18"/>
    <p:sldId id="280" r:id="rId19"/>
    <p:sldId id="281" r:id="rId20"/>
    <p:sldId id="282" r:id="rId21"/>
    <p:sldId id="292" r:id="rId22"/>
    <p:sldId id="293" r:id="rId23"/>
  </p:sldIdLst>
  <p:sldSz cx="9144000" cy="6858000" type="screen4x3"/>
  <p:notesSz cx="6805613" cy="9944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64A0"/>
    <a:srgbClr val="3273AF"/>
    <a:srgbClr val="783C2D"/>
    <a:srgbClr val="DC7D28"/>
    <a:srgbClr val="325F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470" autoAdjust="0"/>
  </p:normalViewPr>
  <p:slideViewPr>
    <p:cSldViewPr snapToGrid="0" snapToObjects="1" showGuides="1">
      <p:cViewPr>
        <p:scale>
          <a:sx n="80" d="100"/>
          <a:sy n="80" d="100"/>
        </p:scale>
        <p:origin x="-2514" y="-1086"/>
      </p:cViewPr>
      <p:guideLst>
        <p:guide orient="horz" pos="2157"/>
        <p:guide pos="28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6"/>
          </a:xfrm>
          <a:prstGeom prst="rect">
            <a:avLst/>
          </a:prstGeom>
        </p:spPr>
        <p:txBody>
          <a:bodyPr vert="horz" lIns="92263" tIns="46131" rIns="92263" bIns="4613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40" y="0"/>
            <a:ext cx="2949099" cy="497206"/>
          </a:xfrm>
          <a:prstGeom prst="rect">
            <a:avLst/>
          </a:prstGeom>
        </p:spPr>
        <p:txBody>
          <a:bodyPr vert="horz" lIns="92263" tIns="46131" rIns="92263" bIns="46131" rtlCol="0"/>
          <a:lstStyle>
            <a:lvl1pPr algn="r">
              <a:defRPr sz="1200"/>
            </a:lvl1pPr>
          </a:lstStyle>
          <a:p>
            <a:fld id="{ADA457E0-B7E6-E24E-BA12-0ABEC3185120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170"/>
            <a:ext cx="2949099" cy="497206"/>
          </a:xfrm>
          <a:prstGeom prst="rect">
            <a:avLst/>
          </a:prstGeom>
        </p:spPr>
        <p:txBody>
          <a:bodyPr vert="horz" lIns="92263" tIns="46131" rIns="92263" bIns="4613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40" y="9445170"/>
            <a:ext cx="2949099" cy="497206"/>
          </a:xfrm>
          <a:prstGeom prst="rect">
            <a:avLst/>
          </a:prstGeom>
        </p:spPr>
        <p:txBody>
          <a:bodyPr vert="horz" lIns="92263" tIns="46131" rIns="92263" bIns="46131" rtlCol="0" anchor="b"/>
          <a:lstStyle>
            <a:lvl1pPr algn="r">
              <a:defRPr sz="1200"/>
            </a:lvl1pPr>
          </a:lstStyle>
          <a:p>
            <a:fld id="{E188A59E-FE67-3043-A00A-EF9E0FCBDE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872257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6"/>
          </a:xfrm>
          <a:prstGeom prst="rect">
            <a:avLst/>
          </a:prstGeom>
        </p:spPr>
        <p:txBody>
          <a:bodyPr vert="horz" lIns="92263" tIns="46131" rIns="92263" bIns="4613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40" y="0"/>
            <a:ext cx="2949099" cy="497206"/>
          </a:xfrm>
          <a:prstGeom prst="rect">
            <a:avLst/>
          </a:prstGeom>
        </p:spPr>
        <p:txBody>
          <a:bodyPr vert="horz" lIns="92263" tIns="46131" rIns="92263" bIns="46131" rtlCol="0"/>
          <a:lstStyle>
            <a:lvl1pPr algn="r">
              <a:defRPr sz="1200"/>
            </a:lvl1pPr>
          </a:lstStyle>
          <a:p>
            <a:fld id="{538A8347-8DF1-B348-8F41-6E1345D82D34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6125"/>
            <a:ext cx="4973637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63" tIns="46131" rIns="92263" bIns="461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6"/>
          </a:xfrm>
          <a:prstGeom prst="rect">
            <a:avLst/>
          </a:prstGeom>
        </p:spPr>
        <p:txBody>
          <a:bodyPr vert="horz" lIns="92263" tIns="46131" rIns="92263" bIns="461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7206"/>
          </a:xfrm>
          <a:prstGeom prst="rect">
            <a:avLst/>
          </a:prstGeom>
        </p:spPr>
        <p:txBody>
          <a:bodyPr vert="horz" lIns="92263" tIns="46131" rIns="92263" bIns="4613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40" y="9445170"/>
            <a:ext cx="2949099" cy="497206"/>
          </a:xfrm>
          <a:prstGeom prst="rect">
            <a:avLst/>
          </a:prstGeom>
        </p:spPr>
        <p:txBody>
          <a:bodyPr vert="horz" lIns="92263" tIns="46131" rIns="92263" bIns="46131" rtlCol="0" anchor="b"/>
          <a:lstStyle>
            <a:lvl1pPr algn="r">
              <a:defRPr sz="1200"/>
            </a:lvl1pPr>
          </a:lstStyle>
          <a:p>
            <a:fld id="{D3A5C70C-4F3D-A24C-BE6B-90E4410CB3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84599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4153" y="6246646"/>
            <a:ext cx="8796168" cy="1657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892053"/>
            <a:ext cx="8796168" cy="1657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1303334"/>
            <a:ext cx="4114551" cy="968675"/>
          </a:xfrm>
        </p:spPr>
        <p:txBody>
          <a:bodyPr lIns="0" tIns="0" rIns="0" bIns="0" anchor="t" anchorCtr="0">
            <a:noAutofit/>
          </a:bodyPr>
          <a:lstStyle>
            <a:lvl1pPr algn="l">
              <a:lnSpc>
                <a:spcPts val="3800"/>
              </a:lnSpc>
              <a:defRPr sz="3600" baseline="0">
                <a:solidFill>
                  <a:schemeClr val="tx2"/>
                </a:solidFill>
                <a:latin typeface="AQA Chevin Pro Light"/>
              </a:defRPr>
            </a:lvl1pPr>
          </a:lstStyle>
          <a:p>
            <a:r>
              <a:rPr lang="en-US" dirty="0" smtClean="0"/>
              <a:t>Presentation</a:t>
            </a:r>
            <a:br>
              <a:rPr lang="en-US" dirty="0" smtClean="0"/>
            </a:br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40000" y="2611489"/>
            <a:ext cx="4114551" cy="37831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ts val="2600"/>
              </a:lnSpc>
              <a:buNone/>
              <a:defRPr sz="2400" b="0" i="0">
                <a:solidFill>
                  <a:schemeClr val="tx2"/>
                </a:solidFill>
                <a:latin typeface="AQA Chevin Pro Light"/>
                <a:cs typeface="AQA Chevin Pro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Presented by</a:t>
            </a:r>
            <a:br>
              <a:rPr lang="en-US" dirty="0" smtClean="0"/>
            </a:br>
            <a:endParaRPr lang="en-US" dirty="0" smtClean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1191693"/>
            <a:ext cx="4645025" cy="0"/>
          </a:xfrm>
          <a:prstGeom prst="line">
            <a:avLst/>
          </a:prstGeom>
          <a:ln w="7620" cap="rnd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0" y="2433050"/>
            <a:ext cx="4645025" cy="0"/>
          </a:xfrm>
          <a:prstGeom prst="line">
            <a:avLst/>
          </a:prstGeom>
          <a:ln w="38100" cap="rnd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0" y="6339600"/>
            <a:ext cx="8585200" cy="0"/>
          </a:xfrm>
          <a:prstGeom prst="line">
            <a:avLst/>
          </a:prstGeom>
          <a:ln w="7620" cap="rnd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 userDrawn="1"/>
        </p:nvSpPr>
        <p:spPr>
          <a:xfrm>
            <a:off x="7825042" y="6455753"/>
            <a:ext cx="971126" cy="40224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2" hasCustomPrompt="1"/>
          </p:nvPr>
        </p:nvSpPr>
        <p:spPr>
          <a:xfrm>
            <a:off x="539750" y="3058062"/>
            <a:ext cx="4114801" cy="338138"/>
          </a:xfrm>
        </p:spPr>
        <p:txBody>
          <a:bodyPr rIns="0"/>
          <a:lstStyle>
            <a:lvl1pPr marL="0" indent="0">
              <a:lnSpc>
                <a:spcPts val="2600"/>
              </a:lnSpc>
              <a:buFontTx/>
              <a:buNone/>
              <a:defRPr sz="2400" b="0" i="0">
                <a:solidFill>
                  <a:schemeClr val="tx2"/>
                </a:solidFill>
                <a:latin typeface="AQA Chevin Pro Light"/>
                <a:cs typeface="AQA Chevin Pro Light"/>
              </a:defRPr>
            </a:lvl1pPr>
          </a:lstStyle>
          <a:p>
            <a:pPr lvl="0"/>
            <a:r>
              <a:rPr lang="en-US" dirty="0" smtClean="0"/>
              <a:t>Date &lt;</a:t>
            </a:r>
            <a:r>
              <a:rPr lang="en-US" dirty="0" err="1" smtClean="0"/>
              <a:t>dd</a:t>
            </a:r>
            <a:r>
              <a:rPr lang="en-US" dirty="0" smtClean="0"/>
              <a:t>/mm/</a:t>
            </a:r>
            <a:r>
              <a:rPr lang="en-US" dirty="0" err="1" smtClean="0"/>
              <a:t>yyyy</a:t>
            </a:r>
            <a:r>
              <a:rPr lang="en-US" dirty="0" smtClean="0"/>
              <a:t>&gt;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869" y="278675"/>
            <a:ext cx="1240249" cy="557784"/>
          </a:xfrm>
          <a:prstGeom prst="rect">
            <a:avLst/>
          </a:prstGeom>
        </p:spPr>
      </p:pic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76438" y="6617829"/>
            <a:ext cx="2678400" cy="2412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lnSpc>
                <a:spcPts val="1000"/>
              </a:lnSpc>
              <a:defRPr sz="800" b="0" i="0">
                <a:solidFill>
                  <a:schemeClr val="tx1"/>
                </a:solidFill>
                <a:latin typeface="+mn-lt"/>
                <a:cs typeface="AQA Chevin Pro Light"/>
              </a:defRPr>
            </a:lvl1pPr>
          </a:lstStyle>
          <a:p>
            <a:r>
              <a:rPr lang="en-US" dirty="0" smtClean="0"/>
              <a:t>Copyright © AQA and its licensors. All rights reserved.</a:t>
            </a: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0000" y="6437723"/>
            <a:ext cx="69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704D4-DAEA-4D4A-A9DC-4373E3AC710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5207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Dark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Section title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ts val="1000"/>
              </a:lnSpc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Copyright © AQA and its licensors. All rights reserved.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540000" y="1731713"/>
            <a:ext cx="8045200" cy="440680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7845425" y="6459079"/>
            <a:ext cx="768350" cy="306846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QA_New_logo_20mm_no_strapline_WHITEOUT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000" y="6487200"/>
            <a:ext cx="719352" cy="246896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0000" y="6437723"/>
            <a:ext cx="69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704D4-DAEA-4D4A-A9DC-4373E3AC710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8944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Dark Turquoi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Section title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ts val="1000"/>
              </a:lnSpc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Copyright © AQA and its licensors. All rights reserved.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540000" y="1731713"/>
            <a:ext cx="8045200" cy="440680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7845425" y="6459079"/>
            <a:ext cx="768350" cy="306846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QA_New_logo_20mm_no_strapline_WHITEOUT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000" y="6487200"/>
            <a:ext cx="719352" cy="246896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0000" y="6437723"/>
            <a:ext cx="69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704D4-DAEA-4D4A-A9DC-4373E3AC710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7785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Dark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Section title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ts val="1000"/>
              </a:lnSpc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Copyright © AQA and its licensors. All rights reserved.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540000" y="1731713"/>
            <a:ext cx="8045200" cy="440680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7845425" y="6459079"/>
            <a:ext cx="768350" cy="306846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QA_New_logo_20mm_no_strapline_WHITEOUT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000" y="6487200"/>
            <a:ext cx="719352" cy="246896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0000" y="6437723"/>
            <a:ext cx="69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704D4-DAEA-4D4A-A9DC-4373E3AC710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8779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Dark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Section title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ts val="1000"/>
              </a:lnSpc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Copyright © AQA and its licensors. All rights reserved.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540000" y="1731713"/>
            <a:ext cx="8045200" cy="440680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7845425" y="6459079"/>
            <a:ext cx="768350" cy="306846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QA_New_logo_20mm_no_strapline_WHITEOUT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000" y="6487200"/>
            <a:ext cx="719352" cy="246896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0000" y="6437723"/>
            <a:ext cx="69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704D4-DAEA-4D4A-A9DC-4373E3AC710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7853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Dark Vio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Section title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ts val="1000"/>
              </a:lnSpc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Copyright © AQA and its licensors. All rights reserved.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540000" y="1731713"/>
            <a:ext cx="8045200" cy="440680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7845425" y="6459079"/>
            <a:ext cx="768350" cy="306846"/>
          </a:xfrm>
          <a:prstGeom prst="rect">
            <a:avLst/>
          </a:prstGeom>
          <a:solidFill>
            <a:srgbClr val="6464A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QA_New_logo_20mm_no_strapline_WHITEOUT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000" y="6487200"/>
            <a:ext cx="719352" cy="246896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0000" y="6437723"/>
            <a:ext cx="69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704D4-DAEA-4D4A-A9DC-4373E3AC710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777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Dark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Section title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ts val="1000"/>
              </a:lnSpc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Copyright © AQA and its licensors. All rights reserved.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540000" y="1731713"/>
            <a:ext cx="8045200" cy="440680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7845425" y="6459079"/>
            <a:ext cx="768350" cy="306846"/>
          </a:xfrm>
          <a:prstGeom prst="rect">
            <a:avLst/>
          </a:prstGeom>
          <a:solidFill>
            <a:srgbClr val="325F7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QA_New_logo_20mm_no_strapline_WHITEOUT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000" y="6487200"/>
            <a:ext cx="719352" cy="246896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0000" y="6437723"/>
            <a:ext cx="69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704D4-DAEA-4D4A-A9DC-4373E3AC710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5063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Dark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Section title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ts val="1000"/>
              </a:lnSpc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Copyright © AQA and its licensors. All rights reserved.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540000" y="1731713"/>
            <a:ext cx="8045200" cy="440680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7845425" y="6459079"/>
            <a:ext cx="768350" cy="306846"/>
          </a:xfrm>
          <a:prstGeom prst="rect">
            <a:avLst/>
          </a:prstGeom>
          <a:solidFill>
            <a:srgbClr val="DC7D2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QA_New_logo_20mm_no_strapline_WHITEOUT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000" y="6487200"/>
            <a:ext cx="719352" cy="246896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0000" y="6437723"/>
            <a:ext cx="69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704D4-DAEA-4D4A-A9DC-4373E3AC710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94016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Dark Bri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Section title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ts val="1000"/>
              </a:lnSpc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Copyright © AQA and its licensors. All rights reserved.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540000" y="1731713"/>
            <a:ext cx="8045200" cy="440680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7845425" y="6459079"/>
            <a:ext cx="768350" cy="306846"/>
          </a:xfrm>
          <a:prstGeom prst="rect">
            <a:avLst/>
          </a:prstGeom>
          <a:solidFill>
            <a:srgbClr val="783C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QA_New_logo_20mm_no_strapline_WHITEOUT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000" y="6487200"/>
            <a:ext cx="719352" cy="246896"/>
          </a:xfrm>
          <a:prstGeom prst="rect">
            <a:avLst/>
          </a:prstGeom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0000" y="6437723"/>
            <a:ext cx="69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704D4-DAEA-4D4A-A9DC-4373E3AC710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9165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40000" y="1731713"/>
            <a:ext cx="8045200" cy="440680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76438" y="6617829"/>
            <a:ext cx="2678400" cy="2412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lnSpc>
                <a:spcPts val="1000"/>
              </a:lnSpc>
              <a:defRPr sz="800" b="0" i="0">
                <a:solidFill>
                  <a:schemeClr val="tx1"/>
                </a:solidFill>
                <a:latin typeface="+mn-lt"/>
                <a:cs typeface="AQA Chevin Pro Light"/>
              </a:defRPr>
            </a:lvl1pPr>
          </a:lstStyle>
          <a:p>
            <a:r>
              <a:rPr lang="en-US" dirty="0" smtClean="0"/>
              <a:t>Copyright © AQA and its licensors.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0000" y="6437723"/>
            <a:ext cx="69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704D4-DAEA-4D4A-A9DC-4373E3AC710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876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ts val="1000"/>
              </a:lnSpc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Copyright © AQA and its licensors. All rights reserved.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540000" y="1731713"/>
            <a:ext cx="8045200" cy="440680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7845425" y="6459079"/>
            <a:ext cx="768350" cy="306846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QA_New_logo_20mm_no_strapline_WHITEOUT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000" y="6487200"/>
            <a:ext cx="719352" cy="246896"/>
          </a:xfrm>
          <a:prstGeom prst="rect">
            <a:avLst/>
          </a:prstGeom>
        </p:spPr>
      </p:pic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0000" y="6437723"/>
            <a:ext cx="69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704D4-DAEA-4D4A-A9DC-4373E3AC710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53803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Section title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Copyright © AQA and its licensors. All rights reserved.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40000" y="1731713"/>
            <a:ext cx="8045200" cy="440680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0000" y="6437723"/>
            <a:ext cx="69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704D4-DAEA-4D4A-A9DC-4373E3AC710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462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AQA and its licensors. All rights reserved.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540000" y="1731600"/>
            <a:ext cx="8046000" cy="440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0000" y="6437723"/>
            <a:ext cx="69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704D4-DAEA-4D4A-A9DC-4373E3AC710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946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dirty="0" smtClean="0"/>
              <a:t>Insert video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ts val="1000"/>
              </a:lnSpc>
              <a:defRPr/>
            </a:lvl1pPr>
          </a:lstStyle>
          <a:p>
            <a:r>
              <a:rPr lang="en-US" dirty="0" smtClean="0"/>
              <a:t>Copyright © AQA and its licensors.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0000" y="6437723"/>
            <a:ext cx="69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704D4-DAEA-4D4A-A9DC-4373E3AC710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467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ext and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0000" y="1727271"/>
            <a:ext cx="4546350" cy="4406400"/>
          </a:xfrm>
        </p:spPr>
        <p:txBody>
          <a:bodyPr rIns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  <a:lvl6pPr>
              <a:defRPr sz="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394324" y="1727199"/>
            <a:ext cx="3190875" cy="4406400"/>
          </a:xfrm>
        </p:spPr>
        <p:txBody>
          <a:bodyPr rIns="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Insert image or graphic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ts val="1000"/>
              </a:lnSpc>
              <a:defRPr/>
            </a:lvl1pPr>
          </a:lstStyle>
          <a:p>
            <a:r>
              <a:rPr lang="en-US" dirty="0" smtClean="0"/>
              <a:t>Copyright © AQA and its licensors. All rights reserved.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0000" y="6437723"/>
            <a:ext cx="69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704D4-DAEA-4D4A-A9DC-4373E3AC710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452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899455"/>
            <a:ext cx="8768155" cy="22116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ts val="1000"/>
              </a:lnSpc>
              <a:defRPr/>
            </a:lvl1pPr>
          </a:lstStyle>
          <a:p>
            <a:r>
              <a:rPr lang="en-US" dirty="0" smtClean="0"/>
              <a:t>Copyright © AQA and its licensors. All rights reserved.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1666873"/>
            <a:ext cx="4028825" cy="494942"/>
          </a:xfrm>
        </p:spPr>
        <p:txBody>
          <a:bodyPr lIns="0" tIns="0" rIns="0" bIns="0" anchor="t" anchorCtr="0">
            <a:noAutofit/>
          </a:bodyPr>
          <a:lstStyle>
            <a:lvl1pPr algn="l">
              <a:lnSpc>
                <a:spcPts val="38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Thank you</a:t>
            </a:r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0" y="1191600"/>
            <a:ext cx="4645025" cy="0"/>
          </a:xfrm>
          <a:prstGeom prst="line">
            <a:avLst/>
          </a:prstGeom>
          <a:ln w="7620" cap="rnd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0" y="2309805"/>
            <a:ext cx="4645025" cy="0"/>
          </a:xfrm>
          <a:prstGeom prst="line">
            <a:avLst/>
          </a:prstGeom>
          <a:ln w="38100" cap="rnd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 userDrawn="1"/>
        </p:nvSpPr>
        <p:spPr>
          <a:xfrm>
            <a:off x="7780867" y="6458400"/>
            <a:ext cx="829733" cy="3651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AQA_New_logo_no_strapline_RGB_1.5cm_deep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50" y="278675"/>
            <a:ext cx="1618488" cy="557784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0000" y="6437723"/>
            <a:ext cx="69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704D4-DAEA-4D4A-A9DC-4373E3AC710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416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title Dark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Section title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ts val="1000"/>
              </a:lnSpc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Copyright © AQA and its licensors. All rights reserved.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540000" y="1731713"/>
            <a:ext cx="8045200" cy="440680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7845425" y="6459079"/>
            <a:ext cx="768350" cy="30684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QA_New_logo_20mm_no_strapline_WHITEOUT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000" y="6487200"/>
            <a:ext cx="719352" cy="246896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0000" y="6437723"/>
            <a:ext cx="69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704D4-DAEA-4D4A-A9DC-4373E3AC710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1481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0000" y="441132"/>
            <a:ext cx="8045200" cy="431181"/>
          </a:xfrm>
          <a:prstGeom prst="rect">
            <a:avLst/>
          </a:prstGeom>
        </p:spPr>
        <p:txBody>
          <a:bodyPr vert="horz" lIns="0" tIns="0" rIns="91440" bIns="0" rtlCol="0" anchor="t" anchorCtr="0">
            <a:noAutofit/>
          </a:bodyPr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00" y="1731713"/>
            <a:ext cx="8045200" cy="4406804"/>
          </a:xfrm>
          <a:prstGeom prst="rect">
            <a:avLst/>
          </a:prstGeom>
        </p:spPr>
        <p:txBody>
          <a:bodyPr vert="horz" lIns="0" tIns="0" rIns="91440" bIns="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76438" y="6617829"/>
            <a:ext cx="2678400" cy="2412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lnSpc>
                <a:spcPts val="1000"/>
              </a:lnSpc>
              <a:defRPr sz="800" b="0" i="0">
                <a:solidFill>
                  <a:schemeClr val="tx1"/>
                </a:solidFill>
                <a:latin typeface="+mn-lt"/>
                <a:cs typeface="AQA Chevin Pro Light"/>
              </a:defRPr>
            </a:lvl1pPr>
          </a:lstStyle>
          <a:p>
            <a:r>
              <a:rPr lang="en-US" dirty="0" smtClean="0"/>
              <a:t>Copyright © AQA and its licensors. All rights reserved.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962025"/>
            <a:ext cx="8585200" cy="0"/>
          </a:xfrm>
          <a:prstGeom prst="line">
            <a:avLst/>
          </a:prstGeom>
          <a:ln w="7620" cap="rnd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0" y="6340475"/>
            <a:ext cx="8585200" cy="0"/>
          </a:xfrm>
          <a:prstGeom prst="line">
            <a:avLst/>
          </a:prstGeom>
          <a:ln w="7620" cap="rnd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186" y="6487200"/>
            <a:ext cx="548980" cy="2468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0000" y="6437723"/>
            <a:ext cx="69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704D4-DAEA-4D4A-A9DC-4373E3AC710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071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9" r:id="rId2"/>
    <p:sldLayoutId id="2147483677" r:id="rId3"/>
    <p:sldLayoutId id="2147483680" r:id="rId4"/>
    <p:sldLayoutId id="2147483667" r:id="rId5"/>
    <p:sldLayoutId id="2147483662" r:id="rId6"/>
    <p:sldLayoutId id="2147483664" r:id="rId7"/>
    <p:sldLayoutId id="2147483665" r:id="rId8"/>
    <p:sldLayoutId id="2147483678" r:id="rId9"/>
    <p:sldLayoutId id="2147483669" r:id="rId10"/>
    <p:sldLayoutId id="2147483670" r:id="rId11"/>
    <p:sldLayoutId id="2147483671" r:id="rId12"/>
    <p:sldLayoutId id="2147483672" r:id="rId13"/>
    <p:sldLayoutId id="2147483674" r:id="rId14"/>
    <p:sldLayoutId id="2147483673" r:id="rId15"/>
    <p:sldLayoutId id="2147483675" r:id="rId16"/>
    <p:sldLayoutId id="2147483676" r:id="rId17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lnSpc>
          <a:spcPts val="2800"/>
        </a:lnSpc>
        <a:spcBef>
          <a:spcPct val="0"/>
        </a:spcBef>
        <a:buNone/>
        <a:defRPr sz="2600" b="0" i="0" kern="1200">
          <a:solidFill>
            <a:schemeClr val="tx2"/>
          </a:solidFill>
          <a:latin typeface="AQA Chevin Pro Light"/>
          <a:ea typeface="+mj-ea"/>
          <a:cs typeface="AQA Chevin Pro Light"/>
        </a:defRPr>
      </a:lvl1pPr>
    </p:titleStyle>
    <p:bodyStyle>
      <a:lvl1pPr marL="342900" indent="-342900" algn="l" defTabSz="457200" rtl="0" eaLnBrk="1" latinLnBrk="0" hangingPunct="1">
        <a:lnSpc>
          <a:spcPts val="2000"/>
        </a:lnSpc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lnSpc>
          <a:spcPts val="2000"/>
        </a:lnSpc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lnSpc>
          <a:spcPts val="2000"/>
        </a:lnSpc>
        <a:spcBef>
          <a:spcPct val="20000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lnSpc>
          <a:spcPts val="2000"/>
        </a:lnSpc>
        <a:spcBef>
          <a:spcPct val="20000"/>
        </a:spcBef>
        <a:buFont typeface="Arial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lnSpc>
          <a:spcPts val="2000"/>
        </a:lnSpc>
        <a:spcBef>
          <a:spcPct val="20000"/>
        </a:spcBef>
        <a:buFont typeface="Arial"/>
        <a:buChar char="»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indent="0" algn="l" defTabSz="457200" rtl="0" eaLnBrk="1" latinLnBrk="0" hangingPunct="1">
        <a:spcBef>
          <a:spcPct val="20000"/>
        </a:spcBef>
        <a:buFont typeface="Arial"/>
        <a:buNone/>
        <a:defRPr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00" y="1303334"/>
            <a:ext cx="7345216" cy="968675"/>
          </a:xfrm>
        </p:spPr>
        <p:txBody>
          <a:bodyPr/>
          <a:lstStyle/>
          <a:p>
            <a:r>
              <a:rPr lang="en-GB" smtClean="0"/>
              <a:t>Role-play </a:t>
            </a:r>
            <a:r>
              <a:rPr lang="en-GB" dirty="0"/>
              <a:t>p</a:t>
            </a:r>
            <a:r>
              <a:rPr lang="en-GB" smtClean="0"/>
              <a:t>ractice</a:t>
            </a:r>
            <a:r>
              <a:rPr lang="en-GB" dirty="0" smtClean="0"/>
              <a:t>: GCSE Spanish, paper 2, Speaking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Specimen assessment materials (first set)</a:t>
            </a:r>
          </a:p>
          <a:p>
            <a:r>
              <a:rPr lang="en-US" smtClean="0"/>
              <a:t>for the 2018 examination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34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Foundation role-play 6 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40000" y="1835888"/>
            <a:ext cx="8045200" cy="444795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empleo</a:t>
            </a:r>
            <a:r>
              <a:rPr lang="en-US" dirty="0" smtClean="0"/>
              <a:t> </a:t>
            </a:r>
            <a:r>
              <a:rPr lang="en-US" dirty="0" err="1" smtClean="0"/>
              <a:t>ahora</a:t>
            </a:r>
            <a:r>
              <a:rPr lang="en-US" dirty="0" smtClean="0"/>
              <a:t> – </a:t>
            </a:r>
            <a:r>
              <a:rPr lang="en-US" dirty="0" err="1" smtClean="0"/>
              <a:t>dónde</a:t>
            </a:r>
            <a:r>
              <a:rPr lang="en-US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en-US" b="1" dirty="0" err="1" smtClean="0">
                <a:solidFill>
                  <a:srgbClr val="0070C0"/>
                </a:solidFill>
              </a:rPr>
              <a:t>Trabajo</a:t>
            </a:r>
            <a:r>
              <a:rPr lang="en-US" b="1" dirty="0" smtClean="0">
                <a:solidFill>
                  <a:srgbClr val="0070C0"/>
                </a:solidFill>
              </a:rPr>
              <a:t> en un café.</a:t>
            </a:r>
          </a:p>
          <a:p>
            <a:pPr>
              <a:lnSpc>
                <a:spcPct val="100000"/>
              </a:lnSpc>
            </a:pP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trabajo</a:t>
            </a:r>
            <a:r>
              <a:rPr lang="en-US" dirty="0" smtClean="0"/>
              <a:t> (</a:t>
            </a:r>
            <a:r>
              <a:rPr lang="en-US" b="1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actividad</a:t>
            </a:r>
            <a:r>
              <a:rPr lang="en-US" dirty="0" smtClean="0"/>
              <a:t>).</a:t>
            </a:r>
          </a:p>
          <a:p>
            <a:pPr>
              <a:lnSpc>
                <a:spcPct val="100000"/>
              </a:lnSpc>
            </a:pPr>
            <a:r>
              <a:rPr lang="en-US" b="1" dirty="0" err="1" smtClean="0">
                <a:solidFill>
                  <a:srgbClr val="0070C0"/>
                </a:solidFill>
              </a:rPr>
              <a:t>Sirvo</a:t>
            </a:r>
            <a:r>
              <a:rPr lang="en-US" b="1" dirty="0" smtClean="0">
                <a:solidFill>
                  <a:srgbClr val="0070C0"/>
                </a:solidFill>
              </a:rPr>
              <a:t> a los </a:t>
            </a:r>
            <a:r>
              <a:rPr lang="en-US" b="1" dirty="0" err="1" smtClean="0">
                <a:solidFill>
                  <a:srgbClr val="0070C0"/>
                </a:solidFill>
              </a:rPr>
              <a:t>clientes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dirty="0" err="1" smtClean="0"/>
              <a:t>Tus</a:t>
            </a:r>
            <a:r>
              <a:rPr lang="en-US" dirty="0" smtClean="0"/>
              <a:t> </a:t>
            </a:r>
            <a:r>
              <a:rPr lang="en-US" dirty="0" err="1" smtClean="0"/>
              <a:t>compañeros</a:t>
            </a:r>
            <a:r>
              <a:rPr lang="en-US" dirty="0" smtClean="0"/>
              <a:t> de </a:t>
            </a:r>
            <a:r>
              <a:rPr lang="en-US" dirty="0" err="1" smtClean="0"/>
              <a:t>trabajo</a:t>
            </a:r>
            <a:r>
              <a:rPr lang="en-US" dirty="0" smtClean="0"/>
              <a:t> (</a:t>
            </a:r>
            <a:r>
              <a:rPr lang="en-US" b="1" dirty="0" smtClean="0"/>
              <a:t>un</a:t>
            </a:r>
            <a:r>
              <a:rPr lang="en-US" dirty="0" smtClean="0"/>
              <a:t> </a:t>
            </a:r>
            <a:r>
              <a:rPr lang="en-US" dirty="0" err="1" smtClean="0"/>
              <a:t>detalle</a:t>
            </a:r>
            <a:r>
              <a:rPr lang="en-US" dirty="0" smtClean="0"/>
              <a:t>).</a:t>
            </a:r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Son </a:t>
            </a:r>
            <a:r>
              <a:rPr lang="en-US" b="1" dirty="0" err="1" smtClean="0">
                <a:solidFill>
                  <a:srgbClr val="0070C0"/>
                </a:solidFill>
              </a:rPr>
              <a:t>muy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divertidos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b="1" dirty="0" smtClean="0"/>
              <a:t>!</a:t>
            </a:r>
            <a:endParaRPr lang="en-US" dirty="0" smtClean="0"/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Es </a:t>
            </a:r>
            <a:r>
              <a:rPr lang="en-US" b="1" dirty="0" err="1" smtClean="0">
                <a:solidFill>
                  <a:srgbClr val="0070C0"/>
                </a:solidFill>
              </a:rPr>
              <a:t>importante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lnSpc>
                <a:spcPct val="100000"/>
              </a:lnSpc>
            </a:pPr>
            <a:r>
              <a:rPr lang="en-US" b="1" dirty="0" smtClean="0"/>
              <a:t>?</a:t>
            </a:r>
            <a:r>
              <a:rPr lang="en-US" dirty="0" smtClean="0"/>
              <a:t> El </a:t>
            </a:r>
            <a:r>
              <a:rPr lang="en-US" dirty="0" err="1" smtClean="0"/>
              <a:t>futuro</a:t>
            </a:r>
            <a:r>
              <a:rPr lang="en-US" dirty="0" smtClean="0"/>
              <a:t> – </a:t>
            </a:r>
            <a:r>
              <a:rPr lang="en-US" dirty="0" err="1" smtClean="0"/>
              <a:t>qué</a:t>
            </a:r>
            <a:r>
              <a:rPr lang="en-US" dirty="0" smtClean="0"/>
              <a:t>. </a:t>
            </a:r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¿</a:t>
            </a:r>
            <a:r>
              <a:rPr lang="en-US" b="1" dirty="0" err="1" smtClean="0">
                <a:solidFill>
                  <a:srgbClr val="0070C0"/>
                </a:solidFill>
              </a:rPr>
              <a:t>Quieres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trabajar</a:t>
            </a:r>
            <a:r>
              <a:rPr lang="en-US" b="1" dirty="0" smtClean="0">
                <a:solidFill>
                  <a:srgbClr val="0070C0"/>
                </a:solidFill>
              </a:rPr>
              <a:t> en </a:t>
            </a:r>
            <a:r>
              <a:rPr lang="en-US" b="1" dirty="0" err="1" smtClean="0">
                <a:solidFill>
                  <a:srgbClr val="0070C0"/>
                </a:solidFill>
              </a:rPr>
              <a:t>España</a:t>
            </a:r>
            <a:r>
              <a:rPr lang="en-US" b="1" dirty="0" smtClean="0">
                <a:solidFill>
                  <a:srgbClr val="0070C0"/>
                </a:solidFill>
              </a:rPr>
              <a:t> en el </a:t>
            </a:r>
            <a:r>
              <a:rPr lang="en-US" b="1" dirty="0" err="1" smtClean="0">
                <a:solidFill>
                  <a:srgbClr val="0070C0"/>
                </a:solidFill>
              </a:rPr>
              <a:t>futuro</a:t>
            </a:r>
            <a:r>
              <a:rPr lang="en-US" b="1" dirty="0" smtClean="0">
                <a:solidFill>
                  <a:srgbClr val="0070C0"/>
                </a:solidFill>
              </a:rPr>
              <a:t>?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© AQA and its licensors.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D4704D4-DAEA-4D4A-A9DC-4373E3AC7101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632238" y="1137684"/>
            <a:ext cx="8045200" cy="698204"/>
          </a:xfrm>
          <a:prstGeom prst="rect">
            <a:avLst/>
          </a:prstGeom>
        </p:spPr>
        <p:txBody>
          <a:bodyPr vert="horz" lIns="0" tIns="0" rIns="91440" bIns="0" rtlCol="0">
            <a:noAutofit/>
          </a:bodyPr>
          <a:lstStyle/>
          <a:p>
            <a:pPr lvl="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dirty="0" err="1" smtClean="0">
                <a:solidFill>
                  <a:srgbClr val="FF0000"/>
                </a:solidFill>
              </a:rPr>
              <a:t>Estás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hablando</a:t>
            </a:r>
            <a:r>
              <a:rPr lang="en-US" dirty="0" smtClean="0">
                <a:solidFill>
                  <a:srgbClr val="FF0000"/>
                </a:solidFill>
              </a:rPr>
              <a:t> con </a:t>
            </a:r>
            <a:r>
              <a:rPr lang="en-US" dirty="0" err="1" smtClean="0">
                <a:solidFill>
                  <a:srgbClr val="FF0000"/>
                </a:solidFill>
              </a:rPr>
              <a:t>tu</a:t>
            </a:r>
            <a:r>
              <a:rPr lang="en-US" dirty="0" smtClean="0">
                <a:solidFill>
                  <a:srgbClr val="FF0000"/>
                </a:solidFill>
              </a:rPr>
              <a:t> amigo </a:t>
            </a:r>
            <a:r>
              <a:rPr lang="en-US" dirty="0" err="1" smtClean="0">
                <a:solidFill>
                  <a:srgbClr val="FF0000"/>
                </a:solidFill>
              </a:rPr>
              <a:t>español</a:t>
            </a:r>
            <a:r>
              <a:rPr lang="en-US" dirty="0" smtClean="0">
                <a:solidFill>
                  <a:srgbClr val="FF0000"/>
                </a:solidFill>
              </a:rPr>
              <a:t>/</a:t>
            </a:r>
            <a:r>
              <a:rPr lang="en-US" dirty="0" err="1" smtClean="0">
                <a:solidFill>
                  <a:srgbClr val="FF0000"/>
                </a:solidFill>
              </a:rPr>
              <a:t>tu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amiga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española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sobre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trabajar</a:t>
            </a:r>
            <a:r>
              <a:rPr lang="en-US" dirty="0" smtClean="0">
                <a:solidFill>
                  <a:srgbClr val="FF0000"/>
                </a:solidFill>
              </a:rPr>
              <a:t> y el </a:t>
            </a:r>
            <a:r>
              <a:rPr lang="en-US" dirty="0" err="1" smtClean="0">
                <a:solidFill>
                  <a:srgbClr val="FF0000"/>
                </a:solidFill>
              </a:rPr>
              <a:t>futuro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marL="342900" marR="0" lvl="0" indent="-342900" algn="l" defTabSz="457200" rtl="0" eaLnBrk="1" fontAlgn="auto" latinLnBrk="0" hangingPunct="1">
              <a:lnSpc>
                <a:spcPts val="2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91662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Foundation role-play 7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40000" y="1835888"/>
            <a:ext cx="8045200" cy="444795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 err="1" smtClean="0"/>
              <a:t>Una</a:t>
            </a:r>
            <a:r>
              <a:rPr lang="en-US" dirty="0" smtClean="0"/>
              <a:t> mesa – </a:t>
            </a:r>
            <a:r>
              <a:rPr lang="en-US" dirty="0" err="1" smtClean="0"/>
              <a:t>cuántas</a:t>
            </a:r>
            <a:r>
              <a:rPr lang="en-US" dirty="0" smtClean="0"/>
              <a:t> personas.</a:t>
            </a:r>
          </a:p>
          <a:p>
            <a:pPr>
              <a:lnSpc>
                <a:spcPct val="100000"/>
              </a:lnSpc>
            </a:pPr>
            <a:r>
              <a:rPr lang="en-US" b="1" dirty="0" err="1" smtClean="0">
                <a:solidFill>
                  <a:srgbClr val="0070C0"/>
                </a:solidFill>
              </a:rPr>
              <a:t>Quisiera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una</a:t>
            </a:r>
            <a:r>
              <a:rPr lang="en-US" b="1" dirty="0" smtClean="0">
                <a:solidFill>
                  <a:srgbClr val="0070C0"/>
                </a:solidFill>
              </a:rPr>
              <a:t> mesa </a:t>
            </a:r>
            <a:r>
              <a:rPr lang="en-US" b="1" dirty="0" err="1" smtClean="0">
                <a:solidFill>
                  <a:srgbClr val="0070C0"/>
                </a:solidFill>
              </a:rPr>
              <a:t>para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cuatro</a:t>
            </a:r>
            <a:r>
              <a:rPr lang="en-US" b="1" dirty="0" smtClean="0">
                <a:solidFill>
                  <a:srgbClr val="0070C0"/>
                </a:solidFill>
              </a:rPr>
              <a:t> personas, </a:t>
            </a:r>
            <a:r>
              <a:rPr lang="en-US" b="1" dirty="0" err="1" smtClean="0">
                <a:solidFill>
                  <a:srgbClr val="0070C0"/>
                </a:solidFill>
              </a:rPr>
              <a:t>por</a:t>
            </a:r>
            <a:r>
              <a:rPr lang="en-US" b="1" dirty="0" smtClean="0">
                <a:solidFill>
                  <a:srgbClr val="0070C0"/>
                </a:solidFill>
              </a:rPr>
              <a:t> favor.</a:t>
            </a:r>
          </a:p>
          <a:p>
            <a:pPr>
              <a:lnSpc>
                <a:spcPct val="100000"/>
              </a:lnSpc>
            </a:pPr>
            <a:r>
              <a:rPr lang="en-US" dirty="0" err="1" smtClean="0"/>
              <a:t>Una</a:t>
            </a:r>
            <a:r>
              <a:rPr lang="en-US" dirty="0" smtClean="0"/>
              <a:t> mesa – </a:t>
            </a:r>
            <a:r>
              <a:rPr lang="en-US" dirty="0" err="1" smtClean="0"/>
              <a:t>dónde</a:t>
            </a:r>
            <a:r>
              <a:rPr lang="en-US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en-US" b="1" dirty="0" err="1" smtClean="0">
                <a:solidFill>
                  <a:srgbClr val="0070C0"/>
                </a:solidFill>
              </a:rPr>
              <a:t>Quiero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estar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lejos</a:t>
            </a:r>
            <a:r>
              <a:rPr lang="en-US" b="1" dirty="0" smtClean="0">
                <a:solidFill>
                  <a:srgbClr val="0070C0"/>
                </a:solidFill>
              </a:rPr>
              <a:t> de la </a:t>
            </a:r>
            <a:r>
              <a:rPr lang="en-US" b="1" dirty="0" err="1" smtClean="0">
                <a:solidFill>
                  <a:srgbClr val="0070C0"/>
                </a:solidFill>
              </a:rPr>
              <a:t>puerta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b="1" dirty="0" smtClean="0"/>
              <a:t>!</a:t>
            </a:r>
          </a:p>
          <a:p>
            <a:pPr>
              <a:lnSpc>
                <a:spcPct val="100000"/>
              </a:lnSpc>
            </a:pPr>
            <a:r>
              <a:rPr lang="en-US" b="1" dirty="0" err="1" smtClean="0">
                <a:solidFill>
                  <a:srgbClr val="0070C0"/>
                </a:solidFill>
              </a:rPr>
              <a:t>Limonada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b="1" dirty="0" smtClean="0"/>
              <a:t>? </a:t>
            </a:r>
            <a:r>
              <a:rPr lang="en-US" dirty="0" err="1" smtClean="0"/>
              <a:t>Precio</a:t>
            </a:r>
            <a:r>
              <a:rPr lang="en-US" dirty="0" smtClean="0"/>
              <a:t> de la comida.</a:t>
            </a:r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¿</a:t>
            </a:r>
            <a:r>
              <a:rPr lang="en-US" b="1" dirty="0" err="1" smtClean="0">
                <a:solidFill>
                  <a:srgbClr val="0070C0"/>
                </a:solidFill>
              </a:rPr>
              <a:t>Cuánto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es</a:t>
            </a:r>
            <a:r>
              <a:rPr lang="en-US" b="1" dirty="0" smtClean="0">
                <a:solidFill>
                  <a:srgbClr val="0070C0"/>
                </a:solidFill>
              </a:rPr>
              <a:t>?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opinión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la comida </a:t>
            </a:r>
            <a:r>
              <a:rPr lang="en-US" dirty="0" err="1" smtClean="0"/>
              <a:t>española</a:t>
            </a:r>
            <a:r>
              <a:rPr lang="en-US" dirty="0" smtClean="0"/>
              <a:t> (</a:t>
            </a:r>
            <a:r>
              <a:rPr lang="en-US" b="1" dirty="0" smtClean="0"/>
              <a:t>un</a:t>
            </a:r>
            <a:r>
              <a:rPr lang="en-US" dirty="0" smtClean="0"/>
              <a:t> </a:t>
            </a:r>
            <a:r>
              <a:rPr lang="en-US" dirty="0" err="1" smtClean="0"/>
              <a:t>detalle</a:t>
            </a:r>
            <a:r>
              <a:rPr lang="en-US" dirty="0" smtClean="0"/>
              <a:t>).</a:t>
            </a:r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Es </a:t>
            </a:r>
            <a:r>
              <a:rPr lang="en-US" b="1" dirty="0" err="1" smtClean="0">
                <a:solidFill>
                  <a:srgbClr val="0070C0"/>
                </a:solidFill>
              </a:rPr>
              <a:t>muy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sabrosa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© AQA and its licensors.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D4704D4-DAEA-4D4A-A9DC-4373E3AC7101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632238" y="1137684"/>
            <a:ext cx="8045200" cy="698204"/>
          </a:xfrm>
          <a:prstGeom prst="rect">
            <a:avLst/>
          </a:prstGeom>
        </p:spPr>
        <p:txBody>
          <a:bodyPr vert="horz" lIns="0" tIns="0" rIns="91440" bIns="0" rtlCol="0">
            <a:noAutofit/>
          </a:bodyPr>
          <a:lstStyle/>
          <a:p>
            <a:pPr marR="0" lvl="0" algn="l" defTabSz="457200" rtl="0" eaLnBrk="1" fontAlgn="auto" latinLnBrk="0" hangingPunct="1">
              <a:lnSpc>
                <a:spcPts val="2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err="1" smtClean="0">
                <a:solidFill>
                  <a:srgbClr val="FF0000"/>
                </a:solidFill>
              </a:rPr>
              <a:t>Usted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está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hablando</a:t>
            </a:r>
            <a:r>
              <a:rPr lang="en-US" dirty="0" smtClean="0">
                <a:solidFill>
                  <a:srgbClr val="FF0000"/>
                </a:solidFill>
              </a:rPr>
              <a:t> con un </a:t>
            </a:r>
            <a:r>
              <a:rPr lang="en-US" dirty="0" err="1" smtClean="0">
                <a:solidFill>
                  <a:srgbClr val="FF0000"/>
                </a:solidFill>
              </a:rPr>
              <a:t>camarero</a:t>
            </a:r>
            <a:r>
              <a:rPr lang="en-US" dirty="0" smtClean="0">
                <a:solidFill>
                  <a:srgbClr val="FF0000"/>
                </a:solidFill>
              </a:rPr>
              <a:t>/</a:t>
            </a:r>
            <a:r>
              <a:rPr lang="en-US" dirty="0" err="1" smtClean="0">
                <a:solidFill>
                  <a:srgbClr val="FF0000"/>
                </a:solidFill>
              </a:rPr>
              <a:t>una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camarera</a:t>
            </a:r>
            <a:r>
              <a:rPr lang="en-US" dirty="0" smtClean="0">
                <a:solidFill>
                  <a:srgbClr val="FF0000"/>
                </a:solidFill>
              </a:rPr>
              <a:t> en un </a:t>
            </a:r>
            <a:r>
              <a:rPr lang="en-US" dirty="0" err="1" smtClean="0">
                <a:solidFill>
                  <a:srgbClr val="FF0000"/>
                </a:solidFill>
              </a:rPr>
              <a:t>restaurante</a:t>
            </a:r>
            <a:r>
              <a:rPr lang="en-US" dirty="0" smtClean="0">
                <a:solidFill>
                  <a:srgbClr val="FF0000"/>
                </a:solidFill>
              </a:rPr>
              <a:t> en </a:t>
            </a:r>
            <a:r>
              <a:rPr lang="en-US" dirty="0" err="1" smtClean="0">
                <a:solidFill>
                  <a:srgbClr val="FF0000"/>
                </a:solidFill>
              </a:rPr>
              <a:t>España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  <a:p>
            <a:pPr marL="342900" marR="0" lvl="0" indent="-342900" algn="l" defTabSz="457200" rtl="0" eaLnBrk="1" fontAlgn="auto" latinLnBrk="0" hangingPunct="1">
              <a:lnSpc>
                <a:spcPts val="2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9166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Foundation role-play 8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40000" y="1835888"/>
            <a:ext cx="8045200" cy="444795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 err="1" smtClean="0"/>
              <a:t>Habitación</a:t>
            </a:r>
            <a:r>
              <a:rPr lang="en-US" dirty="0" smtClean="0"/>
              <a:t> – </a:t>
            </a:r>
            <a:r>
              <a:rPr lang="en-US" dirty="0" err="1" smtClean="0"/>
              <a:t>cuántas</a:t>
            </a:r>
            <a:r>
              <a:rPr lang="en-US" dirty="0" smtClean="0"/>
              <a:t> personas.</a:t>
            </a:r>
          </a:p>
          <a:p>
            <a:pPr>
              <a:lnSpc>
                <a:spcPct val="100000"/>
              </a:lnSpc>
            </a:pPr>
            <a:r>
              <a:rPr lang="en-US" b="1" dirty="0" err="1" smtClean="0">
                <a:solidFill>
                  <a:srgbClr val="0070C0"/>
                </a:solidFill>
              </a:rPr>
              <a:t>Quiero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una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habitación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para</a:t>
            </a:r>
            <a:r>
              <a:rPr lang="en-US" b="1" dirty="0" smtClean="0">
                <a:solidFill>
                  <a:srgbClr val="0070C0"/>
                </a:solidFill>
              </a:rPr>
              <a:t> dos, </a:t>
            </a:r>
            <a:r>
              <a:rPr lang="en-US" b="1" dirty="0" err="1" smtClean="0">
                <a:solidFill>
                  <a:srgbClr val="0070C0"/>
                </a:solidFill>
              </a:rPr>
              <a:t>por</a:t>
            </a:r>
            <a:r>
              <a:rPr lang="en-US" b="1" dirty="0" smtClean="0">
                <a:solidFill>
                  <a:srgbClr val="0070C0"/>
                </a:solidFill>
              </a:rPr>
              <a:t> favor.</a:t>
            </a:r>
          </a:p>
          <a:p>
            <a:pPr>
              <a:lnSpc>
                <a:spcPct val="100000"/>
              </a:lnSpc>
            </a:pPr>
            <a:r>
              <a:rPr lang="en-US" b="1" dirty="0" smtClean="0"/>
              <a:t>!</a:t>
            </a:r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Para </a:t>
            </a:r>
            <a:r>
              <a:rPr lang="en-US" b="1" dirty="0" err="1" smtClean="0">
                <a:solidFill>
                  <a:srgbClr val="0070C0"/>
                </a:solidFill>
              </a:rPr>
              <a:t>tres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noches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dirty="0" err="1" smtClean="0"/>
              <a:t>Tipo</a:t>
            </a:r>
            <a:r>
              <a:rPr lang="en-US" dirty="0" smtClean="0"/>
              <a:t> de </a:t>
            </a:r>
            <a:r>
              <a:rPr lang="en-US" dirty="0" err="1" smtClean="0"/>
              <a:t>habitación</a:t>
            </a:r>
            <a:r>
              <a:rPr lang="en-US" dirty="0" smtClean="0"/>
              <a:t> (</a:t>
            </a:r>
            <a:r>
              <a:rPr lang="en-US" b="1" dirty="0" smtClean="0"/>
              <a:t>dos</a:t>
            </a:r>
            <a:r>
              <a:rPr lang="en-US" dirty="0" smtClean="0"/>
              <a:t> </a:t>
            </a:r>
            <a:r>
              <a:rPr lang="en-US" dirty="0" err="1" smtClean="0"/>
              <a:t>detalles</a:t>
            </a:r>
            <a:r>
              <a:rPr lang="en-US" dirty="0" smtClean="0"/>
              <a:t>).</a:t>
            </a:r>
          </a:p>
          <a:p>
            <a:pPr>
              <a:lnSpc>
                <a:spcPct val="100000"/>
              </a:lnSpc>
            </a:pPr>
            <a:r>
              <a:rPr lang="en-US" b="1" dirty="0" err="1" smtClean="0">
                <a:solidFill>
                  <a:srgbClr val="0070C0"/>
                </a:solidFill>
              </a:rPr>
              <a:t>Prefiero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una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habitación</a:t>
            </a:r>
            <a:r>
              <a:rPr lang="en-US" b="1" dirty="0" smtClean="0">
                <a:solidFill>
                  <a:srgbClr val="0070C0"/>
                </a:solidFill>
              </a:rPr>
              <a:t> con </a:t>
            </a:r>
            <a:r>
              <a:rPr lang="en-US" b="1" dirty="0" err="1" smtClean="0">
                <a:solidFill>
                  <a:srgbClr val="0070C0"/>
                </a:solidFill>
              </a:rPr>
              <a:t>balcón</a:t>
            </a:r>
            <a:r>
              <a:rPr lang="en-US" b="1" dirty="0" smtClean="0">
                <a:solidFill>
                  <a:srgbClr val="0070C0"/>
                </a:solidFill>
              </a:rPr>
              <a:t> y </a:t>
            </a:r>
            <a:r>
              <a:rPr lang="en-US" b="1" dirty="0" err="1" smtClean="0">
                <a:solidFill>
                  <a:srgbClr val="0070C0"/>
                </a:solidFill>
              </a:rPr>
              <a:t>ducha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b="1" dirty="0" smtClean="0"/>
              <a:t>? </a:t>
            </a:r>
            <a:r>
              <a:rPr lang="en-US" dirty="0" smtClean="0"/>
              <a:t>Comer – </a:t>
            </a:r>
            <a:r>
              <a:rPr lang="en-US" dirty="0" err="1" smtClean="0"/>
              <a:t>dónde</a:t>
            </a:r>
            <a:r>
              <a:rPr lang="en-US" dirty="0" smtClean="0"/>
              <a:t>.</a:t>
            </a:r>
            <a:endParaRPr lang="en-US" b="1" dirty="0" smtClean="0"/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¿</a:t>
            </a:r>
            <a:r>
              <a:rPr lang="en-US" b="1" dirty="0" err="1" smtClean="0">
                <a:solidFill>
                  <a:srgbClr val="0070C0"/>
                </a:solidFill>
              </a:rPr>
              <a:t>Dónde</a:t>
            </a:r>
            <a:r>
              <a:rPr lang="en-US" b="1" dirty="0" smtClean="0">
                <a:solidFill>
                  <a:srgbClr val="0070C0"/>
                </a:solidFill>
              </a:rPr>
              <a:t> se come?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 err="1" smtClean="0"/>
              <a:t>Desayuno</a:t>
            </a:r>
            <a:r>
              <a:rPr lang="en-US" dirty="0" smtClean="0"/>
              <a:t> – a 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hora</a:t>
            </a:r>
            <a:r>
              <a:rPr lang="en-US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en-US" b="1" dirty="0" err="1" smtClean="0">
                <a:solidFill>
                  <a:srgbClr val="0070C0"/>
                </a:solidFill>
              </a:rPr>
              <a:t>Quiero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desayunar</a:t>
            </a:r>
            <a:r>
              <a:rPr lang="en-US" b="1" dirty="0" smtClean="0">
                <a:solidFill>
                  <a:srgbClr val="0070C0"/>
                </a:solidFill>
              </a:rPr>
              <a:t> a </a:t>
            </a:r>
            <a:r>
              <a:rPr lang="en-US" b="1" dirty="0" err="1" smtClean="0">
                <a:solidFill>
                  <a:srgbClr val="0070C0"/>
                </a:solidFill>
              </a:rPr>
              <a:t>las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ocho</a:t>
            </a:r>
            <a:r>
              <a:rPr lang="en-US" b="1" dirty="0" smtClean="0">
                <a:solidFill>
                  <a:srgbClr val="0070C0"/>
                </a:solidFill>
              </a:rPr>
              <a:t>.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© AQA and its licensors.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D4704D4-DAEA-4D4A-A9DC-4373E3AC7101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632238" y="1137684"/>
            <a:ext cx="8045200" cy="698204"/>
          </a:xfrm>
          <a:prstGeom prst="rect">
            <a:avLst/>
          </a:prstGeom>
        </p:spPr>
        <p:txBody>
          <a:bodyPr vert="horz" lIns="0" tIns="0" rIns="91440" bIns="0" rtlCol="0">
            <a:noAutofit/>
          </a:bodyPr>
          <a:lstStyle/>
          <a:p>
            <a:pPr lvl="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dirty="0" err="1" smtClean="0">
                <a:solidFill>
                  <a:srgbClr val="FF0000"/>
                </a:solidFill>
              </a:rPr>
              <a:t>Usted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está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hablando</a:t>
            </a:r>
            <a:r>
              <a:rPr lang="en-US" dirty="0" smtClean="0">
                <a:solidFill>
                  <a:srgbClr val="FF0000"/>
                </a:solidFill>
              </a:rPr>
              <a:t> con el </a:t>
            </a:r>
            <a:r>
              <a:rPr lang="en-US" dirty="0" err="1" smtClean="0">
                <a:solidFill>
                  <a:srgbClr val="FF0000"/>
                </a:solidFill>
              </a:rPr>
              <a:t>recepcionista</a:t>
            </a:r>
            <a:r>
              <a:rPr lang="en-US" dirty="0" smtClean="0">
                <a:solidFill>
                  <a:srgbClr val="FF0000"/>
                </a:solidFill>
              </a:rPr>
              <a:t>/la </a:t>
            </a:r>
            <a:r>
              <a:rPr lang="en-US" dirty="0" err="1" smtClean="0">
                <a:solidFill>
                  <a:srgbClr val="FF0000"/>
                </a:solidFill>
              </a:rPr>
              <a:t>recepcionista</a:t>
            </a:r>
            <a:r>
              <a:rPr lang="en-US" dirty="0" smtClean="0">
                <a:solidFill>
                  <a:srgbClr val="FF0000"/>
                </a:solidFill>
              </a:rPr>
              <a:t> en un hotel en </a:t>
            </a:r>
            <a:r>
              <a:rPr lang="en-US" dirty="0" err="1" smtClean="0">
                <a:solidFill>
                  <a:srgbClr val="FF0000"/>
                </a:solidFill>
              </a:rPr>
              <a:t>España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  <a:p>
            <a:pPr marL="342900" marR="0" lvl="0" indent="-342900" algn="l" defTabSz="457200" rtl="0" eaLnBrk="1" fontAlgn="auto" latinLnBrk="0" hangingPunct="1">
              <a:lnSpc>
                <a:spcPts val="2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9166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Foundation role-play 9 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40000" y="1835888"/>
            <a:ext cx="8045200" cy="444795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regalo</a:t>
            </a:r>
            <a:r>
              <a:rPr lang="en-US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en-US" b="1" dirty="0" err="1" smtClean="0">
                <a:solidFill>
                  <a:srgbClr val="0070C0"/>
                </a:solidFill>
              </a:rPr>
              <a:t>Quisiera</a:t>
            </a:r>
            <a:r>
              <a:rPr lang="en-US" b="1" dirty="0" smtClean="0">
                <a:solidFill>
                  <a:srgbClr val="0070C0"/>
                </a:solidFill>
              </a:rPr>
              <a:t> un </a:t>
            </a:r>
            <a:r>
              <a:rPr lang="en-US" b="1" dirty="0" err="1" smtClean="0">
                <a:solidFill>
                  <a:srgbClr val="0070C0"/>
                </a:solidFill>
              </a:rPr>
              <a:t>reloj</a:t>
            </a:r>
            <a:r>
              <a:rPr lang="en-US" b="1" dirty="0" smtClean="0">
                <a:solidFill>
                  <a:srgbClr val="0070C0"/>
                </a:solidFill>
              </a:rPr>
              <a:t>, </a:t>
            </a:r>
            <a:r>
              <a:rPr lang="en-US" b="1" dirty="0" err="1" smtClean="0">
                <a:solidFill>
                  <a:srgbClr val="0070C0"/>
                </a:solidFill>
              </a:rPr>
              <a:t>por</a:t>
            </a:r>
            <a:r>
              <a:rPr lang="en-US" b="1" dirty="0" smtClean="0">
                <a:solidFill>
                  <a:srgbClr val="0070C0"/>
                </a:solidFill>
              </a:rPr>
              <a:t> favor.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Para </a:t>
            </a:r>
            <a:r>
              <a:rPr lang="en-US" dirty="0" err="1" smtClean="0"/>
              <a:t>quién</a:t>
            </a:r>
            <a:r>
              <a:rPr lang="en-US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Es </a:t>
            </a:r>
            <a:r>
              <a:rPr lang="en-US" b="1" dirty="0" err="1" smtClean="0">
                <a:solidFill>
                  <a:srgbClr val="0070C0"/>
                </a:solidFill>
              </a:rPr>
              <a:t>para</a:t>
            </a:r>
            <a:r>
              <a:rPr lang="en-US" b="1" dirty="0" smtClean="0">
                <a:solidFill>
                  <a:srgbClr val="0070C0"/>
                </a:solidFill>
              </a:rPr>
              <a:t> mi padre.</a:t>
            </a:r>
          </a:p>
          <a:p>
            <a:pPr>
              <a:lnSpc>
                <a:spcPct val="100000"/>
              </a:lnSpc>
            </a:pPr>
            <a:r>
              <a:rPr lang="en-US" b="1" dirty="0" smtClean="0"/>
              <a:t>? </a:t>
            </a:r>
            <a:r>
              <a:rPr lang="en-US" dirty="0" err="1" smtClean="0"/>
              <a:t>Precio</a:t>
            </a:r>
            <a:r>
              <a:rPr lang="en-US" dirty="0" smtClean="0"/>
              <a:t>.</a:t>
            </a:r>
            <a:endParaRPr lang="en-US" b="1" dirty="0" smtClean="0"/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¿</a:t>
            </a:r>
            <a:r>
              <a:rPr lang="en-US" b="1" dirty="0" err="1" smtClean="0">
                <a:solidFill>
                  <a:srgbClr val="0070C0"/>
                </a:solidFill>
              </a:rPr>
              <a:t>Cuánto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es</a:t>
            </a:r>
            <a:r>
              <a:rPr lang="en-US" b="1" dirty="0" smtClean="0">
                <a:solidFill>
                  <a:srgbClr val="0070C0"/>
                </a:solidFill>
              </a:rPr>
              <a:t>?</a:t>
            </a:r>
          </a:p>
          <a:p>
            <a:pPr>
              <a:lnSpc>
                <a:spcPct val="100000"/>
              </a:lnSpc>
            </a:pP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opinión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tus</a:t>
            </a:r>
            <a:r>
              <a:rPr lang="en-US" dirty="0" smtClean="0"/>
              <a:t> </a:t>
            </a:r>
            <a:r>
              <a:rPr lang="en-US" dirty="0" err="1" smtClean="0"/>
              <a:t>vacaciones</a:t>
            </a:r>
            <a:r>
              <a:rPr lang="en-US" dirty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España</a:t>
            </a:r>
            <a:r>
              <a:rPr lang="en-US" dirty="0" smtClean="0"/>
              <a:t> (</a:t>
            </a:r>
            <a:r>
              <a:rPr lang="en-US" b="1" dirty="0" smtClean="0"/>
              <a:t>un</a:t>
            </a:r>
            <a:r>
              <a:rPr lang="en-US" dirty="0" smtClean="0"/>
              <a:t> </a:t>
            </a:r>
            <a:r>
              <a:rPr lang="en-US" dirty="0" err="1" smtClean="0"/>
              <a:t>detalle</a:t>
            </a:r>
            <a:r>
              <a:rPr lang="en-US" dirty="0" smtClean="0"/>
              <a:t>)</a:t>
            </a:r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Lo </a:t>
            </a:r>
            <a:r>
              <a:rPr lang="en-US" b="1" dirty="0" err="1" smtClean="0">
                <a:solidFill>
                  <a:srgbClr val="0070C0"/>
                </a:solidFill>
              </a:rPr>
              <a:t>paso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muy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bien</a:t>
            </a:r>
            <a:r>
              <a:rPr lang="en-US" b="1" dirty="0" smtClean="0">
                <a:solidFill>
                  <a:srgbClr val="0070C0"/>
                </a:solidFill>
              </a:rPr>
              <a:t>, gracias.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lnSpc>
                <a:spcPct val="100000"/>
              </a:lnSpc>
            </a:pPr>
            <a:r>
              <a:rPr lang="en-US" b="1" dirty="0" smtClean="0"/>
              <a:t>!</a:t>
            </a:r>
          </a:p>
          <a:p>
            <a:pPr>
              <a:lnSpc>
                <a:spcPct val="100000"/>
              </a:lnSpc>
            </a:pPr>
            <a:r>
              <a:rPr lang="en-US" b="1" dirty="0" err="1" smtClean="0">
                <a:solidFill>
                  <a:srgbClr val="0070C0"/>
                </a:solidFill>
              </a:rPr>
              <a:t>Ocho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días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© AQA and its licensors.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D4704D4-DAEA-4D4A-A9DC-4373E3AC7101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632238" y="1137684"/>
            <a:ext cx="8045200" cy="698204"/>
          </a:xfrm>
          <a:prstGeom prst="rect">
            <a:avLst/>
          </a:prstGeom>
        </p:spPr>
        <p:txBody>
          <a:bodyPr vert="horz" lIns="0" tIns="0" rIns="91440" bIns="0" rtlCol="0">
            <a:noAutofit/>
          </a:bodyPr>
          <a:lstStyle/>
          <a:p>
            <a:pPr marR="0" lvl="0" algn="l" defTabSz="457200" rtl="0" eaLnBrk="1" fontAlgn="auto" latinLnBrk="0" hangingPunct="1">
              <a:lnSpc>
                <a:spcPts val="2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err="1" smtClean="0">
                <a:solidFill>
                  <a:srgbClr val="FF0000"/>
                </a:solidFill>
              </a:rPr>
              <a:t>Usted</a:t>
            </a:r>
            <a:r>
              <a:rPr lang="en-US" dirty="0" smtClean="0">
                <a:solidFill>
                  <a:srgbClr val="FF0000"/>
                </a:solidFill>
              </a:rPr>
              <a:t> e</a:t>
            </a:r>
            <a:r>
              <a:rPr lang="en-US" noProof="0" dirty="0" err="1" smtClean="0">
                <a:solidFill>
                  <a:srgbClr val="FF0000"/>
                </a:solidFill>
              </a:rPr>
              <a:t>stá</a:t>
            </a:r>
            <a:r>
              <a:rPr lang="en-US" noProof="0" dirty="0" smtClean="0">
                <a:solidFill>
                  <a:srgbClr val="FF0000"/>
                </a:solidFill>
              </a:rPr>
              <a:t> </a:t>
            </a:r>
            <a:r>
              <a:rPr lang="en-US" noProof="0" dirty="0" err="1" smtClean="0">
                <a:solidFill>
                  <a:srgbClr val="FF0000"/>
                </a:solidFill>
              </a:rPr>
              <a:t>hablando</a:t>
            </a:r>
            <a:r>
              <a:rPr lang="en-US" noProof="0" dirty="0" smtClean="0">
                <a:solidFill>
                  <a:srgbClr val="FF0000"/>
                </a:solidFill>
              </a:rPr>
              <a:t> con el </a:t>
            </a:r>
            <a:r>
              <a:rPr lang="en-US" noProof="0" dirty="0" err="1" smtClean="0">
                <a:solidFill>
                  <a:srgbClr val="FF0000"/>
                </a:solidFill>
              </a:rPr>
              <a:t>empleado</a:t>
            </a:r>
            <a:r>
              <a:rPr lang="en-US" noProof="0" dirty="0" smtClean="0">
                <a:solidFill>
                  <a:srgbClr val="FF0000"/>
                </a:solidFill>
              </a:rPr>
              <a:t>/la </a:t>
            </a:r>
            <a:r>
              <a:rPr lang="en-US" noProof="0" dirty="0" err="1" smtClean="0">
                <a:solidFill>
                  <a:srgbClr val="FF0000"/>
                </a:solidFill>
              </a:rPr>
              <a:t>empleada</a:t>
            </a:r>
            <a:r>
              <a:rPr lang="en-US" noProof="0" dirty="0" smtClean="0">
                <a:solidFill>
                  <a:srgbClr val="FF0000"/>
                </a:solidFill>
              </a:rPr>
              <a:t> en </a:t>
            </a:r>
            <a:r>
              <a:rPr lang="en-US" noProof="0" dirty="0" err="1" smtClean="0">
                <a:solidFill>
                  <a:srgbClr val="FF0000"/>
                </a:solidFill>
              </a:rPr>
              <a:t>una</a:t>
            </a:r>
            <a:r>
              <a:rPr lang="en-US" noProof="0" dirty="0" smtClean="0">
                <a:solidFill>
                  <a:srgbClr val="FF0000"/>
                </a:solidFill>
              </a:rPr>
              <a:t> </a:t>
            </a:r>
            <a:r>
              <a:rPr lang="en-US" noProof="0" dirty="0" err="1" smtClean="0">
                <a:solidFill>
                  <a:srgbClr val="FF0000"/>
                </a:solidFill>
              </a:rPr>
              <a:t>tienda</a:t>
            </a:r>
            <a:r>
              <a:rPr lang="en-US" noProof="0" dirty="0" smtClean="0">
                <a:solidFill>
                  <a:srgbClr val="FF0000"/>
                </a:solidFill>
              </a:rPr>
              <a:t> </a:t>
            </a:r>
            <a:r>
              <a:rPr lang="en-US" noProof="0" dirty="0" err="1" smtClean="0">
                <a:solidFill>
                  <a:srgbClr val="FF0000"/>
                </a:solidFill>
              </a:rPr>
              <a:t>regalos</a:t>
            </a:r>
            <a:r>
              <a:rPr lang="en-US" noProof="0" dirty="0" smtClean="0">
                <a:solidFill>
                  <a:srgbClr val="FF0000"/>
                </a:solidFill>
              </a:rPr>
              <a:t> en </a:t>
            </a:r>
            <a:r>
              <a:rPr lang="en-US" noProof="0" dirty="0" err="1" smtClean="0">
                <a:solidFill>
                  <a:srgbClr val="FF0000"/>
                </a:solidFill>
              </a:rPr>
              <a:t>España</a:t>
            </a:r>
            <a:r>
              <a:rPr lang="en-US" noProof="0" dirty="0" smtClean="0">
                <a:solidFill>
                  <a:srgbClr val="FF0000"/>
                </a:solidFill>
              </a:rPr>
              <a:t>.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  <a:p>
            <a:pPr marL="342900" marR="0" lvl="0" indent="-342900" algn="l" defTabSz="457200" rtl="0" eaLnBrk="1" fontAlgn="auto" latinLnBrk="0" hangingPunct="1">
              <a:lnSpc>
                <a:spcPts val="2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9166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Higher role-play 10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40000" y="1655782"/>
            <a:ext cx="8045200" cy="478194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 err="1" smtClean="0"/>
              <a:t>Tus</a:t>
            </a:r>
            <a:r>
              <a:rPr lang="en-US" dirty="0" smtClean="0"/>
              <a:t> planes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tus</a:t>
            </a:r>
            <a:r>
              <a:rPr lang="en-US" dirty="0" smtClean="0"/>
              <a:t> </a:t>
            </a:r>
            <a:r>
              <a:rPr lang="en-US" dirty="0" err="1" smtClean="0"/>
              <a:t>estudios</a:t>
            </a:r>
            <a:r>
              <a:rPr lang="en-US" dirty="0" smtClean="0"/>
              <a:t> en </a:t>
            </a:r>
            <a:r>
              <a:rPr lang="en-US" dirty="0" err="1" smtClean="0"/>
              <a:t>septiembre</a:t>
            </a:r>
            <a:r>
              <a:rPr lang="en-US" dirty="0" smtClean="0"/>
              <a:t> (</a:t>
            </a:r>
            <a:r>
              <a:rPr lang="en-US" b="1" dirty="0" smtClean="0"/>
              <a:t>dos</a:t>
            </a:r>
            <a:r>
              <a:rPr lang="en-US" dirty="0" smtClean="0"/>
              <a:t> </a:t>
            </a:r>
            <a:r>
              <a:rPr lang="en-US" dirty="0" err="1" smtClean="0"/>
              <a:t>detalles</a:t>
            </a:r>
            <a:r>
              <a:rPr lang="en-US" dirty="0" smtClean="0"/>
              <a:t>).</a:t>
            </a:r>
          </a:p>
          <a:p>
            <a:pPr>
              <a:lnSpc>
                <a:spcPct val="100000"/>
              </a:lnSpc>
            </a:pPr>
            <a:r>
              <a:rPr lang="en-US" b="1" dirty="0" err="1" smtClean="0">
                <a:solidFill>
                  <a:srgbClr val="0070C0"/>
                </a:solidFill>
              </a:rPr>
              <a:t>Voy</a:t>
            </a:r>
            <a:r>
              <a:rPr lang="en-US" b="1" dirty="0" smtClean="0">
                <a:solidFill>
                  <a:srgbClr val="0070C0"/>
                </a:solidFill>
              </a:rPr>
              <a:t> a </a:t>
            </a:r>
            <a:r>
              <a:rPr lang="en-US" b="1" dirty="0" err="1" smtClean="0">
                <a:solidFill>
                  <a:srgbClr val="0070C0"/>
                </a:solidFill>
              </a:rPr>
              <a:t>estudiar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ciencias</a:t>
            </a:r>
            <a:r>
              <a:rPr lang="en-US" b="1" dirty="0" smtClean="0">
                <a:solidFill>
                  <a:srgbClr val="0070C0"/>
                </a:solidFill>
              </a:rPr>
              <a:t> y </a:t>
            </a:r>
            <a:r>
              <a:rPr lang="en-US" b="1" dirty="0" err="1" smtClean="0">
                <a:solidFill>
                  <a:srgbClr val="0070C0"/>
                </a:solidFill>
              </a:rPr>
              <a:t>español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b="1" dirty="0" smtClean="0"/>
              <a:t>!</a:t>
            </a:r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Para </a:t>
            </a:r>
            <a:r>
              <a:rPr lang="en-US" b="1" dirty="0" err="1" smtClean="0">
                <a:solidFill>
                  <a:srgbClr val="0070C0"/>
                </a:solidFill>
              </a:rPr>
              <a:t>estudiar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ciencias</a:t>
            </a:r>
            <a:r>
              <a:rPr lang="en-US" b="1" dirty="0" smtClean="0">
                <a:solidFill>
                  <a:srgbClr val="0070C0"/>
                </a:solidFill>
              </a:rPr>
              <a:t> en la </a:t>
            </a:r>
            <a:r>
              <a:rPr lang="en-US" b="1" dirty="0" err="1" smtClean="0">
                <a:solidFill>
                  <a:srgbClr val="0070C0"/>
                </a:solidFill>
              </a:rPr>
              <a:t>universidad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trabajo</a:t>
            </a:r>
            <a:r>
              <a:rPr lang="en-US" dirty="0" smtClean="0"/>
              <a:t> en el </a:t>
            </a:r>
            <a:r>
              <a:rPr lang="en-US" dirty="0" err="1" smtClean="0"/>
              <a:t>futuro</a:t>
            </a:r>
            <a:r>
              <a:rPr lang="en-US" dirty="0" smtClean="0"/>
              <a:t> y </a:t>
            </a:r>
            <a:r>
              <a:rPr lang="en-US" b="1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razón</a:t>
            </a:r>
            <a:r>
              <a:rPr lang="en-US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Me </a:t>
            </a:r>
            <a:r>
              <a:rPr lang="en-US" b="1" dirty="0" err="1" smtClean="0">
                <a:solidFill>
                  <a:srgbClr val="0070C0"/>
                </a:solidFill>
              </a:rPr>
              <a:t>gustaría</a:t>
            </a:r>
            <a:r>
              <a:rPr lang="en-US" b="1" dirty="0" smtClean="0">
                <a:solidFill>
                  <a:srgbClr val="0070C0"/>
                </a:solidFill>
              </a:rPr>
              <a:t> ser </a:t>
            </a:r>
            <a:r>
              <a:rPr lang="en-US" b="1" dirty="0" err="1" smtClean="0">
                <a:solidFill>
                  <a:srgbClr val="0070C0"/>
                </a:solidFill>
              </a:rPr>
              <a:t>policía</a:t>
            </a:r>
            <a:r>
              <a:rPr lang="en-US" b="1" dirty="0" smtClean="0">
                <a:solidFill>
                  <a:srgbClr val="0070C0"/>
                </a:solidFill>
              </a:rPr>
              <a:t> … Es un </a:t>
            </a:r>
            <a:r>
              <a:rPr lang="en-US" b="1" dirty="0" err="1" smtClean="0">
                <a:solidFill>
                  <a:srgbClr val="0070C0"/>
                </a:solidFill>
              </a:rPr>
              <a:t>trabajo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interesante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opinión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el </a:t>
            </a:r>
            <a:r>
              <a:rPr lang="en-US" dirty="0" err="1" smtClean="0"/>
              <a:t>dinero</a:t>
            </a:r>
            <a:r>
              <a:rPr lang="en-US" dirty="0" smtClean="0"/>
              <a:t> – (</a:t>
            </a:r>
            <a:r>
              <a:rPr lang="en-US" b="1" dirty="0" smtClean="0"/>
              <a:t>un</a:t>
            </a:r>
            <a:r>
              <a:rPr lang="en-US" dirty="0" smtClean="0"/>
              <a:t> </a:t>
            </a:r>
            <a:r>
              <a:rPr lang="en-US" dirty="0" err="1" smtClean="0"/>
              <a:t>detalle</a:t>
            </a:r>
            <a:r>
              <a:rPr lang="en-US" dirty="0" smtClean="0"/>
              <a:t>).</a:t>
            </a:r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Es </a:t>
            </a:r>
            <a:r>
              <a:rPr lang="en-US" b="1" dirty="0" err="1" smtClean="0">
                <a:solidFill>
                  <a:srgbClr val="0070C0"/>
                </a:solidFill>
              </a:rPr>
              <a:t>muy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importante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lnSpc>
                <a:spcPct val="100000"/>
              </a:lnSpc>
            </a:pPr>
            <a:r>
              <a:rPr lang="en-US" b="1" dirty="0" smtClean="0"/>
              <a:t>? </a:t>
            </a:r>
            <a:r>
              <a:rPr lang="en-US" dirty="0" smtClean="0"/>
              <a:t>La </a:t>
            </a:r>
            <a:r>
              <a:rPr lang="en-US" dirty="0" err="1" smtClean="0"/>
              <a:t>universidad</a:t>
            </a:r>
            <a:r>
              <a:rPr lang="en-US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¿Te </a:t>
            </a:r>
            <a:r>
              <a:rPr lang="en-US" b="1" dirty="0" err="1" smtClean="0">
                <a:solidFill>
                  <a:srgbClr val="0070C0"/>
                </a:solidFill>
              </a:rPr>
              <a:t>gustaría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ir</a:t>
            </a:r>
            <a:r>
              <a:rPr lang="en-US" b="1" dirty="0" smtClean="0">
                <a:solidFill>
                  <a:srgbClr val="0070C0"/>
                </a:solidFill>
              </a:rPr>
              <a:t> a la </a:t>
            </a:r>
            <a:r>
              <a:rPr lang="en-US" b="1" dirty="0" err="1" smtClean="0">
                <a:solidFill>
                  <a:srgbClr val="0070C0"/>
                </a:solidFill>
              </a:rPr>
              <a:t>universidad</a:t>
            </a:r>
            <a:r>
              <a:rPr lang="en-US" b="1" dirty="0" smtClean="0">
                <a:solidFill>
                  <a:srgbClr val="0070C0"/>
                </a:solidFill>
              </a:rPr>
              <a:t>?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© AQA and its licensors.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D4704D4-DAEA-4D4A-A9DC-4373E3AC7101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632238" y="1137684"/>
            <a:ext cx="8045200" cy="698204"/>
          </a:xfrm>
          <a:prstGeom prst="rect">
            <a:avLst/>
          </a:prstGeom>
        </p:spPr>
        <p:txBody>
          <a:bodyPr vert="horz" lIns="0" tIns="0" rIns="91440" bIns="0" rtlCol="0">
            <a:noAutofit/>
          </a:bodyPr>
          <a:lstStyle/>
          <a:p>
            <a:pPr marR="0" lvl="0" algn="l" defTabSz="457200" rtl="0" eaLnBrk="1" fontAlgn="auto" latinLnBrk="0" hangingPunct="1">
              <a:lnSpc>
                <a:spcPts val="2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noProof="0" dirty="0" err="1" smtClean="0">
                <a:solidFill>
                  <a:srgbClr val="FF0000"/>
                </a:solidFill>
              </a:rPr>
              <a:t>Estás</a:t>
            </a:r>
            <a:r>
              <a:rPr lang="en-US" noProof="0" dirty="0" smtClean="0">
                <a:solidFill>
                  <a:srgbClr val="FF0000"/>
                </a:solidFill>
              </a:rPr>
              <a:t> </a:t>
            </a:r>
            <a:r>
              <a:rPr lang="en-US" noProof="0" dirty="0" err="1" smtClean="0">
                <a:solidFill>
                  <a:srgbClr val="FF0000"/>
                </a:solidFill>
              </a:rPr>
              <a:t>hablando</a:t>
            </a:r>
            <a:r>
              <a:rPr lang="en-US" noProof="0" dirty="0" smtClean="0">
                <a:solidFill>
                  <a:srgbClr val="FF0000"/>
                </a:solidFill>
              </a:rPr>
              <a:t> con </a:t>
            </a:r>
            <a:r>
              <a:rPr lang="en-US" noProof="0" dirty="0" err="1" smtClean="0">
                <a:solidFill>
                  <a:srgbClr val="FF0000"/>
                </a:solidFill>
              </a:rPr>
              <a:t>tu</a:t>
            </a:r>
            <a:r>
              <a:rPr lang="en-US" noProof="0" dirty="0" smtClean="0">
                <a:solidFill>
                  <a:srgbClr val="FF0000"/>
                </a:solidFill>
              </a:rPr>
              <a:t> amigo </a:t>
            </a:r>
            <a:r>
              <a:rPr lang="en-US" noProof="0" dirty="0" err="1" smtClean="0">
                <a:solidFill>
                  <a:srgbClr val="FF0000"/>
                </a:solidFill>
              </a:rPr>
              <a:t>español</a:t>
            </a:r>
            <a:r>
              <a:rPr lang="en-US" noProof="0" dirty="0" smtClean="0">
                <a:solidFill>
                  <a:srgbClr val="FF0000"/>
                </a:solidFill>
              </a:rPr>
              <a:t>/</a:t>
            </a:r>
            <a:r>
              <a:rPr lang="en-US" noProof="0" dirty="0" err="1" smtClean="0">
                <a:solidFill>
                  <a:srgbClr val="FF0000"/>
                </a:solidFill>
              </a:rPr>
              <a:t>tu</a:t>
            </a:r>
            <a:r>
              <a:rPr lang="en-US" noProof="0" dirty="0" smtClean="0">
                <a:solidFill>
                  <a:srgbClr val="FF0000"/>
                </a:solidFill>
              </a:rPr>
              <a:t> </a:t>
            </a:r>
            <a:r>
              <a:rPr lang="en-US" noProof="0" dirty="0" err="1" smtClean="0">
                <a:solidFill>
                  <a:srgbClr val="FF0000"/>
                </a:solidFill>
              </a:rPr>
              <a:t>amiga</a:t>
            </a:r>
            <a:r>
              <a:rPr lang="en-US" noProof="0" dirty="0" smtClean="0">
                <a:solidFill>
                  <a:srgbClr val="FF0000"/>
                </a:solidFill>
              </a:rPr>
              <a:t> </a:t>
            </a:r>
            <a:r>
              <a:rPr lang="en-US" noProof="0" dirty="0" err="1" smtClean="0">
                <a:solidFill>
                  <a:srgbClr val="FF0000"/>
                </a:solidFill>
              </a:rPr>
              <a:t>española</a:t>
            </a:r>
            <a:r>
              <a:rPr lang="en-US" noProof="0" dirty="0" smtClean="0">
                <a:solidFill>
                  <a:srgbClr val="FF0000"/>
                </a:solidFill>
              </a:rPr>
              <a:t> </a:t>
            </a:r>
            <a:r>
              <a:rPr lang="en-US" noProof="0" dirty="0" err="1" smtClean="0">
                <a:solidFill>
                  <a:srgbClr val="FF0000"/>
                </a:solidFill>
              </a:rPr>
              <a:t>sobre</a:t>
            </a:r>
            <a:r>
              <a:rPr lang="en-US" noProof="0" dirty="0" smtClean="0">
                <a:solidFill>
                  <a:srgbClr val="FF0000"/>
                </a:solidFill>
              </a:rPr>
              <a:t> el </a:t>
            </a:r>
            <a:r>
              <a:rPr lang="en-US" noProof="0" dirty="0" err="1" smtClean="0">
                <a:solidFill>
                  <a:srgbClr val="FF0000"/>
                </a:solidFill>
              </a:rPr>
              <a:t>futuro</a:t>
            </a:r>
            <a:r>
              <a:rPr lang="en-US" noProof="0" dirty="0" smtClean="0">
                <a:solidFill>
                  <a:srgbClr val="FF0000"/>
                </a:solidFill>
              </a:rPr>
              <a:t>.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  <a:p>
            <a:pPr marL="342900" marR="0" lvl="0" indent="-342900" algn="l" defTabSz="457200" rtl="0" eaLnBrk="1" fontAlgn="auto" latinLnBrk="0" hangingPunct="1">
              <a:lnSpc>
                <a:spcPts val="2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9166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Higher role-play 11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40000" y="1835888"/>
            <a:ext cx="8045200" cy="444795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 err="1" smtClean="0"/>
              <a:t>Tú</a:t>
            </a:r>
            <a:r>
              <a:rPr lang="en-US" dirty="0" smtClean="0"/>
              <a:t> – persona </a:t>
            </a:r>
            <a:r>
              <a:rPr lang="en-US" dirty="0" err="1" smtClean="0"/>
              <a:t>sana</a:t>
            </a:r>
            <a:r>
              <a:rPr lang="en-US" dirty="0" smtClean="0"/>
              <a:t> o no.</a:t>
            </a:r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Soy </a:t>
            </a:r>
            <a:r>
              <a:rPr lang="en-US" b="1" dirty="0" err="1" smtClean="0">
                <a:solidFill>
                  <a:srgbClr val="0070C0"/>
                </a:solidFill>
              </a:rPr>
              <a:t>una</a:t>
            </a:r>
            <a:r>
              <a:rPr lang="en-US" b="1" dirty="0" smtClean="0">
                <a:solidFill>
                  <a:srgbClr val="0070C0"/>
                </a:solidFill>
              </a:rPr>
              <a:t> persona </a:t>
            </a:r>
            <a:r>
              <a:rPr lang="en-US" b="1" dirty="0" err="1" smtClean="0">
                <a:solidFill>
                  <a:srgbClr val="0070C0"/>
                </a:solidFill>
              </a:rPr>
              <a:t>bastante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sana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b="1" dirty="0" smtClean="0"/>
              <a:t>!</a:t>
            </a:r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No … </a:t>
            </a:r>
            <a:r>
              <a:rPr lang="en-US" b="1" dirty="0" err="1" smtClean="0">
                <a:solidFill>
                  <a:srgbClr val="0070C0"/>
                </a:solidFill>
              </a:rPr>
              <a:t>porque</a:t>
            </a:r>
            <a:r>
              <a:rPr lang="en-US" b="1" dirty="0" smtClean="0">
                <a:solidFill>
                  <a:srgbClr val="0070C0"/>
                </a:solidFill>
              </a:rPr>
              <a:t> me </a:t>
            </a:r>
            <a:r>
              <a:rPr lang="en-US" b="1" dirty="0" err="1" smtClean="0">
                <a:solidFill>
                  <a:srgbClr val="0070C0"/>
                </a:solidFill>
              </a:rPr>
              <a:t>gusta</a:t>
            </a:r>
            <a:r>
              <a:rPr lang="en-US" b="1" dirty="0" smtClean="0">
                <a:solidFill>
                  <a:srgbClr val="0070C0"/>
                </a:solidFill>
              </a:rPr>
              <a:t> mucho el chocolate.</a:t>
            </a:r>
          </a:p>
          <a:p>
            <a:pPr>
              <a:lnSpc>
                <a:spcPct val="100000"/>
              </a:lnSpc>
            </a:pPr>
            <a:r>
              <a:rPr lang="en-US" dirty="0" err="1" smtClean="0"/>
              <a:t>Tu</a:t>
            </a:r>
            <a:r>
              <a:rPr lang="en-US" dirty="0" smtClean="0"/>
              <a:t> comida </a:t>
            </a:r>
            <a:r>
              <a:rPr lang="en-US" dirty="0" err="1" smtClean="0"/>
              <a:t>preferida</a:t>
            </a:r>
            <a:r>
              <a:rPr lang="en-US" dirty="0" smtClean="0"/>
              <a:t> y </a:t>
            </a:r>
            <a:r>
              <a:rPr lang="en-US" b="1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razón</a:t>
            </a:r>
            <a:r>
              <a:rPr lang="en-US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en-US" b="1" dirty="0" err="1" smtClean="0">
                <a:solidFill>
                  <a:srgbClr val="0070C0"/>
                </a:solidFill>
              </a:rPr>
              <a:t>Prefiero</a:t>
            </a:r>
            <a:r>
              <a:rPr lang="en-US" b="1" dirty="0" smtClean="0">
                <a:solidFill>
                  <a:srgbClr val="0070C0"/>
                </a:solidFill>
              </a:rPr>
              <a:t> la pasta … Es </a:t>
            </a:r>
            <a:r>
              <a:rPr lang="en-US" b="1" dirty="0" err="1" smtClean="0">
                <a:solidFill>
                  <a:srgbClr val="0070C0"/>
                </a:solidFill>
              </a:rPr>
              <a:t>deliciosa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vez</a:t>
            </a:r>
            <a:r>
              <a:rPr lang="en-US" dirty="0" smtClean="0"/>
              <a:t> en un </a:t>
            </a:r>
            <a:r>
              <a:rPr lang="en-US" dirty="0" err="1" smtClean="0"/>
              <a:t>restaurante</a:t>
            </a:r>
            <a:r>
              <a:rPr lang="en-US" dirty="0" smtClean="0"/>
              <a:t> (</a:t>
            </a:r>
            <a:r>
              <a:rPr lang="en-US" b="1" dirty="0" smtClean="0"/>
              <a:t>dos</a:t>
            </a:r>
            <a:r>
              <a:rPr lang="en-US" dirty="0" smtClean="0"/>
              <a:t> </a:t>
            </a:r>
            <a:r>
              <a:rPr lang="en-US" dirty="0" err="1" smtClean="0"/>
              <a:t>detalles</a:t>
            </a:r>
            <a:r>
              <a:rPr lang="en-US" dirty="0" smtClean="0"/>
              <a:t>).</a:t>
            </a:r>
          </a:p>
          <a:p>
            <a:pPr>
              <a:lnSpc>
                <a:spcPct val="100000"/>
              </a:lnSpc>
            </a:pPr>
            <a:r>
              <a:rPr lang="en-US" b="1" dirty="0" err="1" smtClean="0">
                <a:solidFill>
                  <a:srgbClr val="0070C0"/>
                </a:solidFill>
              </a:rPr>
              <a:t>Fui</a:t>
            </a:r>
            <a:r>
              <a:rPr lang="en-US" b="1" dirty="0" smtClean="0">
                <a:solidFill>
                  <a:srgbClr val="0070C0"/>
                </a:solidFill>
              </a:rPr>
              <a:t> a un </a:t>
            </a:r>
            <a:r>
              <a:rPr lang="en-US" b="1" dirty="0" err="1" smtClean="0">
                <a:solidFill>
                  <a:srgbClr val="0070C0"/>
                </a:solidFill>
              </a:rPr>
              <a:t>restaurante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italiano</a:t>
            </a:r>
            <a:r>
              <a:rPr lang="en-US" b="1" dirty="0" smtClean="0">
                <a:solidFill>
                  <a:srgbClr val="0070C0"/>
                </a:solidFill>
              </a:rPr>
              <a:t> con mi </a:t>
            </a:r>
            <a:r>
              <a:rPr lang="en-US" b="1" dirty="0" err="1" smtClean="0">
                <a:solidFill>
                  <a:srgbClr val="0070C0"/>
                </a:solidFill>
              </a:rPr>
              <a:t>familia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lnSpc>
                <a:spcPct val="100000"/>
              </a:lnSpc>
            </a:pPr>
            <a:r>
              <a:rPr lang="en-US" b="1" dirty="0" smtClean="0"/>
              <a:t>? </a:t>
            </a:r>
            <a:r>
              <a:rPr lang="en-US" dirty="0" smtClean="0"/>
              <a:t>El </a:t>
            </a:r>
            <a:r>
              <a:rPr lang="en-US" dirty="0" err="1" smtClean="0"/>
              <a:t>gimnasio</a:t>
            </a:r>
            <a:r>
              <a:rPr lang="en-US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¿Vas al </a:t>
            </a:r>
            <a:r>
              <a:rPr lang="en-US" b="1" dirty="0" err="1" smtClean="0">
                <a:solidFill>
                  <a:srgbClr val="0070C0"/>
                </a:solidFill>
              </a:rPr>
              <a:t>gimnasio</a:t>
            </a:r>
            <a:r>
              <a:rPr lang="en-US" b="1" dirty="0" smtClean="0">
                <a:solidFill>
                  <a:srgbClr val="0070C0"/>
                </a:solidFill>
              </a:rPr>
              <a:t>?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© AQA and its licensors.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D4704D4-DAEA-4D4A-A9DC-4373E3AC7101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632238" y="1137684"/>
            <a:ext cx="8045200" cy="698204"/>
          </a:xfrm>
          <a:prstGeom prst="rect">
            <a:avLst/>
          </a:prstGeom>
        </p:spPr>
        <p:txBody>
          <a:bodyPr vert="horz" lIns="0" tIns="0" rIns="91440" bIns="0" rtlCol="0">
            <a:noAutofit/>
          </a:bodyPr>
          <a:lstStyle/>
          <a:p>
            <a:pPr lvl="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dirty="0" err="1" smtClean="0">
                <a:solidFill>
                  <a:srgbClr val="FF0000"/>
                </a:solidFill>
              </a:rPr>
              <a:t>Estás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hablando</a:t>
            </a:r>
            <a:r>
              <a:rPr lang="en-US" dirty="0" smtClean="0">
                <a:solidFill>
                  <a:srgbClr val="FF0000"/>
                </a:solidFill>
              </a:rPr>
              <a:t> con </a:t>
            </a:r>
            <a:r>
              <a:rPr lang="en-US" dirty="0" err="1" smtClean="0">
                <a:solidFill>
                  <a:srgbClr val="FF0000"/>
                </a:solidFill>
              </a:rPr>
              <a:t>tu</a:t>
            </a:r>
            <a:r>
              <a:rPr lang="en-US" dirty="0" smtClean="0">
                <a:solidFill>
                  <a:srgbClr val="FF0000"/>
                </a:solidFill>
              </a:rPr>
              <a:t> amigo </a:t>
            </a:r>
            <a:r>
              <a:rPr lang="en-US" dirty="0" err="1" smtClean="0">
                <a:solidFill>
                  <a:srgbClr val="FF0000"/>
                </a:solidFill>
              </a:rPr>
              <a:t>español</a:t>
            </a:r>
            <a:r>
              <a:rPr lang="en-US" dirty="0" smtClean="0">
                <a:solidFill>
                  <a:srgbClr val="FF0000"/>
                </a:solidFill>
              </a:rPr>
              <a:t>/</a:t>
            </a:r>
            <a:r>
              <a:rPr lang="en-US" dirty="0" err="1" smtClean="0">
                <a:solidFill>
                  <a:srgbClr val="FF0000"/>
                </a:solidFill>
              </a:rPr>
              <a:t>tu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amiga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española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sobre</a:t>
            </a:r>
            <a:r>
              <a:rPr lang="en-US" dirty="0" smtClean="0">
                <a:solidFill>
                  <a:srgbClr val="FF0000"/>
                </a:solidFill>
              </a:rPr>
              <a:t> la </a:t>
            </a:r>
            <a:r>
              <a:rPr lang="en-US" dirty="0" err="1" smtClean="0">
                <a:solidFill>
                  <a:srgbClr val="FF0000"/>
                </a:solidFill>
              </a:rPr>
              <a:t>salud</a:t>
            </a:r>
            <a:r>
              <a:rPr lang="en-US" dirty="0" smtClean="0">
                <a:solidFill>
                  <a:srgbClr val="FF0000"/>
                </a:solidFill>
              </a:rPr>
              <a:t> y la comida.</a:t>
            </a:r>
          </a:p>
          <a:p>
            <a:pPr marL="342900" marR="0" lvl="0" indent="-342900" algn="l" defTabSz="457200" rtl="0" eaLnBrk="1" fontAlgn="auto" latinLnBrk="0" hangingPunct="1">
              <a:lnSpc>
                <a:spcPts val="2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9166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Higher role-play 12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40000" y="1701209"/>
            <a:ext cx="8045200" cy="46038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uso</a:t>
            </a:r>
            <a:r>
              <a:rPr lang="en-US" dirty="0" smtClean="0"/>
              <a:t> de la </a:t>
            </a:r>
            <a:r>
              <a:rPr lang="en-US" dirty="0" err="1" smtClean="0"/>
              <a:t>tecnología</a:t>
            </a:r>
            <a:r>
              <a:rPr lang="en-US" dirty="0" smtClean="0"/>
              <a:t> la </a:t>
            </a:r>
            <a:r>
              <a:rPr lang="en-US" dirty="0" err="1" smtClean="0"/>
              <a:t>semana</a:t>
            </a:r>
            <a:r>
              <a:rPr lang="en-US" dirty="0" smtClean="0"/>
              <a:t> </a:t>
            </a:r>
            <a:r>
              <a:rPr lang="en-US" dirty="0" err="1" smtClean="0"/>
              <a:t>pasada</a:t>
            </a:r>
            <a:r>
              <a:rPr lang="en-US" dirty="0" smtClean="0"/>
              <a:t> (</a:t>
            </a:r>
            <a:r>
              <a:rPr lang="en-US" b="1" dirty="0" smtClean="0"/>
              <a:t>dos</a:t>
            </a:r>
            <a:r>
              <a:rPr lang="en-US" dirty="0" smtClean="0"/>
              <a:t> </a:t>
            </a:r>
            <a:r>
              <a:rPr lang="en-US" dirty="0" err="1" smtClean="0"/>
              <a:t>detalles</a:t>
            </a:r>
            <a:r>
              <a:rPr lang="en-US" dirty="0" smtClean="0"/>
              <a:t>).</a:t>
            </a:r>
          </a:p>
          <a:p>
            <a:pPr>
              <a:lnSpc>
                <a:spcPct val="100000"/>
              </a:lnSpc>
            </a:pPr>
            <a:r>
              <a:rPr lang="en-US" b="1" dirty="0" err="1" smtClean="0">
                <a:solidFill>
                  <a:srgbClr val="0070C0"/>
                </a:solidFill>
              </a:rPr>
              <a:t>Mandé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unos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mensajes</a:t>
            </a:r>
            <a:r>
              <a:rPr lang="en-US" b="1" dirty="0" smtClean="0">
                <a:solidFill>
                  <a:srgbClr val="0070C0"/>
                </a:solidFill>
              </a:rPr>
              <a:t> en Twitter y </a:t>
            </a:r>
            <a:r>
              <a:rPr lang="en-US" b="1" dirty="0" err="1" smtClean="0">
                <a:solidFill>
                  <a:srgbClr val="0070C0"/>
                </a:solidFill>
              </a:rPr>
              <a:t>descargué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música</a:t>
            </a:r>
            <a:r>
              <a:rPr lang="en-US" b="1" dirty="0" smtClean="0">
                <a:solidFill>
                  <a:srgbClr val="0070C0"/>
                </a:solidFill>
              </a:rPr>
              <a:t> en mi </a:t>
            </a:r>
            <a:r>
              <a:rPr lang="en-US" b="1" dirty="0" err="1" smtClean="0">
                <a:solidFill>
                  <a:srgbClr val="0070C0"/>
                </a:solidFill>
              </a:rPr>
              <a:t>móvil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El </a:t>
            </a:r>
            <a:r>
              <a:rPr lang="en-US" dirty="0" err="1" smtClean="0"/>
              <a:t>mejor</a:t>
            </a:r>
            <a:r>
              <a:rPr lang="en-US" dirty="0" smtClean="0"/>
              <a:t> </a:t>
            </a:r>
            <a:r>
              <a:rPr lang="en-US" dirty="0" err="1" smtClean="0"/>
              <a:t>móvil</a:t>
            </a:r>
            <a:r>
              <a:rPr lang="en-US" dirty="0" smtClean="0"/>
              <a:t> y </a:t>
            </a:r>
            <a:r>
              <a:rPr lang="en-US" b="1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razón</a:t>
            </a:r>
            <a:r>
              <a:rPr lang="en-US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El </a:t>
            </a:r>
            <a:r>
              <a:rPr lang="en-US" b="1" dirty="0" err="1" smtClean="0">
                <a:solidFill>
                  <a:srgbClr val="0070C0"/>
                </a:solidFill>
              </a:rPr>
              <a:t>iphone</a:t>
            </a:r>
            <a:r>
              <a:rPr lang="en-US" b="1" dirty="0" smtClean="0">
                <a:solidFill>
                  <a:srgbClr val="0070C0"/>
                </a:solidFill>
              </a:rPr>
              <a:t> … </a:t>
            </a:r>
            <a:r>
              <a:rPr lang="en-US" b="1" dirty="0" err="1" smtClean="0">
                <a:solidFill>
                  <a:srgbClr val="0070C0"/>
                </a:solidFill>
              </a:rPr>
              <a:t>porque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es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fácil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usar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Las </a:t>
            </a:r>
            <a:r>
              <a:rPr lang="en-US" dirty="0" err="1" smtClean="0"/>
              <a:t>redes</a:t>
            </a:r>
            <a:r>
              <a:rPr lang="en-US" dirty="0" smtClean="0"/>
              <a:t> </a:t>
            </a:r>
            <a:r>
              <a:rPr lang="en-US" dirty="0" err="1" smtClean="0"/>
              <a:t>sociales</a:t>
            </a:r>
            <a:r>
              <a:rPr lang="en-US" dirty="0" smtClean="0"/>
              <a:t> – </a:t>
            </a:r>
            <a:r>
              <a:rPr lang="en-US" b="1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desventaja</a:t>
            </a:r>
            <a:r>
              <a:rPr lang="en-US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Son </a:t>
            </a:r>
            <a:r>
              <a:rPr lang="en-US" b="1" dirty="0" err="1" smtClean="0">
                <a:solidFill>
                  <a:srgbClr val="0070C0"/>
                </a:solidFill>
              </a:rPr>
              <a:t>adictivas</a:t>
            </a:r>
            <a:r>
              <a:rPr lang="en-US" b="1" dirty="0" smtClean="0">
                <a:solidFill>
                  <a:srgbClr val="0070C0"/>
                </a:solidFill>
              </a:rPr>
              <a:t>. </a:t>
            </a:r>
          </a:p>
          <a:p>
            <a:pPr>
              <a:lnSpc>
                <a:spcPct val="100000"/>
              </a:lnSpc>
            </a:pPr>
            <a:r>
              <a:rPr lang="en-US" b="1" dirty="0" smtClean="0"/>
              <a:t>!</a:t>
            </a:r>
          </a:p>
          <a:p>
            <a:pPr>
              <a:lnSpc>
                <a:spcPct val="100000"/>
              </a:lnSpc>
            </a:pPr>
            <a:r>
              <a:rPr lang="en-US" b="1" dirty="0" err="1" smtClean="0">
                <a:solidFill>
                  <a:srgbClr val="0070C0"/>
                </a:solidFill>
              </a:rPr>
              <a:t>Todos</a:t>
            </a:r>
            <a:r>
              <a:rPr lang="en-US" b="1" dirty="0" smtClean="0">
                <a:solidFill>
                  <a:srgbClr val="0070C0"/>
                </a:solidFill>
              </a:rPr>
              <a:t> los </a:t>
            </a:r>
            <a:r>
              <a:rPr lang="en-US" b="1" dirty="0" err="1" smtClean="0">
                <a:solidFill>
                  <a:srgbClr val="0070C0"/>
                </a:solidFill>
              </a:rPr>
              <a:t>días</a:t>
            </a:r>
            <a:r>
              <a:rPr lang="en-US" b="1" dirty="0" smtClean="0">
                <a:solidFill>
                  <a:srgbClr val="0070C0"/>
                </a:solidFill>
              </a:rPr>
              <a:t> … Dos o </a:t>
            </a:r>
            <a:r>
              <a:rPr lang="en-US" b="1" dirty="0" err="1" smtClean="0">
                <a:solidFill>
                  <a:srgbClr val="0070C0"/>
                </a:solidFill>
              </a:rPr>
              <a:t>tres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horas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cada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día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lnSpc>
                <a:spcPct val="100000"/>
              </a:lnSpc>
            </a:pPr>
            <a:r>
              <a:rPr lang="en-US" b="1" dirty="0" smtClean="0"/>
              <a:t>?</a:t>
            </a:r>
            <a:r>
              <a:rPr lang="en-US" dirty="0" smtClean="0"/>
              <a:t> Un </a:t>
            </a:r>
            <a:r>
              <a:rPr lang="en-US" dirty="0" err="1" smtClean="0"/>
              <a:t>móvil</a:t>
            </a:r>
            <a:r>
              <a:rPr lang="en-US" dirty="0" smtClean="0"/>
              <a:t> </a:t>
            </a:r>
            <a:r>
              <a:rPr lang="en-US" dirty="0" err="1" smtClean="0"/>
              <a:t>nuevo</a:t>
            </a:r>
            <a:r>
              <a:rPr lang="en-US" dirty="0" smtClean="0"/>
              <a:t> – </a:t>
            </a:r>
            <a:r>
              <a:rPr lang="en-US" dirty="0" err="1" smtClean="0"/>
              <a:t>cuándo</a:t>
            </a:r>
            <a:r>
              <a:rPr lang="en-US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¿</a:t>
            </a:r>
            <a:r>
              <a:rPr lang="en-US" b="1" dirty="0" err="1" smtClean="0">
                <a:solidFill>
                  <a:srgbClr val="0070C0"/>
                </a:solidFill>
              </a:rPr>
              <a:t>Cuándo</a:t>
            </a:r>
            <a:r>
              <a:rPr lang="en-US" b="1" dirty="0" smtClean="0">
                <a:solidFill>
                  <a:srgbClr val="0070C0"/>
                </a:solidFill>
              </a:rPr>
              <a:t> vas a </a:t>
            </a:r>
            <a:r>
              <a:rPr lang="en-US" b="1" dirty="0" err="1" smtClean="0">
                <a:solidFill>
                  <a:srgbClr val="0070C0"/>
                </a:solidFill>
              </a:rPr>
              <a:t>comprar</a:t>
            </a:r>
            <a:r>
              <a:rPr lang="en-US" b="1" dirty="0" smtClean="0">
                <a:solidFill>
                  <a:srgbClr val="0070C0"/>
                </a:solidFill>
              </a:rPr>
              <a:t> un </a:t>
            </a:r>
            <a:r>
              <a:rPr lang="en-US" b="1" dirty="0" err="1" smtClean="0">
                <a:solidFill>
                  <a:srgbClr val="0070C0"/>
                </a:solidFill>
              </a:rPr>
              <a:t>móvil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nuevo</a:t>
            </a:r>
            <a:r>
              <a:rPr lang="en-US" b="1" dirty="0" smtClean="0">
                <a:solidFill>
                  <a:srgbClr val="0070C0"/>
                </a:solidFill>
              </a:rPr>
              <a:t>?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© AQA and its licensors.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D4704D4-DAEA-4D4A-A9DC-4373E3AC7101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632238" y="1137684"/>
            <a:ext cx="8045200" cy="563525"/>
          </a:xfrm>
          <a:prstGeom prst="rect">
            <a:avLst/>
          </a:prstGeom>
        </p:spPr>
        <p:txBody>
          <a:bodyPr vert="horz" lIns="0" tIns="0" rIns="91440" bIns="0" rtlCol="0">
            <a:noAutofit/>
          </a:bodyPr>
          <a:lstStyle/>
          <a:p>
            <a:pPr lvl="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dirty="0" err="1" smtClean="0">
                <a:solidFill>
                  <a:srgbClr val="FF0000"/>
                </a:solidFill>
              </a:rPr>
              <a:t>Estás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hablando</a:t>
            </a:r>
            <a:r>
              <a:rPr lang="en-US" dirty="0" smtClean="0">
                <a:solidFill>
                  <a:srgbClr val="FF0000"/>
                </a:solidFill>
              </a:rPr>
              <a:t> con </a:t>
            </a:r>
            <a:r>
              <a:rPr lang="en-US" dirty="0" err="1" smtClean="0">
                <a:solidFill>
                  <a:srgbClr val="FF0000"/>
                </a:solidFill>
              </a:rPr>
              <a:t>tu</a:t>
            </a:r>
            <a:r>
              <a:rPr lang="en-US" dirty="0" smtClean="0">
                <a:solidFill>
                  <a:srgbClr val="FF0000"/>
                </a:solidFill>
              </a:rPr>
              <a:t> amigo </a:t>
            </a:r>
            <a:r>
              <a:rPr lang="en-US" dirty="0" err="1" smtClean="0">
                <a:solidFill>
                  <a:srgbClr val="FF0000"/>
                </a:solidFill>
              </a:rPr>
              <a:t>español</a:t>
            </a:r>
            <a:r>
              <a:rPr lang="en-US" dirty="0" smtClean="0">
                <a:solidFill>
                  <a:srgbClr val="FF0000"/>
                </a:solidFill>
              </a:rPr>
              <a:t>/</a:t>
            </a:r>
            <a:r>
              <a:rPr lang="en-US" dirty="0" err="1" smtClean="0">
                <a:solidFill>
                  <a:srgbClr val="FF0000"/>
                </a:solidFill>
              </a:rPr>
              <a:t>tu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amiga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española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sobre</a:t>
            </a:r>
            <a:r>
              <a:rPr lang="en-US" dirty="0" smtClean="0">
                <a:solidFill>
                  <a:srgbClr val="FF0000"/>
                </a:solidFill>
              </a:rPr>
              <a:t> la </a:t>
            </a:r>
            <a:r>
              <a:rPr lang="en-US" dirty="0" err="1" smtClean="0">
                <a:solidFill>
                  <a:srgbClr val="FF0000"/>
                </a:solidFill>
              </a:rPr>
              <a:t>tecnología</a:t>
            </a:r>
            <a:r>
              <a:rPr lang="en-US" dirty="0" smtClean="0">
                <a:solidFill>
                  <a:srgbClr val="FF0000"/>
                </a:solidFill>
              </a:rPr>
              <a:t> y </a:t>
            </a:r>
            <a:r>
              <a:rPr lang="en-US" dirty="0" err="1" smtClean="0">
                <a:solidFill>
                  <a:srgbClr val="FF0000"/>
                </a:solidFill>
              </a:rPr>
              <a:t>las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redes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sociales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marL="342900" marR="0" lvl="0" indent="-342900" algn="l" defTabSz="457200" rtl="0" eaLnBrk="1" fontAlgn="auto" latinLnBrk="0" hangingPunct="1">
              <a:lnSpc>
                <a:spcPts val="2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9166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Higher role-play 13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40000" y="1835888"/>
            <a:ext cx="8045200" cy="460183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 err="1" smtClean="0"/>
              <a:t>Tus</a:t>
            </a:r>
            <a:r>
              <a:rPr lang="en-US" dirty="0" smtClean="0"/>
              <a:t> </a:t>
            </a:r>
            <a:r>
              <a:rPr lang="en-US" dirty="0" err="1" smtClean="0"/>
              <a:t>relaciones</a:t>
            </a:r>
            <a:r>
              <a:rPr lang="en-US" dirty="0" smtClean="0"/>
              <a:t> con 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familia</a:t>
            </a:r>
            <a:r>
              <a:rPr lang="en-US" dirty="0" smtClean="0"/>
              <a:t> (</a:t>
            </a:r>
            <a:r>
              <a:rPr lang="en-US" b="1" dirty="0" smtClean="0"/>
              <a:t>dos</a:t>
            </a:r>
            <a:r>
              <a:rPr lang="en-US" dirty="0" smtClean="0"/>
              <a:t> </a:t>
            </a:r>
            <a:r>
              <a:rPr lang="en-US" dirty="0" err="1" smtClean="0"/>
              <a:t>detalles</a:t>
            </a:r>
            <a:r>
              <a:rPr lang="en-US" dirty="0" smtClean="0"/>
              <a:t>).</a:t>
            </a:r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Me </a:t>
            </a:r>
            <a:r>
              <a:rPr lang="en-US" b="1" dirty="0" err="1" smtClean="0">
                <a:solidFill>
                  <a:srgbClr val="0070C0"/>
                </a:solidFill>
              </a:rPr>
              <a:t>llevo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bien</a:t>
            </a:r>
            <a:r>
              <a:rPr lang="en-US" b="1" dirty="0" smtClean="0">
                <a:solidFill>
                  <a:srgbClr val="0070C0"/>
                </a:solidFill>
              </a:rPr>
              <a:t> con mi </a:t>
            </a:r>
            <a:r>
              <a:rPr lang="en-US" b="1" dirty="0" err="1" smtClean="0">
                <a:solidFill>
                  <a:srgbClr val="0070C0"/>
                </a:solidFill>
              </a:rPr>
              <a:t>madre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porque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es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graciosa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b="1" dirty="0" smtClean="0"/>
              <a:t>!</a:t>
            </a:r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Me </a:t>
            </a:r>
            <a:r>
              <a:rPr lang="en-US" b="1" dirty="0" err="1" smtClean="0">
                <a:solidFill>
                  <a:srgbClr val="0070C0"/>
                </a:solidFill>
              </a:rPr>
              <a:t>gusta</a:t>
            </a:r>
            <a:r>
              <a:rPr lang="en-US" b="1" dirty="0" smtClean="0">
                <a:solidFill>
                  <a:srgbClr val="0070C0"/>
                </a:solidFill>
              </a:rPr>
              <a:t> … </a:t>
            </a:r>
            <a:r>
              <a:rPr lang="en-US" b="1" dirty="0" err="1" smtClean="0">
                <a:solidFill>
                  <a:srgbClr val="0070C0"/>
                </a:solidFill>
              </a:rPr>
              <a:t>Todos</a:t>
            </a:r>
            <a:r>
              <a:rPr lang="en-US" b="1" dirty="0" smtClean="0">
                <a:solidFill>
                  <a:srgbClr val="0070C0"/>
                </a:solidFill>
              </a:rPr>
              <a:t> son </a:t>
            </a:r>
            <a:r>
              <a:rPr lang="en-US" b="1" dirty="0" err="1" smtClean="0">
                <a:solidFill>
                  <a:srgbClr val="0070C0"/>
                </a:solidFill>
              </a:rPr>
              <a:t>muy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simpáticos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dirty="0" err="1" smtClean="0"/>
              <a:t>Actividades</a:t>
            </a:r>
            <a:r>
              <a:rPr lang="en-US" dirty="0" smtClean="0"/>
              <a:t> con 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familia</a:t>
            </a:r>
            <a:r>
              <a:rPr lang="en-US" dirty="0" smtClean="0"/>
              <a:t> la </a:t>
            </a:r>
            <a:r>
              <a:rPr lang="en-US" dirty="0" err="1" smtClean="0"/>
              <a:t>semana</a:t>
            </a:r>
            <a:r>
              <a:rPr lang="en-US" dirty="0" smtClean="0"/>
              <a:t> </a:t>
            </a:r>
            <a:r>
              <a:rPr lang="en-US" dirty="0" err="1" smtClean="0"/>
              <a:t>pasada</a:t>
            </a:r>
            <a:r>
              <a:rPr lang="en-US" dirty="0" smtClean="0"/>
              <a:t> (</a:t>
            </a:r>
            <a:r>
              <a:rPr lang="en-US" b="1" dirty="0" smtClean="0"/>
              <a:t>dos</a:t>
            </a:r>
            <a:r>
              <a:rPr lang="en-US" dirty="0" smtClean="0"/>
              <a:t> </a:t>
            </a:r>
            <a:r>
              <a:rPr lang="en-US" dirty="0" err="1" smtClean="0"/>
              <a:t>detalles</a:t>
            </a:r>
            <a:r>
              <a:rPr lang="en-US" dirty="0" smtClean="0"/>
              <a:t>).</a:t>
            </a:r>
          </a:p>
          <a:p>
            <a:pPr>
              <a:lnSpc>
                <a:spcPct val="100000"/>
              </a:lnSpc>
            </a:pPr>
            <a:r>
              <a:rPr lang="en-US" b="1" dirty="0" err="1" smtClean="0">
                <a:solidFill>
                  <a:srgbClr val="0070C0"/>
                </a:solidFill>
              </a:rPr>
              <a:t>Fuimos</a:t>
            </a:r>
            <a:r>
              <a:rPr lang="en-US" b="1" dirty="0" smtClean="0">
                <a:solidFill>
                  <a:srgbClr val="0070C0"/>
                </a:solidFill>
              </a:rPr>
              <a:t> a un zoo y </a:t>
            </a:r>
            <a:r>
              <a:rPr lang="en-US" b="1" dirty="0" err="1" smtClean="0">
                <a:solidFill>
                  <a:srgbClr val="0070C0"/>
                </a:solidFill>
              </a:rPr>
              <a:t>vimos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una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película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El </a:t>
            </a:r>
            <a:r>
              <a:rPr lang="en-US" dirty="0" err="1" smtClean="0"/>
              <a:t>tráfico</a:t>
            </a:r>
            <a:r>
              <a:rPr lang="en-US" dirty="0" smtClean="0"/>
              <a:t> en </a:t>
            </a:r>
            <a:r>
              <a:rPr lang="en-US" dirty="0" err="1" smtClean="0"/>
              <a:t>tu</a:t>
            </a:r>
            <a:r>
              <a:rPr lang="en-US" dirty="0" smtClean="0"/>
              <a:t> pueblo (</a:t>
            </a:r>
            <a:r>
              <a:rPr lang="en-US" b="1" dirty="0" smtClean="0"/>
              <a:t>un</a:t>
            </a:r>
            <a:r>
              <a:rPr lang="en-US" dirty="0" smtClean="0"/>
              <a:t> </a:t>
            </a:r>
            <a:r>
              <a:rPr lang="en-US" dirty="0" err="1" smtClean="0"/>
              <a:t>detalle</a:t>
            </a:r>
            <a:r>
              <a:rPr lang="en-US" dirty="0" smtClean="0"/>
              <a:t>).</a:t>
            </a:r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No hay mucho </a:t>
            </a:r>
            <a:r>
              <a:rPr lang="en-US" b="1" dirty="0" err="1" smtClean="0">
                <a:solidFill>
                  <a:srgbClr val="0070C0"/>
                </a:solidFill>
              </a:rPr>
              <a:t>tráfico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lnSpc>
                <a:spcPct val="100000"/>
              </a:lnSpc>
            </a:pPr>
            <a:r>
              <a:rPr lang="en-US" b="1" dirty="0" smtClean="0"/>
              <a:t>? </a:t>
            </a:r>
            <a:r>
              <a:rPr lang="en-US" dirty="0" err="1" smtClean="0"/>
              <a:t>Acciones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el </a:t>
            </a:r>
            <a:r>
              <a:rPr lang="en-US" dirty="0" err="1" smtClean="0"/>
              <a:t>medio</a:t>
            </a:r>
            <a:r>
              <a:rPr lang="en-US" dirty="0" smtClean="0"/>
              <a:t> </a:t>
            </a:r>
            <a:r>
              <a:rPr lang="en-US" dirty="0" err="1" smtClean="0"/>
              <a:t>ambiente</a:t>
            </a:r>
            <a:r>
              <a:rPr lang="en-US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¿</a:t>
            </a:r>
            <a:r>
              <a:rPr lang="en-US" b="1" dirty="0" err="1" smtClean="0">
                <a:solidFill>
                  <a:srgbClr val="0070C0"/>
                </a:solidFill>
              </a:rPr>
              <a:t>Haces</a:t>
            </a:r>
            <a:r>
              <a:rPr lang="en-US" b="1" dirty="0" smtClean="0">
                <a:solidFill>
                  <a:srgbClr val="0070C0"/>
                </a:solidFill>
              </a:rPr>
              <a:t> mucho </a:t>
            </a:r>
            <a:r>
              <a:rPr lang="en-US" b="1" dirty="0" err="1" smtClean="0">
                <a:solidFill>
                  <a:srgbClr val="0070C0"/>
                </a:solidFill>
              </a:rPr>
              <a:t>para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proteger</a:t>
            </a:r>
            <a:r>
              <a:rPr lang="en-US" b="1" dirty="0" smtClean="0">
                <a:solidFill>
                  <a:srgbClr val="0070C0"/>
                </a:solidFill>
              </a:rPr>
              <a:t> el </a:t>
            </a:r>
            <a:r>
              <a:rPr lang="en-US" b="1" dirty="0" err="1" smtClean="0">
                <a:solidFill>
                  <a:srgbClr val="0070C0"/>
                </a:solidFill>
              </a:rPr>
              <a:t>medio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ambiente</a:t>
            </a:r>
            <a:r>
              <a:rPr lang="en-US" b="1" dirty="0" smtClean="0">
                <a:solidFill>
                  <a:srgbClr val="0070C0"/>
                </a:solidFill>
              </a:rPr>
              <a:t>?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© AQA and its licensors.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D4704D4-DAEA-4D4A-A9DC-4373E3AC7101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632238" y="1137684"/>
            <a:ext cx="8045200" cy="698204"/>
          </a:xfrm>
          <a:prstGeom prst="rect">
            <a:avLst/>
          </a:prstGeom>
        </p:spPr>
        <p:txBody>
          <a:bodyPr vert="horz" lIns="0" tIns="0" rIns="91440" bIns="0" rtlCol="0">
            <a:noAutofit/>
          </a:bodyPr>
          <a:lstStyle/>
          <a:p>
            <a:pPr lvl="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dirty="0" err="1" smtClean="0">
                <a:solidFill>
                  <a:srgbClr val="FF0000"/>
                </a:solidFill>
              </a:rPr>
              <a:t>Estás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hablando</a:t>
            </a:r>
            <a:r>
              <a:rPr lang="en-US" dirty="0" smtClean="0">
                <a:solidFill>
                  <a:srgbClr val="FF0000"/>
                </a:solidFill>
              </a:rPr>
              <a:t> con </a:t>
            </a:r>
            <a:r>
              <a:rPr lang="en-US" dirty="0" err="1" smtClean="0">
                <a:solidFill>
                  <a:srgbClr val="FF0000"/>
                </a:solidFill>
              </a:rPr>
              <a:t>tu</a:t>
            </a:r>
            <a:r>
              <a:rPr lang="en-US" dirty="0" smtClean="0">
                <a:solidFill>
                  <a:srgbClr val="FF0000"/>
                </a:solidFill>
              </a:rPr>
              <a:t> amigo boliviano/</a:t>
            </a:r>
            <a:r>
              <a:rPr lang="en-US" dirty="0" err="1" smtClean="0">
                <a:solidFill>
                  <a:srgbClr val="FF0000"/>
                </a:solidFill>
              </a:rPr>
              <a:t>tu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amiga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boliviana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sobre</a:t>
            </a:r>
            <a:r>
              <a:rPr lang="en-US" dirty="0" smtClean="0">
                <a:solidFill>
                  <a:srgbClr val="FF0000"/>
                </a:solidFill>
              </a:rPr>
              <a:t> la </a:t>
            </a:r>
            <a:r>
              <a:rPr lang="en-US" dirty="0" err="1" smtClean="0">
                <a:solidFill>
                  <a:srgbClr val="FF0000"/>
                </a:solidFill>
              </a:rPr>
              <a:t>familia</a:t>
            </a:r>
            <a:r>
              <a:rPr lang="en-US" dirty="0" smtClean="0">
                <a:solidFill>
                  <a:srgbClr val="FF0000"/>
                </a:solidFill>
              </a:rPr>
              <a:t> y el </a:t>
            </a:r>
            <a:r>
              <a:rPr lang="en-US" dirty="0" err="1" smtClean="0">
                <a:solidFill>
                  <a:srgbClr val="FF0000"/>
                </a:solidFill>
              </a:rPr>
              <a:t>medio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ambiente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marL="342900" marR="0" lvl="0" indent="-342900" algn="l" defTabSz="457200" rtl="0" eaLnBrk="1" fontAlgn="auto" latinLnBrk="0" hangingPunct="1">
              <a:lnSpc>
                <a:spcPts val="2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9166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Higher role-play 14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40000" y="1835888"/>
            <a:ext cx="8045200" cy="444795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opinión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el </a:t>
            </a:r>
            <a:r>
              <a:rPr lang="en-US" dirty="0" err="1" smtClean="0"/>
              <a:t>trabajo</a:t>
            </a:r>
            <a:r>
              <a:rPr lang="en-US" dirty="0" smtClean="0"/>
              <a:t> </a:t>
            </a:r>
            <a:r>
              <a:rPr lang="en-US" dirty="0" err="1" smtClean="0"/>
              <a:t>voluntario</a:t>
            </a:r>
            <a:r>
              <a:rPr lang="en-US" dirty="0" smtClean="0"/>
              <a:t> (</a:t>
            </a:r>
            <a:r>
              <a:rPr lang="en-US" b="1" dirty="0" smtClean="0"/>
              <a:t>un</a:t>
            </a:r>
            <a:r>
              <a:rPr lang="en-US" dirty="0" smtClean="0"/>
              <a:t> </a:t>
            </a:r>
            <a:r>
              <a:rPr lang="en-US" dirty="0" err="1" smtClean="0"/>
              <a:t>detalle</a:t>
            </a:r>
            <a:r>
              <a:rPr lang="en-US" dirty="0" smtClean="0"/>
              <a:t>).</a:t>
            </a:r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Vale la </a:t>
            </a:r>
            <a:r>
              <a:rPr lang="en-US" b="1" dirty="0" err="1" smtClean="0">
                <a:solidFill>
                  <a:srgbClr val="0070C0"/>
                </a:solidFill>
              </a:rPr>
              <a:t>pena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experiencia</a:t>
            </a:r>
            <a:r>
              <a:rPr lang="en-US" dirty="0" smtClean="0"/>
              <a:t> de </a:t>
            </a:r>
            <a:r>
              <a:rPr lang="en-US" dirty="0" err="1" smtClean="0"/>
              <a:t>trabajo</a:t>
            </a:r>
            <a:r>
              <a:rPr lang="en-US" dirty="0" smtClean="0"/>
              <a:t> </a:t>
            </a:r>
            <a:r>
              <a:rPr lang="en-US" dirty="0" err="1" smtClean="0"/>
              <a:t>voluntario</a:t>
            </a:r>
            <a:r>
              <a:rPr lang="en-US" dirty="0" smtClean="0"/>
              <a:t> (</a:t>
            </a:r>
            <a:r>
              <a:rPr lang="en-US" b="1" dirty="0" smtClean="0"/>
              <a:t>un</a:t>
            </a:r>
            <a:r>
              <a:rPr lang="en-US" dirty="0" smtClean="0"/>
              <a:t> </a:t>
            </a:r>
            <a:r>
              <a:rPr lang="en-US" dirty="0" err="1" smtClean="0"/>
              <a:t>detalle</a:t>
            </a:r>
            <a:r>
              <a:rPr lang="en-US" dirty="0" smtClean="0"/>
              <a:t>).</a:t>
            </a:r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No he </a:t>
            </a:r>
            <a:r>
              <a:rPr lang="en-US" b="1" dirty="0" err="1" smtClean="0">
                <a:solidFill>
                  <a:srgbClr val="0070C0"/>
                </a:solidFill>
              </a:rPr>
              <a:t>tenido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experiencia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trabajo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el </a:t>
            </a:r>
            <a:r>
              <a:rPr lang="en-US" dirty="0" err="1" smtClean="0"/>
              <a:t>próximo</a:t>
            </a:r>
            <a:r>
              <a:rPr lang="en-US" dirty="0" smtClean="0"/>
              <a:t> </a:t>
            </a:r>
            <a:r>
              <a:rPr lang="en-US" dirty="0" err="1" smtClean="0"/>
              <a:t>año</a:t>
            </a:r>
            <a:r>
              <a:rPr lang="en-US" dirty="0" smtClean="0"/>
              <a:t> (</a:t>
            </a:r>
            <a:r>
              <a:rPr lang="en-US" b="1" dirty="0" smtClean="0"/>
              <a:t>un</a:t>
            </a:r>
            <a:r>
              <a:rPr lang="en-US" dirty="0" smtClean="0"/>
              <a:t> </a:t>
            </a:r>
            <a:r>
              <a:rPr lang="en-US" dirty="0" err="1" smtClean="0"/>
              <a:t>detalle</a:t>
            </a:r>
            <a:r>
              <a:rPr lang="en-US" dirty="0" smtClean="0"/>
              <a:t>).</a:t>
            </a:r>
          </a:p>
          <a:p>
            <a:pPr>
              <a:lnSpc>
                <a:spcPct val="100000"/>
              </a:lnSpc>
            </a:pPr>
            <a:r>
              <a:rPr lang="en-US" b="1" dirty="0" err="1" smtClean="0">
                <a:solidFill>
                  <a:srgbClr val="0070C0"/>
                </a:solidFill>
              </a:rPr>
              <a:t>Voy</a:t>
            </a:r>
            <a:r>
              <a:rPr lang="en-US" b="1" dirty="0" smtClean="0">
                <a:solidFill>
                  <a:srgbClr val="0070C0"/>
                </a:solidFill>
              </a:rPr>
              <a:t> a </a:t>
            </a:r>
            <a:r>
              <a:rPr lang="en-US" b="1" dirty="0" err="1" smtClean="0">
                <a:solidFill>
                  <a:srgbClr val="0070C0"/>
                </a:solidFill>
              </a:rPr>
              <a:t>buscar</a:t>
            </a:r>
            <a:r>
              <a:rPr lang="en-US" b="1" dirty="0" smtClean="0">
                <a:solidFill>
                  <a:srgbClr val="0070C0"/>
                </a:solidFill>
              </a:rPr>
              <a:t> un </a:t>
            </a:r>
            <a:r>
              <a:rPr lang="en-US" b="1" dirty="0" err="1" smtClean="0">
                <a:solidFill>
                  <a:srgbClr val="0070C0"/>
                </a:solidFill>
              </a:rPr>
              <a:t>trabajo</a:t>
            </a:r>
            <a:r>
              <a:rPr lang="en-US" b="1" dirty="0" smtClean="0">
                <a:solidFill>
                  <a:srgbClr val="0070C0"/>
                </a:solidFill>
              </a:rPr>
              <a:t> en un </a:t>
            </a:r>
            <a:r>
              <a:rPr lang="en-US" b="1" dirty="0" err="1" smtClean="0">
                <a:solidFill>
                  <a:srgbClr val="0070C0"/>
                </a:solidFill>
              </a:rPr>
              <a:t>supermercado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b="1" dirty="0" smtClean="0"/>
              <a:t>? </a:t>
            </a:r>
            <a:r>
              <a:rPr lang="en-US" dirty="0" err="1" smtClean="0"/>
              <a:t>Paro</a:t>
            </a:r>
            <a:r>
              <a:rPr lang="en-US" dirty="0" smtClean="0"/>
              <a:t> en </a:t>
            </a:r>
            <a:r>
              <a:rPr lang="en-US" dirty="0" err="1" smtClean="0"/>
              <a:t>España</a:t>
            </a:r>
            <a:r>
              <a:rPr lang="en-US" dirty="0" smtClean="0"/>
              <a:t>.</a:t>
            </a:r>
            <a:endParaRPr lang="en-US" b="1" dirty="0" smtClean="0"/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¿Hay mucho </a:t>
            </a:r>
            <a:r>
              <a:rPr lang="en-US" b="1" dirty="0" err="1" smtClean="0">
                <a:solidFill>
                  <a:srgbClr val="0070C0"/>
                </a:solidFill>
              </a:rPr>
              <a:t>paro</a:t>
            </a:r>
            <a:r>
              <a:rPr lang="en-US" b="1" dirty="0" smtClean="0">
                <a:solidFill>
                  <a:srgbClr val="0070C0"/>
                </a:solidFill>
              </a:rPr>
              <a:t> en </a:t>
            </a:r>
            <a:r>
              <a:rPr lang="en-US" b="1" dirty="0" err="1" smtClean="0">
                <a:solidFill>
                  <a:srgbClr val="0070C0"/>
                </a:solidFill>
              </a:rPr>
              <a:t>España</a:t>
            </a:r>
            <a:r>
              <a:rPr lang="en-US" b="1" dirty="0" smtClean="0">
                <a:solidFill>
                  <a:srgbClr val="0070C0"/>
                </a:solidFill>
              </a:rPr>
              <a:t>?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lnSpc>
                <a:spcPct val="100000"/>
              </a:lnSpc>
            </a:pPr>
            <a:r>
              <a:rPr lang="en-US" b="1" dirty="0" smtClean="0"/>
              <a:t>!</a:t>
            </a:r>
          </a:p>
          <a:p>
            <a:pPr>
              <a:lnSpc>
                <a:spcPct val="100000"/>
              </a:lnSpc>
            </a:pPr>
            <a:r>
              <a:rPr lang="en-US" b="1" dirty="0" err="1" smtClean="0">
                <a:solidFill>
                  <a:srgbClr val="0070C0"/>
                </a:solidFill>
              </a:rPr>
              <a:t>Tenis</a:t>
            </a:r>
            <a:r>
              <a:rPr lang="en-US" b="1" dirty="0" smtClean="0">
                <a:solidFill>
                  <a:srgbClr val="0070C0"/>
                </a:solidFill>
              </a:rPr>
              <a:t> … Es </a:t>
            </a:r>
            <a:r>
              <a:rPr lang="en-US" b="1" dirty="0" err="1" smtClean="0">
                <a:solidFill>
                  <a:srgbClr val="0070C0"/>
                </a:solidFill>
              </a:rPr>
              <a:t>divertido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© AQA and its licensors.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D4704D4-DAEA-4D4A-A9DC-4373E3AC7101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632238" y="1137684"/>
            <a:ext cx="8045200" cy="698204"/>
          </a:xfrm>
          <a:prstGeom prst="rect">
            <a:avLst/>
          </a:prstGeom>
        </p:spPr>
        <p:txBody>
          <a:bodyPr vert="horz" lIns="0" tIns="0" rIns="91440" bIns="0" rtlCol="0">
            <a:noAutofit/>
          </a:bodyPr>
          <a:lstStyle/>
          <a:p>
            <a:pPr lvl="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dirty="0" err="1" smtClean="0">
                <a:solidFill>
                  <a:srgbClr val="FF0000"/>
                </a:solidFill>
              </a:rPr>
              <a:t>Estás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hablando</a:t>
            </a:r>
            <a:r>
              <a:rPr lang="en-US" dirty="0" smtClean="0">
                <a:solidFill>
                  <a:srgbClr val="FF0000"/>
                </a:solidFill>
              </a:rPr>
              <a:t> con </a:t>
            </a:r>
            <a:r>
              <a:rPr lang="en-US" dirty="0" err="1" smtClean="0">
                <a:solidFill>
                  <a:srgbClr val="FF0000"/>
                </a:solidFill>
              </a:rPr>
              <a:t>tu</a:t>
            </a:r>
            <a:r>
              <a:rPr lang="en-US" dirty="0" smtClean="0">
                <a:solidFill>
                  <a:srgbClr val="FF0000"/>
                </a:solidFill>
              </a:rPr>
              <a:t> amigo </a:t>
            </a:r>
            <a:r>
              <a:rPr lang="en-US" dirty="0" err="1" smtClean="0">
                <a:solidFill>
                  <a:srgbClr val="FF0000"/>
                </a:solidFill>
              </a:rPr>
              <a:t>español</a:t>
            </a:r>
            <a:r>
              <a:rPr lang="en-US" dirty="0" smtClean="0">
                <a:solidFill>
                  <a:srgbClr val="FF0000"/>
                </a:solidFill>
              </a:rPr>
              <a:t>/</a:t>
            </a:r>
            <a:r>
              <a:rPr lang="en-US" dirty="0" err="1" smtClean="0">
                <a:solidFill>
                  <a:srgbClr val="FF0000"/>
                </a:solidFill>
              </a:rPr>
              <a:t>tu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amiga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española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sobre</a:t>
            </a:r>
            <a:r>
              <a:rPr lang="en-US" dirty="0" smtClean="0">
                <a:solidFill>
                  <a:srgbClr val="FF0000"/>
                </a:solidFill>
              </a:rPr>
              <a:t> el </a:t>
            </a:r>
            <a:r>
              <a:rPr lang="en-US" dirty="0" err="1" smtClean="0">
                <a:solidFill>
                  <a:srgbClr val="FF0000"/>
                </a:solidFill>
              </a:rPr>
              <a:t>trabajo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679166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Higher role-play 15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40000" y="1835888"/>
            <a:ext cx="8045200" cy="444795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 err="1" smtClean="0"/>
              <a:t>Viaje</a:t>
            </a:r>
            <a:r>
              <a:rPr lang="en-US" dirty="0" smtClean="0"/>
              <a:t> en </a:t>
            </a:r>
            <a:r>
              <a:rPr lang="en-US" dirty="0" err="1" smtClean="0"/>
              <a:t>autocar</a:t>
            </a:r>
            <a:r>
              <a:rPr lang="en-US" dirty="0" smtClean="0"/>
              <a:t> – </a:t>
            </a:r>
            <a:r>
              <a:rPr lang="en-US" dirty="0" err="1" smtClean="0"/>
              <a:t>adónde</a:t>
            </a:r>
            <a:r>
              <a:rPr lang="en-US" dirty="0" smtClean="0"/>
              <a:t> y </a:t>
            </a:r>
            <a:r>
              <a:rPr lang="en-US" dirty="0" err="1" smtClean="0"/>
              <a:t>cuándo</a:t>
            </a:r>
            <a:r>
              <a:rPr lang="en-US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en-US" b="1" dirty="0" err="1" smtClean="0">
                <a:solidFill>
                  <a:srgbClr val="0070C0"/>
                </a:solidFill>
              </a:rPr>
              <a:t>Quisiera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ir</a:t>
            </a:r>
            <a:r>
              <a:rPr lang="en-US" b="1" dirty="0" smtClean="0">
                <a:solidFill>
                  <a:srgbClr val="0070C0"/>
                </a:solidFill>
              </a:rPr>
              <a:t> en </a:t>
            </a:r>
            <a:r>
              <a:rPr lang="en-US" b="1" dirty="0" err="1" smtClean="0">
                <a:solidFill>
                  <a:srgbClr val="0070C0"/>
                </a:solidFill>
              </a:rPr>
              <a:t>autocar</a:t>
            </a:r>
            <a:r>
              <a:rPr lang="en-US" b="1" dirty="0" smtClean="0">
                <a:solidFill>
                  <a:srgbClr val="0070C0"/>
                </a:solidFill>
              </a:rPr>
              <a:t> a Toledo </a:t>
            </a:r>
            <a:r>
              <a:rPr lang="en-US" b="1" dirty="0" err="1" smtClean="0">
                <a:solidFill>
                  <a:srgbClr val="0070C0"/>
                </a:solidFill>
              </a:rPr>
              <a:t>este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domingo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dirty="0" err="1" smtClean="0"/>
              <a:t>Viajar</a:t>
            </a:r>
            <a:r>
              <a:rPr lang="en-US" dirty="0" smtClean="0"/>
              <a:t> en </a:t>
            </a:r>
            <a:r>
              <a:rPr lang="en-US" dirty="0" err="1" smtClean="0"/>
              <a:t>autocar</a:t>
            </a:r>
            <a:r>
              <a:rPr lang="en-US" dirty="0" smtClean="0"/>
              <a:t> – </a:t>
            </a:r>
            <a:r>
              <a:rPr lang="en-US" b="1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opinión</a:t>
            </a:r>
            <a:r>
              <a:rPr lang="en-US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Es </a:t>
            </a:r>
            <a:r>
              <a:rPr lang="en-US" b="1" dirty="0" err="1" smtClean="0">
                <a:solidFill>
                  <a:srgbClr val="0070C0"/>
                </a:solidFill>
              </a:rPr>
              <a:t>bastante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cómodo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b="1" dirty="0" smtClean="0"/>
              <a:t>? </a:t>
            </a:r>
            <a:r>
              <a:rPr lang="en-US" dirty="0" smtClean="0"/>
              <a:t>Fiestas – </a:t>
            </a:r>
            <a:r>
              <a:rPr lang="en-US" dirty="0" err="1" smtClean="0"/>
              <a:t>cuándo</a:t>
            </a:r>
            <a:r>
              <a:rPr lang="en-US" dirty="0" smtClean="0"/>
              <a:t>.</a:t>
            </a:r>
            <a:endParaRPr lang="en-US" b="1" dirty="0" smtClean="0"/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¿</a:t>
            </a:r>
            <a:r>
              <a:rPr lang="en-US" b="1" dirty="0" err="1" smtClean="0">
                <a:solidFill>
                  <a:srgbClr val="0070C0"/>
                </a:solidFill>
              </a:rPr>
              <a:t>Cuándo</a:t>
            </a:r>
            <a:r>
              <a:rPr lang="en-US" b="1" dirty="0" smtClean="0">
                <a:solidFill>
                  <a:srgbClr val="0070C0"/>
                </a:solidFill>
              </a:rPr>
              <a:t> hay fiestas </a:t>
            </a:r>
            <a:r>
              <a:rPr lang="en-US" b="1" dirty="0" err="1" smtClean="0">
                <a:solidFill>
                  <a:srgbClr val="0070C0"/>
                </a:solidFill>
              </a:rPr>
              <a:t>aquí</a:t>
            </a:r>
            <a:r>
              <a:rPr lang="en-US" b="1" dirty="0" smtClean="0">
                <a:solidFill>
                  <a:srgbClr val="0070C0"/>
                </a:solidFill>
              </a:rPr>
              <a:t>?</a:t>
            </a:r>
          </a:p>
          <a:p>
            <a:pPr>
              <a:lnSpc>
                <a:spcPct val="100000"/>
              </a:lnSpc>
            </a:pPr>
            <a:r>
              <a:rPr lang="en-US" b="1" dirty="0" smtClean="0"/>
              <a:t>!</a:t>
            </a:r>
          </a:p>
          <a:p>
            <a:pPr>
              <a:lnSpc>
                <a:spcPct val="100000"/>
              </a:lnSpc>
            </a:pPr>
            <a:r>
              <a:rPr lang="en-US" b="1" dirty="0" err="1" smtClean="0">
                <a:solidFill>
                  <a:srgbClr val="0070C0"/>
                </a:solidFill>
              </a:rPr>
              <a:t>Entretenidas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 err="1" smtClean="0"/>
              <a:t>Tus</a:t>
            </a:r>
            <a:r>
              <a:rPr lang="en-US" dirty="0" smtClean="0"/>
              <a:t> </a:t>
            </a:r>
            <a:r>
              <a:rPr lang="en-US" dirty="0" err="1" smtClean="0"/>
              <a:t>actividades</a:t>
            </a:r>
            <a:r>
              <a:rPr lang="en-US" dirty="0" smtClean="0"/>
              <a:t> </a:t>
            </a:r>
            <a:r>
              <a:rPr lang="en-US" dirty="0" err="1" smtClean="0"/>
              <a:t>ayer</a:t>
            </a:r>
            <a:r>
              <a:rPr lang="en-US" dirty="0" smtClean="0"/>
              <a:t> (</a:t>
            </a:r>
            <a:r>
              <a:rPr lang="en-US" b="1" dirty="0" smtClean="0"/>
              <a:t>dos</a:t>
            </a:r>
            <a:r>
              <a:rPr lang="en-US" dirty="0" smtClean="0"/>
              <a:t> </a:t>
            </a:r>
            <a:r>
              <a:rPr lang="en-US" dirty="0" err="1" smtClean="0"/>
              <a:t>detalles</a:t>
            </a:r>
            <a:r>
              <a:rPr lang="en-US" dirty="0" smtClean="0"/>
              <a:t>).</a:t>
            </a:r>
          </a:p>
          <a:p>
            <a:pPr>
              <a:lnSpc>
                <a:spcPct val="100000"/>
              </a:lnSpc>
            </a:pPr>
            <a:r>
              <a:rPr lang="en-US" b="1" dirty="0" err="1" smtClean="0">
                <a:solidFill>
                  <a:srgbClr val="0070C0"/>
                </a:solidFill>
              </a:rPr>
              <a:t>Fui</a:t>
            </a:r>
            <a:r>
              <a:rPr lang="en-US" b="1" dirty="0" smtClean="0">
                <a:solidFill>
                  <a:srgbClr val="0070C0"/>
                </a:solidFill>
              </a:rPr>
              <a:t> a un </a:t>
            </a:r>
            <a:r>
              <a:rPr lang="en-US" b="1" dirty="0" err="1" smtClean="0">
                <a:solidFill>
                  <a:srgbClr val="0070C0"/>
                </a:solidFill>
              </a:rPr>
              <a:t>museo</a:t>
            </a:r>
            <a:r>
              <a:rPr lang="en-US" b="1" dirty="0" smtClean="0">
                <a:solidFill>
                  <a:srgbClr val="0070C0"/>
                </a:solidFill>
              </a:rPr>
              <a:t> y </a:t>
            </a:r>
            <a:r>
              <a:rPr lang="en-US" b="1" dirty="0" err="1" smtClean="0">
                <a:solidFill>
                  <a:srgbClr val="0070C0"/>
                </a:solidFill>
              </a:rPr>
              <a:t>saqué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muchas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fotos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© AQA and its licensors.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D4704D4-DAEA-4D4A-A9DC-4373E3AC7101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632238" y="1137684"/>
            <a:ext cx="8045200" cy="698204"/>
          </a:xfrm>
          <a:prstGeom prst="rect">
            <a:avLst/>
          </a:prstGeom>
        </p:spPr>
        <p:txBody>
          <a:bodyPr vert="horz" lIns="0" tIns="0" rIns="91440" bIns="0" rtlCol="0">
            <a:noAutofit/>
          </a:bodyPr>
          <a:lstStyle/>
          <a:p>
            <a:pPr lvl="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dirty="0" err="1" smtClean="0">
                <a:solidFill>
                  <a:srgbClr val="FF0000"/>
                </a:solidFill>
              </a:rPr>
              <a:t>Usted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está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hablando</a:t>
            </a:r>
            <a:r>
              <a:rPr lang="en-US" dirty="0" smtClean="0">
                <a:solidFill>
                  <a:srgbClr val="FF0000"/>
                </a:solidFill>
              </a:rPr>
              <a:t> con el </a:t>
            </a:r>
            <a:r>
              <a:rPr lang="en-US" dirty="0" err="1" smtClean="0">
                <a:solidFill>
                  <a:srgbClr val="FF0000"/>
                </a:solidFill>
              </a:rPr>
              <a:t>empleado</a:t>
            </a:r>
            <a:r>
              <a:rPr lang="en-US" dirty="0" smtClean="0">
                <a:solidFill>
                  <a:srgbClr val="FF0000"/>
                </a:solidFill>
              </a:rPr>
              <a:t>/la </a:t>
            </a:r>
            <a:r>
              <a:rPr lang="en-US" dirty="0" err="1" smtClean="0">
                <a:solidFill>
                  <a:srgbClr val="FF0000"/>
                </a:solidFill>
              </a:rPr>
              <a:t>empleada</a:t>
            </a:r>
            <a:r>
              <a:rPr lang="en-US" dirty="0" smtClean="0">
                <a:solidFill>
                  <a:srgbClr val="FF0000"/>
                </a:solidFill>
              </a:rPr>
              <a:t> en </a:t>
            </a:r>
            <a:r>
              <a:rPr lang="en-US" dirty="0" err="1" smtClean="0">
                <a:solidFill>
                  <a:srgbClr val="FF0000"/>
                </a:solidFill>
              </a:rPr>
              <a:t>una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oficina</a:t>
            </a:r>
            <a:r>
              <a:rPr lang="en-US" dirty="0" smtClean="0">
                <a:solidFill>
                  <a:srgbClr val="FF0000"/>
                </a:solidFill>
              </a:rPr>
              <a:t> de </a:t>
            </a:r>
            <a:r>
              <a:rPr lang="en-US" dirty="0" err="1" smtClean="0">
                <a:solidFill>
                  <a:srgbClr val="FF0000"/>
                </a:solidFill>
              </a:rPr>
              <a:t>turismo</a:t>
            </a:r>
            <a:r>
              <a:rPr lang="en-US" dirty="0" smtClean="0">
                <a:solidFill>
                  <a:srgbClr val="FF0000"/>
                </a:solidFill>
              </a:rPr>
              <a:t> en </a:t>
            </a:r>
            <a:r>
              <a:rPr lang="en-US" dirty="0" err="1" smtClean="0">
                <a:solidFill>
                  <a:srgbClr val="FF0000"/>
                </a:solidFill>
              </a:rPr>
              <a:t>España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marL="342900" marR="0" lvl="0" indent="-342900" algn="l" defTabSz="457200" rtl="0" eaLnBrk="1" fontAlgn="auto" latinLnBrk="0" hangingPunct="1">
              <a:lnSpc>
                <a:spcPts val="2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9166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Role-play assessment criteria (1)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D4704D4-DAEA-4D4A-A9DC-4373E3AC7101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© AQA and its licensors. All rights reserved.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3311163"/>
              </p:ext>
            </p:extLst>
          </p:nvPr>
        </p:nvGraphicFramePr>
        <p:xfrm>
          <a:off x="850603" y="1233377"/>
          <a:ext cx="698711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9780"/>
                <a:gridCol w="6207331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bg1"/>
                          </a:solidFill>
                        </a:rPr>
                        <a:t>Mark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bg1"/>
                          </a:solidFill>
                        </a:rPr>
                        <a:t>Communication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The message is conveyed without ambiguity.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The message is partially conveyed or with some ambiguity.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 part of the message is conveyed.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8630058"/>
              </p:ext>
            </p:extLst>
          </p:nvPr>
        </p:nvGraphicFramePr>
        <p:xfrm>
          <a:off x="850603" y="3040912"/>
          <a:ext cx="7006857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8298"/>
                <a:gridCol w="6058559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bg1"/>
                          </a:solidFill>
                        </a:rPr>
                        <a:t>Mark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bg1"/>
                          </a:solidFill>
                        </a:rPr>
                        <a:t>Knowledge and use of language</a:t>
                      </a:r>
                      <a:endParaRPr lang="en-GB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Very good knowledge and use of language.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Good knowledge and use of language.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Reasonable knowledge and use of language.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Limited knowledge and use of language.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Poor knowledge and use of language.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 language produced is worthy of credit.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916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Higher role-play 16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40000" y="1835888"/>
            <a:ext cx="8045200" cy="444795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excursión</a:t>
            </a:r>
            <a:r>
              <a:rPr lang="en-US" dirty="0" smtClean="0"/>
              <a:t> – </a:t>
            </a:r>
            <a:r>
              <a:rPr lang="en-US" dirty="0" err="1" smtClean="0"/>
              <a:t>adónde</a:t>
            </a:r>
            <a:r>
              <a:rPr lang="en-US" dirty="0" smtClean="0"/>
              <a:t> y </a:t>
            </a:r>
            <a:r>
              <a:rPr lang="en-US" dirty="0" err="1" smtClean="0"/>
              <a:t>cuándo</a:t>
            </a:r>
            <a:r>
              <a:rPr lang="en-US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en-US" b="1" dirty="0" err="1" smtClean="0">
                <a:solidFill>
                  <a:srgbClr val="0070C0"/>
                </a:solidFill>
              </a:rPr>
              <a:t>Quisiera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reservar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una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excusión</a:t>
            </a:r>
            <a:r>
              <a:rPr lang="en-US" b="1" dirty="0" smtClean="0">
                <a:solidFill>
                  <a:srgbClr val="0070C0"/>
                </a:solidFill>
              </a:rPr>
              <a:t> a </a:t>
            </a:r>
            <a:r>
              <a:rPr lang="en-US" b="1" dirty="0" err="1" smtClean="0">
                <a:solidFill>
                  <a:srgbClr val="0070C0"/>
                </a:solidFill>
              </a:rPr>
              <a:t>Sevilla</a:t>
            </a:r>
            <a:r>
              <a:rPr lang="en-US" b="1" dirty="0" smtClean="0">
                <a:solidFill>
                  <a:srgbClr val="0070C0"/>
                </a:solidFill>
              </a:rPr>
              <a:t> el </a:t>
            </a:r>
            <a:r>
              <a:rPr lang="en-US" b="1" dirty="0" err="1" smtClean="0">
                <a:solidFill>
                  <a:srgbClr val="0070C0"/>
                </a:solidFill>
              </a:rPr>
              <a:t>día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diez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destino</a:t>
            </a:r>
            <a:r>
              <a:rPr lang="en-US" dirty="0" smtClean="0"/>
              <a:t> (</a:t>
            </a:r>
            <a:r>
              <a:rPr lang="en-US" b="1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razón</a:t>
            </a:r>
            <a:r>
              <a:rPr lang="en-US" dirty="0" smtClean="0"/>
              <a:t>).</a:t>
            </a:r>
          </a:p>
          <a:p>
            <a:pPr>
              <a:lnSpc>
                <a:spcPct val="100000"/>
              </a:lnSpc>
            </a:pPr>
            <a:r>
              <a:rPr lang="en-US" b="1" dirty="0" err="1" smtClean="0">
                <a:solidFill>
                  <a:srgbClr val="0070C0"/>
                </a:solidFill>
              </a:rPr>
              <a:t>Porque</a:t>
            </a:r>
            <a:r>
              <a:rPr lang="en-US" b="1" dirty="0" smtClean="0">
                <a:solidFill>
                  <a:srgbClr val="0070C0"/>
                </a:solidFill>
              </a:rPr>
              <a:t> me </a:t>
            </a:r>
            <a:r>
              <a:rPr lang="en-US" b="1" dirty="0" err="1" smtClean="0">
                <a:solidFill>
                  <a:srgbClr val="0070C0"/>
                </a:solidFill>
              </a:rPr>
              <a:t>encanta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Sevilla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b="1" dirty="0" smtClean="0"/>
              <a:t>!</a:t>
            </a:r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En </a:t>
            </a:r>
            <a:r>
              <a:rPr lang="en-US" b="1" dirty="0" err="1" smtClean="0">
                <a:solidFill>
                  <a:srgbClr val="0070C0"/>
                </a:solidFill>
              </a:rPr>
              <a:t>autocar</a:t>
            </a:r>
            <a:r>
              <a:rPr lang="en-US" b="1" dirty="0" smtClean="0">
                <a:solidFill>
                  <a:srgbClr val="0070C0"/>
                </a:solidFill>
              </a:rPr>
              <a:t> … </a:t>
            </a:r>
            <a:r>
              <a:rPr lang="en-US" b="1" dirty="0" err="1" smtClean="0">
                <a:solidFill>
                  <a:srgbClr val="0070C0"/>
                </a:solidFill>
              </a:rPr>
              <a:t>Cuatro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b="1" dirty="0" smtClean="0"/>
              <a:t>? </a:t>
            </a:r>
            <a:r>
              <a:rPr lang="en-US" dirty="0" err="1" smtClean="0"/>
              <a:t>Volver</a:t>
            </a:r>
            <a:r>
              <a:rPr lang="en-US" dirty="0" smtClean="0"/>
              <a:t> – a 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hora</a:t>
            </a:r>
            <a:r>
              <a:rPr lang="en-US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¿A </a:t>
            </a:r>
            <a:r>
              <a:rPr lang="en-US" b="1" dirty="0" err="1" smtClean="0">
                <a:solidFill>
                  <a:srgbClr val="0070C0"/>
                </a:solidFill>
              </a:rPr>
              <a:t>qué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hora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vuelve</a:t>
            </a:r>
            <a:r>
              <a:rPr lang="en-US" b="1" dirty="0" smtClean="0">
                <a:solidFill>
                  <a:srgbClr val="0070C0"/>
                </a:solidFill>
              </a:rPr>
              <a:t> el </a:t>
            </a:r>
            <a:r>
              <a:rPr lang="en-US" b="1" dirty="0" err="1" smtClean="0">
                <a:solidFill>
                  <a:srgbClr val="0070C0"/>
                </a:solidFill>
              </a:rPr>
              <a:t>autocar</a:t>
            </a:r>
            <a:r>
              <a:rPr lang="en-US" b="1" dirty="0" smtClean="0">
                <a:solidFill>
                  <a:srgbClr val="0070C0"/>
                </a:solidFill>
              </a:rPr>
              <a:t>?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excursión</a:t>
            </a:r>
            <a:r>
              <a:rPr lang="en-US" dirty="0" smtClean="0"/>
              <a:t> la </a:t>
            </a:r>
            <a:r>
              <a:rPr lang="en-US" dirty="0" err="1" smtClean="0"/>
              <a:t>semana</a:t>
            </a:r>
            <a:r>
              <a:rPr lang="en-US" dirty="0" smtClean="0"/>
              <a:t> </a:t>
            </a:r>
            <a:r>
              <a:rPr lang="en-US" dirty="0" err="1" smtClean="0"/>
              <a:t>pasada</a:t>
            </a:r>
            <a:r>
              <a:rPr lang="en-US" dirty="0" smtClean="0"/>
              <a:t> (</a:t>
            </a:r>
            <a:r>
              <a:rPr lang="en-US" b="1" dirty="0" smtClean="0"/>
              <a:t>dos</a:t>
            </a:r>
            <a:r>
              <a:rPr lang="en-US" dirty="0" smtClean="0"/>
              <a:t> </a:t>
            </a:r>
            <a:r>
              <a:rPr lang="en-US" dirty="0" err="1" smtClean="0"/>
              <a:t>detalles</a:t>
            </a:r>
            <a:r>
              <a:rPr lang="en-US" dirty="0" smtClean="0"/>
              <a:t>).</a:t>
            </a:r>
          </a:p>
          <a:p>
            <a:pPr>
              <a:lnSpc>
                <a:spcPct val="100000"/>
              </a:lnSpc>
            </a:pPr>
            <a:r>
              <a:rPr lang="en-US" b="1" dirty="0" err="1" smtClean="0">
                <a:solidFill>
                  <a:srgbClr val="0070C0"/>
                </a:solidFill>
              </a:rPr>
              <a:t>Fuimos</a:t>
            </a:r>
            <a:r>
              <a:rPr lang="en-US" b="1" dirty="0" smtClean="0">
                <a:solidFill>
                  <a:srgbClr val="0070C0"/>
                </a:solidFill>
              </a:rPr>
              <a:t> en </a:t>
            </a:r>
            <a:r>
              <a:rPr lang="en-US" b="1" dirty="0" err="1" smtClean="0">
                <a:solidFill>
                  <a:srgbClr val="0070C0"/>
                </a:solidFill>
              </a:rPr>
              <a:t>tren</a:t>
            </a:r>
            <a:r>
              <a:rPr lang="en-US" b="1" dirty="0" smtClean="0">
                <a:solidFill>
                  <a:srgbClr val="0070C0"/>
                </a:solidFill>
              </a:rPr>
              <a:t> a Granada.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© AQA and its licensors.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D4704D4-DAEA-4D4A-A9DC-4373E3AC7101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632238" y="1137684"/>
            <a:ext cx="8045200" cy="698204"/>
          </a:xfrm>
          <a:prstGeom prst="rect">
            <a:avLst/>
          </a:prstGeom>
        </p:spPr>
        <p:txBody>
          <a:bodyPr vert="horz" lIns="0" tIns="0" rIns="91440" bIns="0" rtlCol="0">
            <a:noAutofit/>
          </a:bodyPr>
          <a:lstStyle/>
          <a:p>
            <a:pPr lvl="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dirty="0" err="1" smtClean="0">
                <a:solidFill>
                  <a:srgbClr val="FF0000"/>
                </a:solidFill>
              </a:rPr>
              <a:t>Usted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está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hablando</a:t>
            </a:r>
            <a:r>
              <a:rPr lang="en-US" dirty="0" smtClean="0">
                <a:solidFill>
                  <a:srgbClr val="FF0000"/>
                </a:solidFill>
              </a:rPr>
              <a:t> con el </a:t>
            </a:r>
            <a:r>
              <a:rPr lang="en-US" dirty="0" err="1" smtClean="0">
                <a:solidFill>
                  <a:srgbClr val="FF0000"/>
                </a:solidFill>
              </a:rPr>
              <a:t>empleado</a:t>
            </a:r>
            <a:r>
              <a:rPr lang="en-US" dirty="0" smtClean="0">
                <a:solidFill>
                  <a:srgbClr val="FF0000"/>
                </a:solidFill>
              </a:rPr>
              <a:t>/la </a:t>
            </a:r>
            <a:r>
              <a:rPr lang="en-US" dirty="0" err="1" smtClean="0">
                <a:solidFill>
                  <a:srgbClr val="FF0000"/>
                </a:solidFill>
              </a:rPr>
              <a:t>empleada</a:t>
            </a:r>
            <a:r>
              <a:rPr lang="en-US" dirty="0" smtClean="0">
                <a:solidFill>
                  <a:srgbClr val="FF0000"/>
                </a:solidFill>
              </a:rPr>
              <a:t> en </a:t>
            </a:r>
            <a:r>
              <a:rPr lang="en-US" dirty="0" err="1" smtClean="0">
                <a:solidFill>
                  <a:srgbClr val="FF0000"/>
                </a:solidFill>
              </a:rPr>
              <a:t>una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agencia</a:t>
            </a:r>
            <a:r>
              <a:rPr lang="en-US" dirty="0" smtClean="0">
                <a:solidFill>
                  <a:srgbClr val="FF0000"/>
                </a:solidFill>
              </a:rPr>
              <a:t> de </a:t>
            </a:r>
            <a:r>
              <a:rPr lang="en-US" dirty="0" err="1" smtClean="0">
                <a:solidFill>
                  <a:srgbClr val="FF0000"/>
                </a:solidFill>
              </a:rPr>
              <a:t>viajes</a:t>
            </a:r>
            <a:r>
              <a:rPr lang="en-US" dirty="0" smtClean="0">
                <a:solidFill>
                  <a:srgbClr val="FF0000"/>
                </a:solidFill>
              </a:rPr>
              <a:t> en </a:t>
            </a:r>
            <a:r>
              <a:rPr lang="en-US" dirty="0" err="1" smtClean="0">
                <a:solidFill>
                  <a:srgbClr val="FF0000"/>
                </a:solidFill>
              </a:rPr>
              <a:t>España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marL="342900" marR="0" lvl="0" indent="-342900" algn="l" defTabSz="457200" rtl="0" eaLnBrk="1" fontAlgn="auto" latinLnBrk="0" hangingPunct="1">
              <a:lnSpc>
                <a:spcPts val="2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9166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Higher role-play 17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40000" y="1835888"/>
            <a:ext cx="8045200" cy="444795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camiseta</a:t>
            </a:r>
            <a:r>
              <a:rPr lang="en-US" dirty="0" smtClean="0"/>
              <a:t> – </a:t>
            </a:r>
            <a:r>
              <a:rPr lang="en-US" dirty="0" err="1" smtClean="0"/>
              <a:t>cuándo</a:t>
            </a:r>
            <a:r>
              <a:rPr lang="en-US" dirty="0" smtClean="0"/>
              <a:t> </a:t>
            </a:r>
            <a:r>
              <a:rPr lang="en-US" dirty="0" err="1" smtClean="0"/>
              <a:t>comprada</a:t>
            </a:r>
            <a:r>
              <a:rPr lang="en-US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en-US" b="1" dirty="0" err="1" smtClean="0">
                <a:solidFill>
                  <a:srgbClr val="0070C0"/>
                </a:solidFill>
              </a:rPr>
              <a:t>Compré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esta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camiseta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ayer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dirty="0" err="1" smtClean="0"/>
              <a:t>Problema</a:t>
            </a:r>
            <a:r>
              <a:rPr lang="en-US" dirty="0" smtClean="0"/>
              <a:t> con la </a:t>
            </a:r>
            <a:r>
              <a:rPr lang="en-US" dirty="0" err="1" smtClean="0"/>
              <a:t>camiseta</a:t>
            </a:r>
            <a:r>
              <a:rPr lang="en-US" dirty="0" smtClean="0"/>
              <a:t> (</a:t>
            </a:r>
            <a:r>
              <a:rPr lang="en-US" b="1" dirty="0" smtClean="0"/>
              <a:t>dos</a:t>
            </a:r>
            <a:r>
              <a:rPr lang="en-US" dirty="0" smtClean="0"/>
              <a:t> </a:t>
            </a:r>
            <a:r>
              <a:rPr lang="en-US" dirty="0" err="1" smtClean="0"/>
              <a:t>detalles</a:t>
            </a:r>
            <a:r>
              <a:rPr lang="en-US" dirty="0" smtClean="0"/>
              <a:t>).</a:t>
            </a:r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Es </a:t>
            </a:r>
            <a:r>
              <a:rPr lang="en-US" b="1" dirty="0" err="1" smtClean="0">
                <a:solidFill>
                  <a:srgbClr val="0070C0"/>
                </a:solidFill>
              </a:rPr>
              <a:t>demasiado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pequeña</a:t>
            </a:r>
            <a:r>
              <a:rPr lang="en-US" b="1" dirty="0" smtClean="0">
                <a:solidFill>
                  <a:srgbClr val="0070C0"/>
                </a:solidFill>
              </a:rPr>
              <a:t> y no me </a:t>
            </a:r>
            <a:r>
              <a:rPr lang="en-US" b="1" dirty="0" err="1" smtClean="0">
                <a:solidFill>
                  <a:srgbClr val="0070C0"/>
                </a:solidFill>
              </a:rPr>
              <a:t>gusta</a:t>
            </a:r>
            <a:r>
              <a:rPr lang="en-US" b="1" dirty="0" smtClean="0">
                <a:solidFill>
                  <a:srgbClr val="0070C0"/>
                </a:solidFill>
              </a:rPr>
              <a:t> el color.</a:t>
            </a:r>
          </a:p>
          <a:p>
            <a:pPr>
              <a:lnSpc>
                <a:spcPct val="100000"/>
              </a:lnSpc>
            </a:pPr>
            <a:r>
              <a:rPr lang="en-US" b="1" dirty="0" smtClean="0"/>
              <a:t>? </a:t>
            </a:r>
            <a:r>
              <a:rPr lang="en-US" dirty="0" err="1" smtClean="0"/>
              <a:t>Solución</a:t>
            </a:r>
            <a:r>
              <a:rPr lang="en-US" dirty="0" smtClean="0"/>
              <a:t> – </a:t>
            </a:r>
            <a:r>
              <a:rPr lang="en-US" dirty="0" err="1" smtClean="0"/>
              <a:t>otra</a:t>
            </a:r>
            <a:r>
              <a:rPr lang="en-US" dirty="0" smtClean="0"/>
              <a:t> </a:t>
            </a:r>
            <a:r>
              <a:rPr lang="en-US" dirty="0" err="1" smtClean="0"/>
              <a:t>camiseta</a:t>
            </a:r>
            <a:r>
              <a:rPr lang="en-US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¿</a:t>
            </a:r>
            <a:r>
              <a:rPr lang="en-US" b="1" dirty="0" err="1" smtClean="0">
                <a:solidFill>
                  <a:srgbClr val="0070C0"/>
                </a:solidFill>
              </a:rPr>
              <a:t>Puedo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cambiar</a:t>
            </a:r>
            <a:r>
              <a:rPr lang="en-US" b="1" dirty="0" smtClean="0">
                <a:solidFill>
                  <a:srgbClr val="0070C0"/>
                </a:solidFill>
              </a:rPr>
              <a:t> la </a:t>
            </a:r>
            <a:r>
              <a:rPr lang="en-US" b="1" dirty="0" err="1" smtClean="0">
                <a:solidFill>
                  <a:srgbClr val="0070C0"/>
                </a:solidFill>
              </a:rPr>
              <a:t>camiseta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por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otra</a:t>
            </a:r>
            <a:r>
              <a:rPr lang="en-US" b="1" dirty="0" smtClean="0">
                <a:solidFill>
                  <a:srgbClr val="0070C0"/>
                </a:solidFill>
              </a:rPr>
              <a:t>?</a:t>
            </a:r>
          </a:p>
          <a:p>
            <a:pPr>
              <a:lnSpc>
                <a:spcPct val="100000"/>
              </a:lnSpc>
            </a:pPr>
            <a:r>
              <a:rPr lang="en-US" b="1" dirty="0" smtClean="0"/>
              <a:t>!</a:t>
            </a:r>
          </a:p>
          <a:p>
            <a:pPr>
              <a:lnSpc>
                <a:spcPct val="100000"/>
              </a:lnSpc>
            </a:pPr>
            <a:r>
              <a:rPr lang="en-US" b="1" dirty="0" err="1" smtClean="0">
                <a:solidFill>
                  <a:srgbClr val="0070C0"/>
                </a:solidFill>
              </a:rPr>
              <a:t>Roja</a:t>
            </a:r>
            <a:r>
              <a:rPr lang="en-US" b="1" dirty="0" smtClean="0">
                <a:solidFill>
                  <a:srgbClr val="0070C0"/>
                </a:solidFill>
              </a:rPr>
              <a:t> … </a:t>
            </a:r>
            <a:r>
              <a:rPr lang="en-US" b="1" dirty="0" err="1" smtClean="0">
                <a:solidFill>
                  <a:srgbClr val="0070C0"/>
                </a:solidFill>
              </a:rPr>
              <a:t>mediana</a:t>
            </a:r>
            <a:r>
              <a:rPr lang="en-US" b="1" dirty="0" smtClean="0">
                <a:solidFill>
                  <a:srgbClr val="0070C0"/>
                </a:solidFill>
              </a:rPr>
              <a:t>, </a:t>
            </a:r>
            <a:r>
              <a:rPr lang="en-US" b="1" dirty="0" err="1" smtClean="0">
                <a:solidFill>
                  <a:srgbClr val="0070C0"/>
                </a:solidFill>
              </a:rPr>
              <a:t>por</a:t>
            </a:r>
            <a:r>
              <a:rPr lang="en-US" b="1" dirty="0" smtClean="0">
                <a:solidFill>
                  <a:srgbClr val="0070C0"/>
                </a:solidFill>
              </a:rPr>
              <a:t> favor.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opinión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rebajas</a:t>
            </a:r>
            <a:r>
              <a:rPr lang="en-US" dirty="0" smtClean="0"/>
              <a:t> en la </a:t>
            </a:r>
            <a:r>
              <a:rPr lang="en-US" dirty="0" err="1" smtClean="0"/>
              <a:t>tienda</a:t>
            </a:r>
            <a:r>
              <a:rPr lang="en-US" dirty="0" smtClean="0"/>
              <a:t> – </a:t>
            </a:r>
            <a:r>
              <a:rPr lang="en-US" b="1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opinión</a:t>
            </a:r>
            <a:r>
              <a:rPr lang="en-US" dirty="0" smtClean="0"/>
              <a:t> y </a:t>
            </a:r>
            <a:r>
              <a:rPr lang="en-US" b="1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razón</a:t>
            </a:r>
            <a:r>
              <a:rPr lang="en-US" dirty="0" smtClean="0"/>
              <a:t>.</a:t>
            </a:r>
            <a:endParaRPr lang="en-US" b="1" dirty="0" smtClean="0"/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Son </a:t>
            </a:r>
            <a:r>
              <a:rPr lang="en-US" b="1" dirty="0" err="1" smtClean="0">
                <a:solidFill>
                  <a:srgbClr val="0070C0"/>
                </a:solidFill>
              </a:rPr>
              <a:t>buenas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porque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todo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es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muy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barato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© AQA and its licensors.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D4704D4-DAEA-4D4A-A9DC-4373E3AC7101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632238" y="1137684"/>
            <a:ext cx="8045200" cy="698204"/>
          </a:xfrm>
          <a:prstGeom prst="rect">
            <a:avLst/>
          </a:prstGeom>
        </p:spPr>
        <p:txBody>
          <a:bodyPr vert="horz" lIns="0" tIns="0" rIns="91440" bIns="0" rtlCol="0">
            <a:noAutofit/>
          </a:bodyPr>
          <a:lstStyle/>
          <a:p>
            <a:pPr lvl="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dirty="0" err="1" smtClean="0">
                <a:solidFill>
                  <a:srgbClr val="FF0000"/>
                </a:solidFill>
              </a:rPr>
              <a:t>Usted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está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hablando</a:t>
            </a:r>
            <a:r>
              <a:rPr lang="en-US" dirty="0" smtClean="0">
                <a:solidFill>
                  <a:srgbClr val="FF0000"/>
                </a:solidFill>
              </a:rPr>
              <a:t> con el </a:t>
            </a:r>
            <a:r>
              <a:rPr lang="en-US" dirty="0" err="1" smtClean="0">
                <a:solidFill>
                  <a:srgbClr val="FF0000"/>
                </a:solidFill>
              </a:rPr>
              <a:t>empleado</a:t>
            </a:r>
            <a:r>
              <a:rPr lang="en-US" dirty="0" smtClean="0">
                <a:solidFill>
                  <a:srgbClr val="FF0000"/>
                </a:solidFill>
              </a:rPr>
              <a:t>/la </a:t>
            </a:r>
            <a:r>
              <a:rPr lang="en-US" dirty="0" err="1" smtClean="0">
                <a:solidFill>
                  <a:srgbClr val="FF0000"/>
                </a:solidFill>
              </a:rPr>
              <a:t>empleada</a:t>
            </a:r>
            <a:r>
              <a:rPr lang="en-US" dirty="0" smtClean="0">
                <a:solidFill>
                  <a:srgbClr val="FF0000"/>
                </a:solidFill>
              </a:rPr>
              <a:t> en </a:t>
            </a:r>
            <a:r>
              <a:rPr lang="en-US" dirty="0" err="1" smtClean="0">
                <a:solidFill>
                  <a:srgbClr val="FF0000"/>
                </a:solidFill>
              </a:rPr>
              <a:t>una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tienda</a:t>
            </a:r>
            <a:r>
              <a:rPr lang="en-US" dirty="0" smtClean="0">
                <a:solidFill>
                  <a:srgbClr val="FF0000"/>
                </a:solidFill>
              </a:rPr>
              <a:t> en </a:t>
            </a:r>
            <a:r>
              <a:rPr lang="en-US" dirty="0" err="1" smtClean="0">
                <a:solidFill>
                  <a:srgbClr val="FF0000"/>
                </a:solidFill>
              </a:rPr>
              <a:t>España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marL="342900" marR="0" lvl="0" indent="-342900" algn="l" defTabSz="457200" rtl="0" eaLnBrk="1" fontAlgn="auto" latinLnBrk="0" hangingPunct="1">
              <a:lnSpc>
                <a:spcPts val="2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9166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Higher role-play 18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40000" y="1988288"/>
            <a:ext cx="8045200" cy="429555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Plato principal – 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pedido</a:t>
            </a:r>
            <a:r>
              <a:rPr lang="en-US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en-US" b="1" dirty="0" err="1" smtClean="0">
                <a:solidFill>
                  <a:srgbClr val="0070C0"/>
                </a:solidFill>
              </a:rPr>
              <a:t>Pedí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bistec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para</a:t>
            </a:r>
            <a:r>
              <a:rPr lang="en-US" b="1" dirty="0" smtClean="0">
                <a:solidFill>
                  <a:srgbClr val="0070C0"/>
                </a:solidFill>
              </a:rPr>
              <a:t> el </a:t>
            </a:r>
            <a:r>
              <a:rPr lang="en-US" b="1" dirty="0" err="1" smtClean="0">
                <a:solidFill>
                  <a:srgbClr val="0070C0"/>
                </a:solidFill>
              </a:rPr>
              <a:t>plato</a:t>
            </a:r>
            <a:r>
              <a:rPr lang="en-US" b="1" dirty="0" smtClean="0">
                <a:solidFill>
                  <a:srgbClr val="0070C0"/>
                </a:solidFill>
              </a:rPr>
              <a:t> principal.</a:t>
            </a:r>
          </a:p>
          <a:p>
            <a:pPr>
              <a:lnSpc>
                <a:spcPct val="100000"/>
              </a:lnSpc>
            </a:pPr>
            <a:r>
              <a:rPr lang="en-US" dirty="0" err="1" smtClean="0"/>
              <a:t>Problema</a:t>
            </a:r>
            <a:r>
              <a:rPr lang="en-US" dirty="0" smtClean="0"/>
              <a:t> con la comida (</a:t>
            </a:r>
            <a:r>
              <a:rPr lang="en-US" b="1" dirty="0" smtClean="0"/>
              <a:t>dos</a:t>
            </a:r>
            <a:r>
              <a:rPr lang="en-US" dirty="0" smtClean="0"/>
              <a:t> </a:t>
            </a:r>
            <a:r>
              <a:rPr lang="en-US" dirty="0" err="1" smtClean="0"/>
              <a:t>detalles</a:t>
            </a:r>
            <a:r>
              <a:rPr lang="en-US" dirty="0" smtClean="0"/>
              <a:t>).</a:t>
            </a:r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El </a:t>
            </a:r>
            <a:r>
              <a:rPr lang="en-US" b="1" dirty="0" err="1" smtClean="0">
                <a:solidFill>
                  <a:srgbClr val="0070C0"/>
                </a:solidFill>
              </a:rPr>
              <a:t>bistec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está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poco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hecho</a:t>
            </a:r>
            <a:r>
              <a:rPr lang="en-US" b="1" dirty="0" smtClean="0">
                <a:solidFill>
                  <a:srgbClr val="0070C0"/>
                </a:solidFill>
              </a:rPr>
              <a:t> y </a:t>
            </a:r>
            <a:r>
              <a:rPr lang="en-US" b="1" dirty="0" err="1" smtClean="0">
                <a:solidFill>
                  <a:srgbClr val="0070C0"/>
                </a:solidFill>
              </a:rPr>
              <a:t>las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patatas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fritas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están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frías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b="1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solución</a:t>
            </a:r>
            <a:r>
              <a:rPr lang="en-US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en-US" b="1" dirty="0" err="1" smtClean="0">
                <a:solidFill>
                  <a:srgbClr val="0070C0"/>
                </a:solidFill>
              </a:rPr>
              <a:t>Quisiera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otro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bistec</a:t>
            </a:r>
            <a:r>
              <a:rPr lang="en-US" b="1" dirty="0" smtClean="0">
                <a:solidFill>
                  <a:srgbClr val="0070C0"/>
                </a:solidFill>
              </a:rPr>
              <a:t>, </a:t>
            </a:r>
            <a:r>
              <a:rPr lang="en-US" b="1" dirty="0" err="1" smtClean="0">
                <a:solidFill>
                  <a:srgbClr val="0070C0"/>
                </a:solidFill>
              </a:rPr>
              <a:t>por</a:t>
            </a:r>
            <a:r>
              <a:rPr lang="en-US" b="1" dirty="0" smtClean="0">
                <a:solidFill>
                  <a:srgbClr val="0070C0"/>
                </a:solidFill>
              </a:rPr>
              <a:t> favor.</a:t>
            </a:r>
          </a:p>
          <a:p>
            <a:pPr>
              <a:lnSpc>
                <a:spcPct val="100000"/>
              </a:lnSpc>
            </a:pPr>
            <a:r>
              <a:rPr lang="en-US" b="1" dirty="0" smtClean="0"/>
              <a:t>!</a:t>
            </a:r>
            <a:endParaRPr lang="en-US" dirty="0" smtClean="0"/>
          </a:p>
          <a:p>
            <a:pPr>
              <a:lnSpc>
                <a:spcPct val="100000"/>
              </a:lnSpc>
            </a:pPr>
            <a:r>
              <a:rPr lang="en-US" b="1" dirty="0" err="1" smtClean="0">
                <a:solidFill>
                  <a:srgbClr val="0070C0"/>
                </a:solidFill>
              </a:rPr>
              <a:t>Bastante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bueno</a:t>
            </a:r>
            <a:r>
              <a:rPr lang="en-US" b="1" dirty="0" smtClean="0">
                <a:solidFill>
                  <a:srgbClr val="0070C0"/>
                </a:solidFill>
              </a:rPr>
              <a:t> … Me </a:t>
            </a:r>
            <a:r>
              <a:rPr lang="en-US" b="1" dirty="0" err="1" smtClean="0">
                <a:solidFill>
                  <a:srgbClr val="0070C0"/>
                </a:solidFill>
              </a:rPr>
              <a:t>gusta</a:t>
            </a:r>
            <a:r>
              <a:rPr lang="en-US" b="1" dirty="0" smtClean="0">
                <a:solidFill>
                  <a:srgbClr val="0070C0"/>
                </a:solidFill>
              </a:rPr>
              <a:t> el </a:t>
            </a:r>
            <a:r>
              <a:rPr lang="en-US" b="1" dirty="0" err="1" smtClean="0">
                <a:solidFill>
                  <a:srgbClr val="0070C0"/>
                </a:solidFill>
              </a:rPr>
              <a:t>ambiente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lnSpc>
                <a:spcPct val="100000"/>
              </a:lnSpc>
            </a:pPr>
            <a:r>
              <a:rPr lang="en-US" b="1" dirty="0" smtClean="0"/>
              <a:t>? </a:t>
            </a:r>
            <a:r>
              <a:rPr lang="en-US" dirty="0" err="1" smtClean="0"/>
              <a:t>Postre</a:t>
            </a:r>
            <a:r>
              <a:rPr lang="en-US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¿</a:t>
            </a:r>
            <a:r>
              <a:rPr lang="en-US" b="1" dirty="0" err="1" smtClean="0">
                <a:solidFill>
                  <a:srgbClr val="0070C0"/>
                </a:solidFill>
              </a:rPr>
              <a:t>Qué</a:t>
            </a:r>
            <a:r>
              <a:rPr lang="en-US" b="1" dirty="0" smtClean="0">
                <a:solidFill>
                  <a:srgbClr val="0070C0"/>
                </a:solidFill>
              </a:rPr>
              <a:t> hay de </a:t>
            </a:r>
            <a:r>
              <a:rPr lang="en-US" b="1" dirty="0" err="1" smtClean="0">
                <a:solidFill>
                  <a:srgbClr val="0070C0"/>
                </a:solidFill>
              </a:rPr>
              <a:t>postre</a:t>
            </a:r>
            <a:r>
              <a:rPr lang="en-US" b="1" dirty="0" smtClean="0">
                <a:solidFill>
                  <a:srgbClr val="0070C0"/>
                </a:solidFill>
              </a:rPr>
              <a:t>?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© AQA and its licensors.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D4704D4-DAEA-4D4A-A9DC-4373E3AC7101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632238" y="1137684"/>
            <a:ext cx="8045200" cy="698204"/>
          </a:xfrm>
          <a:prstGeom prst="rect">
            <a:avLst/>
          </a:prstGeom>
        </p:spPr>
        <p:txBody>
          <a:bodyPr vert="horz" lIns="0" tIns="0" rIns="91440" bIns="0" rtlCol="0">
            <a:noAutofit/>
          </a:bodyPr>
          <a:lstStyle/>
          <a:p>
            <a:pPr lvl="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dirty="0" err="1" smtClean="0">
                <a:solidFill>
                  <a:srgbClr val="FF0000"/>
                </a:solidFill>
              </a:rPr>
              <a:t>Usted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está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hablando</a:t>
            </a:r>
            <a:r>
              <a:rPr lang="en-US" dirty="0" smtClean="0">
                <a:solidFill>
                  <a:srgbClr val="FF0000"/>
                </a:solidFill>
              </a:rPr>
              <a:t> con un </a:t>
            </a:r>
            <a:r>
              <a:rPr lang="en-US" dirty="0" err="1" smtClean="0">
                <a:solidFill>
                  <a:srgbClr val="FF0000"/>
                </a:solidFill>
              </a:rPr>
              <a:t>camarero</a:t>
            </a:r>
            <a:r>
              <a:rPr lang="en-US" dirty="0" smtClean="0">
                <a:solidFill>
                  <a:srgbClr val="FF0000"/>
                </a:solidFill>
              </a:rPr>
              <a:t>/</a:t>
            </a:r>
            <a:r>
              <a:rPr lang="en-US" dirty="0" err="1" smtClean="0">
                <a:solidFill>
                  <a:srgbClr val="FF0000"/>
                </a:solidFill>
              </a:rPr>
              <a:t>una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camarera</a:t>
            </a:r>
            <a:r>
              <a:rPr lang="en-US" dirty="0" smtClean="0">
                <a:solidFill>
                  <a:srgbClr val="FF0000"/>
                </a:solidFill>
              </a:rPr>
              <a:t> en un </a:t>
            </a:r>
            <a:r>
              <a:rPr lang="en-US" dirty="0" err="1" smtClean="0">
                <a:solidFill>
                  <a:srgbClr val="FF0000"/>
                </a:solidFill>
              </a:rPr>
              <a:t>restaurante</a:t>
            </a:r>
            <a:r>
              <a:rPr lang="en-US" dirty="0" smtClean="0">
                <a:solidFill>
                  <a:srgbClr val="FF0000"/>
                </a:solidFill>
              </a:rPr>
              <a:t> en </a:t>
            </a:r>
            <a:r>
              <a:rPr lang="en-US" dirty="0" err="1" smtClean="0">
                <a:solidFill>
                  <a:srgbClr val="FF0000"/>
                </a:solidFill>
              </a:rPr>
              <a:t>España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marL="342900" marR="0" lvl="0" indent="-342900" algn="l" defTabSz="457200" rtl="0" eaLnBrk="1" fontAlgn="auto" latinLnBrk="0" hangingPunct="1">
              <a:lnSpc>
                <a:spcPts val="2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9166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Role-play assessment criteria (2)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© AQA and its licensors.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D4704D4-DAEA-4D4A-A9DC-4373E3AC7101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40000" y="1382233"/>
            <a:ext cx="8045200" cy="4756284"/>
          </a:xfrm>
        </p:spPr>
        <p:txBody>
          <a:bodyPr/>
          <a:lstStyle/>
          <a:p>
            <a:pPr marL="0" indent="0">
              <a:buNone/>
              <a:tabLst>
                <a:tab pos="542925" algn="l"/>
              </a:tabLst>
            </a:pPr>
            <a:r>
              <a:rPr lang="en-GB" dirty="0" smtClean="0"/>
              <a:t>(a) Students </a:t>
            </a:r>
            <a:r>
              <a:rPr lang="en-GB" dirty="0"/>
              <a:t>who do not understand a question may </a:t>
            </a:r>
            <a:r>
              <a:rPr lang="en-GB" dirty="0" smtClean="0"/>
              <a:t>show repair strategies </a:t>
            </a:r>
            <a:r>
              <a:rPr lang="en-GB" dirty="0"/>
              <a:t>in </a:t>
            </a:r>
            <a:r>
              <a:rPr lang="en-GB" dirty="0" smtClean="0"/>
              <a:t>seeking clarification. If </a:t>
            </a:r>
            <a:r>
              <a:rPr lang="en-GB" dirty="0"/>
              <a:t>they are then able to respond </a:t>
            </a:r>
            <a:r>
              <a:rPr lang="en-GB" dirty="0" smtClean="0"/>
              <a:t>to </a:t>
            </a:r>
            <a:r>
              <a:rPr lang="en-GB" dirty="0"/>
              <a:t>the question successfully, they should be awarded the same </a:t>
            </a:r>
            <a:r>
              <a:rPr lang="en-GB" dirty="0" smtClean="0"/>
              <a:t>mark </a:t>
            </a:r>
            <a:r>
              <a:rPr lang="en-GB" dirty="0"/>
              <a:t>as if they had understood it originally.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pPr marL="0" indent="0">
              <a:buNone/>
              <a:tabLst>
                <a:tab pos="542925" algn="l"/>
              </a:tabLst>
            </a:pPr>
            <a:r>
              <a:rPr lang="en-GB" dirty="0"/>
              <a:t>(</a:t>
            </a:r>
            <a:r>
              <a:rPr lang="en-GB" dirty="0" smtClean="0"/>
              <a:t>b) Where </a:t>
            </a:r>
            <a:r>
              <a:rPr lang="en-GB" dirty="0"/>
              <a:t>students are required to give two responses or details </a:t>
            </a:r>
            <a:r>
              <a:rPr lang="en-GB" dirty="0" smtClean="0"/>
              <a:t>in one task, failure to convey an unambiguous message in reply to one of them means that the message is partially conveyed and one mark is awarded.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pPr marL="0" indent="0">
              <a:buNone/>
              <a:tabLst>
                <a:tab pos="542925" algn="l"/>
              </a:tabLst>
            </a:pPr>
            <a:r>
              <a:rPr lang="en-GB" dirty="0"/>
              <a:t>(c) </a:t>
            </a:r>
            <a:r>
              <a:rPr lang="en-GB" dirty="0" smtClean="0"/>
              <a:t>The </a:t>
            </a:r>
            <a:r>
              <a:rPr lang="en-GB" dirty="0"/>
              <a:t>tasks on the Candidate’s card and the notes in the </a:t>
            </a:r>
            <a:r>
              <a:rPr lang="en-GB" dirty="0" smtClean="0"/>
              <a:t>Teacher’s Booklet </a:t>
            </a:r>
            <a:r>
              <a:rPr lang="en-GB" dirty="0"/>
              <a:t>clearly explain how much </a:t>
            </a:r>
            <a:r>
              <a:rPr lang="en-GB" dirty="0" smtClean="0"/>
              <a:t>detail </a:t>
            </a:r>
            <a:r>
              <a:rPr lang="en-GB" dirty="0"/>
              <a:t>the student is expected </a:t>
            </a:r>
            <a:r>
              <a:rPr lang="en-GB" dirty="0" smtClean="0"/>
              <a:t>to </a:t>
            </a:r>
            <a:r>
              <a:rPr lang="en-GB" dirty="0"/>
              <a:t>give per task.  However, some students may still go beyond </a:t>
            </a:r>
            <a:r>
              <a:rPr lang="en-GB" dirty="0" smtClean="0"/>
              <a:t>the minimum </a:t>
            </a:r>
            <a:r>
              <a:rPr lang="en-GB" dirty="0"/>
              <a:t>requirement of the task.  When this happens, as soon </a:t>
            </a:r>
            <a:r>
              <a:rPr lang="en-GB" dirty="0" smtClean="0"/>
              <a:t>as </a:t>
            </a:r>
            <a:r>
              <a:rPr lang="en-GB" dirty="0"/>
              <a:t>the task is accomplished, any further incorrect information </a:t>
            </a:r>
            <a:r>
              <a:rPr lang="en-GB" dirty="0" smtClean="0"/>
              <a:t>given </a:t>
            </a:r>
            <a:r>
              <a:rPr lang="en-GB" dirty="0"/>
              <a:t>by the student is ignored for assessment purposes, for </a:t>
            </a:r>
            <a:r>
              <a:rPr lang="en-GB" dirty="0" smtClean="0"/>
              <a:t>both Communication and </a:t>
            </a:r>
            <a:r>
              <a:rPr lang="en-GB" dirty="0"/>
              <a:t>for Knowledge and use of language.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531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Instructions to candidates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Your teacher will play the part of (your Spanish friend/the</a:t>
            </a:r>
          </a:p>
          <a:p>
            <a:pPr>
              <a:buNone/>
            </a:pPr>
            <a:r>
              <a:rPr lang="en-GB" dirty="0" smtClean="0"/>
              <a:t>sales assistant) and will speak first.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You should address (your Spanish friend/the sales</a:t>
            </a:r>
          </a:p>
          <a:p>
            <a:pPr>
              <a:buNone/>
            </a:pPr>
            <a:r>
              <a:rPr lang="en-GB" dirty="0" smtClean="0"/>
              <a:t>assistant) as </a:t>
            </a:r>
            <a:r>
              <a:rPr lang="en-GB" i="1" dirty="0" err="1" smtClean="0"/>
              <a:t>tú</a:t>
            </a:r>
            <a:r>
              <a:rPr lang="en-GB" dirty="0" smtClean="0"/>
              <a:t> / </a:t>
            </a:r>
            <a:r>
              <a:rPr lang="en-GB" i="1" dirty="0" err="1" smtClean="0"/>
              <a:t>usted</a:t>
            </a:r>
            <a:r>
              <a:rPr lang="en-GB" dirty="0" smtClean="0"/>
              <a:t>.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When you see this – </a:t>
            </a:r>
            <a:r>
              <a:rPr lang="en-GB" b="1" dirty="0" smtClean="0"/>
              <a:t>!</a:t>
            </a:r>
            <a:r>
              <a:rPr lang="en-GB" dirty="0" smtClean="0"/>
              <a:t> – you will have to respond to</a:t>
            </a:r>
          </a:p>
          <a:p>
            <a:pPr>
              <a:buNone/>
            </a:pPr>
            <a:r>
              <a:rPr lang="en-GB" dirty="0" smtClean="0"/>
              <a:t>something you have not prepared.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When you see this – </a:t>
            </a:r>
            <a:r>
              <a:rPr lang="en-GB" b="1" dirty="0" smtClean="0"/>
              <a:t>? </a:t>
            </a:r>
            <a:r>
              <a:rPr lang="en-GB" dirty="0" smtClean="0"/>
              <a:t>– you will have to ask a question.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© AQA and its licensors.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D4704D4-DAEA-4D4A-A9DC-4373E3AC7101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Foundation role-play 1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40000" y="1835888"/>
            <a:ext cx="8045200" cy="444795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 err="1" smtClean="0"/>
              <a:t>Descripción</a:t>
            </a:r>
            <a:r>
              <a:rPr lang="en-US" dirty="0" smtClean="0"/>
              <a:t> de </a:t>
            </a:r>
            <a:r>
              <a:rPr lang="en-US" dirty="0" err="1" smtClean="0"/>
              <a:t>una</a:t>
            </a:r>
            <a:r>
              <a:rPr lang="en-US" dirty="0" smtClean="0"/>
              <a:t> persona en 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familia</a:t>
            </a:r>
            <a:r>
              <a:rPr lang="en-US" dirty="0" smtClean="0"/>
              <a:t> (</a:t>
            </a:r>
            <a:r>
              <a:rPr lang="en-US" b="1" dirty="0" smtClean="0"/>
              <a:t>dos</a:t>
            </a:r>
            <a:r>
              <a:rPr lang="en-US" dirty="0" smtClean="0"/>
              <a:t> </a:t>
            </a:r>
            <a:r>
              <a:rPr lang="en-US" dirty="0" err="1" smtClean="0"/>
              <a:t>detalles</a:t>
            </a:r>
            <a:r>
              <a:rPr lang="en-US" dirty="0" smtClean="0"/>
              <a:t>).</a:t>
            </a:r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Mi </a:t>
            </a:r>
            <a:r>
              <a:rPr lang="en-US" b="1" dirty="0" err="1" smtClean="0">
                <a:solidFill>
                  <a:srgbClr val="0070C0"/>
                </a:solidFill>
              </a:rPr>
              <a:t>madre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es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alta</a:t>
            </a:r>
            <a:r>
              <a:rPr lang="en-US" b="1" dirty="0" smtClean="0">
                <a:solidFill>
                  <a:srgbClr val="0070C0"/>
                </a:solidFill>
              </a:rPr>
              <a:t> y </a:t>
            </a:r>
            <a:r>
              <a:rPr lang="en-US" b="1" dirty="0" err="1" smtClean="0">
                <a:solidFill>
                  <a:srgbClr val="0070C0"/>
                </a:solidFill>
              </a:rPr>
              <a:t>simpática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opinión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familia</a:t>
            </a:r>
            <a:r>
              <a:rPr lang="en-US" dirty="0" smtClean="0"/>
              <a:t> (</a:t>
            </a:r>
            <a:r>
              <a:rPr lang="en-US" b="1" dirty="0" smtClean="0"/>
              <a:t>un</a:t>
            </a:r>
            <a:r>
              <a:rPr lang="en-US" dirty="0" smtClean="0"/>
              <a:t> </a:t>
            </a:r>
            <a:r>
              <a:rPr lang="en-US" dirty="0" err="1" smtClean="0"/>
              <a:t>detalle</a:t>
            </a:r>
            <a:r>
              <a:rPr lang="en-US" dirty="0" smtClean="0"/>
              <a:t>). </a:t>
            </a:r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Me </a:t>
            </a:r>
            <a:r>
              <a:rPr lang="en-US" b="1" dirty="0" err="1" smtClean="0">
                <a:solidFill>
                  <a:srgbClr val="0070C0"/>
                </a:solidFill>
              </a:rPr>
              <a:t>gusta</a:t>
            </a:r>
            <a:r>
              <a:rPr lang="en-US" b="1" dirty="0" smtClean="0">
                <a:solidFill>
                  <a:srgbClr val="0070C0"/>
                </a:solidFill>
              </a:rPr>
              <a:t> mucho.</a:t>
            </a:r>
          </a:p>
          <a:p>
            <a:pPr>
              <a:lnSpc>
                <a:spcPct val="100000"/>
              </a:lnSpc>
            </a:pPr>
            <a:r>
              <a:rPr lang="en-US" b="1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actividad</a:t>
            </a:r>
            <a:r>
              <a:rPr lang="en-US" dirty="0" smtClean="0"/>
              <a:t> con 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familia</a:t>
            </a:r>
            <a:r>
              <a:rPr lang="en-US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en-US" b="1" dirty="0" err="1" smtClean="0">
                <a:solidFill>
                  <a:srgbClr val="0070C0"/>
                </a:solidFill>
              </a:rPr>
              <a:t>Voy</a:t>
            </a:r>
            <a:r>
              <a:rPr lang="en-US" b="1" dirty="0" smtClean="0">
                <a:solidFill>
                  <a:srgbClr val="0070C0"/>
                </a:solidFill>
              </a:rPr>
              <a:t> al cine.</a:t>
            </a:r>
          </a:p>
          <a:p>
            <a:pPr>
              <a:lnSpc>
                <a:spcPct val="100000"/>
              </a:lnSpc>
            </a:pPr>
            <a:r>
              <a:rPr lang="en-US" b="1" dirty="0" smtClean="0"/>
              <a:t>!</a:t>
            </a:r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Genial.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lnSpc>
                <a:spcPct val="100000"/>
              </a:lnSpc>
            </a:pPr>
            <a:r>
              <a:rPr lang="en-US" b="1" dirty="0" smtClean="0"/>
              <a:t>?</a:t>
            </a:r>
            <a:r>
              <a:rPr lang="en-US" dirty="0" smtClean="0"/>
              <a:t> </a:t>
            </a:r>
            <a:r>
              <a:rPr lang="en-US" dirty="0" err="1" smtClean="0"/>
              <a:t>Mejor</a:t>
            </a:r>
            <a:r>
              <a:rPr lang="en-US" dirty="0" smtClean="0"/>
              <a:t> amigo / </a:t>
            </a:r>
            <a:r>
              <a:rPr lang="en-US" dirty="0" err="1" smtClean="0"/>
              <a:t>amiga</a:t>
            </a:r>
            <a:r>
              <a:rPr lang="en-US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¿</a:t>
            </a:r>
            <a:r>
              <a:rPr lang="en-US" b="1" dirty="0" err="1" smtClean="0">
                <a:solidFill>
                  <a:srgbClr val="0070C0"/>
                </a:solidFill>
              </a:rPr>
              <a:t>Cuántos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años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tiene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tu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mejor</a:t>
            </a:r>
            <a:r>
              <a:rPr lang="en-US" b="1" dirty="0" smtClean="0">
                <a:solidFill>
                  <a:srgbClr val="0070C0"/>
                </a:solidFill>
              </a:rPr>
              <a:t> amigo?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© AQA and its licensors.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D4704D4-DAEA-4D4A-A9DC-4373E3AC7101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632238" y="1137684"/>
            <a:ext cx="8045200" cy="698204"/>
          </a:xfrm>
          <a:prstGeom prst="rect">
            <a:avLst/>
          </a:prstGeom>
        </p:spPr>
        <p:txBody>
          <a:bodyPr vert="horz" lIns="0" tIns="0" rIns="91440" bIns="0" rtlCol="0">
            <a:noAutofit/>
          </a:bodyPr>
          <a:lstStyle/>
          <a:p>
            <a:pPr marR="0" lvl="0" algn="l" defTabSz="457200" rtl="0" eaLnBrk="1" fontAlgn="auto" latinLnBrk="0" hangingPunct="1">
              <a:lnSpc>
                <a:spcPts val="2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err="1" smtClean="0">
                <a:solidFill>
                  <a:srgbClr val="FF0000"/>
                </a:solidFill>
              </a:rPr>
              <a:t>Estás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hablando</a:t>
            </a:r>
            <a:r>
              <a:rPr lang="en-US" dirty="0" smtClean="0">
                <a:solidFill>
                  <a:srgbClr val="FF0000"/>
                </a:solidFill>
              </a:rPr>
              <a:t> con </a:t>
            </a:r>
            <a:r>
              <a:rPr lang="en-US" dirty="0" err="1" smtClean="0">
                <a:solidFill>
                  <a:srgbClr val="FF0000"/>
                </a:solidFill>
              </a:rPr>
              <a:t>tu</a:t>
            </a:r>
            <a:r>
              <a:rPr lang="en-US" dirty="0" smtClean="0">
                <a:solidFill>
                  <a:srgbClr val="FF0000"/>
                </a:solidFill>
              </a:rPr>
              <a:t> amigo </a:t>
            </a:r>
            <a:r>
              <a:rPr lang="en-US" dirty="0" err="1" smtClean="0">
                <a:solidFill>
                  <a:srgbClr val="FF0000"/>
                </a:solidFill>
              </a:rPr>
              <a:t>español</a:t>
            </a:r>
            <a:r>
              <a:rPr lang="en-US" dirty="0" smtClean="0">
                <a:solidFill>
                  <a:srgbClr val="FF0000"/>
                </a:solidFill>
              </a:rPr>
              <a:t> / </a:t>
            </a:r>
            <a:r>
              <a:rPr lang="en-US" dirty="0" err="1" smtClean="0">
                <a:solidFill>
                  <a:srgbClr val="FF0000"/>
                </a:solidFill>
              </a:rPr>
              <a:t>tu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amiga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española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sobre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familia</a:t>
            </a:r>
            <a:r>
              <a:rPr lang="en-US" dirty="0" smtClean="0">
                <a:solidFill>
                  <a:srgbClr val="FF0000"/>
                </a:solidFill>
              </a:rPr>
              <a:t> y </a:t>
            </a:r>
            <a:r>
              <a:rPr lang="en-US" dirty="0" err="1" smtClean="0">
                <a:solidFill>
                  <a:srgbClr val="FF0000"/>
                </a:solidFill>
              </a:rPr>
              <a:t>tus</a:t>
            </a:r>
            <a:r>
              <a:rPr lang="en-US" dirty="0" smtClean="0">
                <a:solidFill>
                  <a:srgbClr val="FF0000"/>
                </a:solidFill>
              </a:rPr>
              <a:t> amigos.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  <a:p>
            <a:pPr marL="342900" marR="0" lvl="0" indent="-342900" algn="l" defTabSz="457200" rtl="0" eaLnBrk="1" fontAlgn="auto" latinLnBrk="0" hangingPunct="1">
              <a:lnSpc>
                <a:spcPts val="2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9166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Foundation role-play 2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40000" y="1835888"/>
            <a:ext cx="8045200" cy="444795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 err="1" smtClean="0"/>
              <a:t>Entradas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el </a:t>
            </a:r>
            <a:r>
              <a:rPr lang="en-US" dirty="0" err="1" smtClean="0"/>
              <a:t>concierto</a:t>
            </a:r>
            <a:r>
              <a:rPr lang="en-US" dirty="0" smtClean="0"/>
              <a:t> - </a:t>
            </a:r>
            <a:r>
              <a:rPr lang="en-US" dirty="0" err="1" smtClean="0"/>
              <a:t>cuántas</a:t>
            </a:r>
            <a:r>
              <a:rPr lang="en-US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en-US" b="1" dirty="0" err="1" smtClean="0">
                <a:solidFill>
                  <a:srgbClr val="0070C0"/>
                </a:solidFill>
              </a:rPr>
              <a:t>Quiero</a:t>
            </a:r>
            <a:r>
              <a:rPr lang="en-US" b="1" dirty="0" smtClean="0">
                <a:solidFill>
                  <a:srgbClr val="0070C0"/>
                </a:solidFill>
              </a:rPr>
              <a:t> dos </a:t>
            </a:r>
            <a:r>
              <a:rPr lang="en-US" b="1" dirty="0" err="1" smtClean="0">
                <a:solidFill>
                  <a:srgbClr val="0070C0"/>
                </a:solidFill>
              </a:rPr>
              <a:t>entradas</a:t>
            </a:r>
            <a:r>
              <a:rPr lang="en-US" b="1" dirty="0" smtClean="0">
                <a:solidFill>
                  <a:srgbClr val="0070C0"/>
                </a:solidFill>
              </a:rPr>
              <a:t>, </a:t>
            </a:r>
            <a:r>
              <a:rPr lang="en-US" b="1" dirty="0" err="1" smtClean="0">
                <a:solidFill>
                  <a:srgbClr val="0070C0"/>
                </a:solidFill>
              </a:rPr>
              <a:t>por</a:t>
            </a:r>
            <a:r>
              <a:rPr lang="en-US" b="1" dirty="0" smtClean="0">
                <a:solidFill>
                  <a:srgbClr val="0070C0"/>
                </a:solidFill>
              </a:rPr>
              <a:t> favor.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Para </a:t>
            </a:r>
            <a:r>
              <a:rPr lang="en-US" dirty="0" err="1" smtClean="0"/>
              <a:t>cuándo</a:t>
            </a:r>
            <a:r>
              <a:rPr lang="en-US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Son </a:t>
            </a:r>
            <a:r>
              <a:rPr lang="en-US" b="1" dirty="0" err="1" smtClean="0">
                <a:solidFill>
                  <a:srgbClr val="0070C0"/>
                </a:solidFill>
              </a:rPr>
              <a:t>para</a:t>
            </a:r>
            <a:r>
              <a:rPr lang="en-US" b="1" dirty="0" smtClean="0">
                <a:solidFill>
                  <a:srgbClr val="0070C0"/>
                </a:solidFill>
              </a:rPr>
              <a:t> el </a:t>
            </a:r>
            <a:r>
              <a:rPr lang="en-US" b="1" dirty="0" err="1" smtClean="0">
                <a:solidFill>
                  <a:srgbClr val="0070C0"/>
                </a:solidFill>
              </a:rPr>
              <a:t>día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treinta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b="1" dirty="0" smtClean="0"/>
              <a:t>!</a:t>
            </a:r>
          </a:p>
          <a:p>
            <a:pPr>
              <a:lnSpc>
                <a:spcPct val="100000"/>
              </a:lnSpc>
            </a:pPr>
            <a:r>
              <a:rPr lang="en-US" b="1" dirty="0" err="1" smtClean="0">
                <a:solidFill>
                  <a:srgbClr val="0070C0"/>
                </a:solidFill>
              </a:rPr>
              <a:t>Dieciséis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años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b="1" dirty="0" smtClean="0"/>
              <a:t>? </a:t>
            </a:r>
            <a:r>
              <a:rPr lang="en-US" dirty="0" smtClean="0"/>
              <a:t>El </a:t>
            </a:r>
            <a:r>
              <a:rPr lang="en-US" dirty="0" err="1" smtClean="0"/>
              <a:t>concierto</a:t>
            </a:r>
            <a:r>
              <a:rPr lang="en-US" dirty="0" smtClean="0"/>
              <a:t> – a 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hora</a:t>
            </a:r>
            <a:r>
              <a:rPr lang="en-US" dirty="0" smtClean="0"/>
              <a:t>.</a:t>
            </a:r>
            <a:endParaRPr lang="en-US" b="1" dirty="0" smtClean="0"/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¿A </a:t>
            </a:r>
            <a:r>
              <a:rPr lang="en-US" b="1" dirty="0" err="1" smtClean="0">
                <a:solidFill>
                  <a:srgbClr val="0070C0"/>
                </a:solidFill>
              </a:rPr>
              <a:t>qué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hora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es</a:t>
            </a:r>
            <a:r>
              <a:rPr lang="en-US" b="1" dirty="0" smtClean="0">
                <a:solidFill>
                  <a:srgbClr val="0070C0"/>
                </a:solidFill>
              </a:rPr>
              <a:t> el </a:t>
            </a:r>
            <a:r>
              <a:rPr lang="en-US" b="1" dirty="0" err="1" smtClean="0">
                <a:solidFill>
                  <a:srgbClr val="0070C0"/>
                </a:solidFill>
              </a:rPr>
              <a:t>concierto</a:t>
            </a:r>
            <a:r>
              <a:rPr lang="en-US" b="1" dirty="0" smtClean="0">
                <a:solidFill>
                  <a:srgbClr val="0070C0"/>
                </a:solidFill>
              </a:rPr>
              <a:t>?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opinión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la </a:t>
            </a:r>
            <a:r>
              <a:rPr lang="en-US" dirty="0" err="1" smtClean="0"/>
              <a:t>música</a:t>
            </a:r>
            <a:r>
              <a:rPr lang="en-US" dirty="0" smtClean="0"/>
              <a:t> en </a:t>
            </a:r>
            <a:r>
              <a:rPr lang="en-US" dirty="0" err="1" smtClean="0"/>
              <a:t>directo</a:t>
            </a:r>
            <a:r>
              <a:rPr lang="en-US" dirty="0" smtClean="0"/>
              <a:t> (</a:t>
            </a:r>
            <a:r>
              <a:rPr lang="en-US" b="1" dirty="0" smtClean="0"/>
              <a:t>un</a:t>
            </a:r>
            <a:r>
              <a:rPr lang="en-US" dirty="0" smtClean="0"/>
              <a:t> </a:t>
            </a:r>
            <a:r>
              <a:rPr lang="en-US" dirty="0" err="1" smtClean="0"/>
              <a:t>detalle</a:t>
            </a:r>
            <a:r>
              <a:rPr lang="en-US" dirty="0" smtClean="0"/>
              <a:t>).</a:t>
            </a:r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Es </a:t>
            </a:r>
            <a:r>
              <a:rPr lang="en-US" b="1" dirty="0" err="1" smtClean="0">
                <a:solidFill>
                  <a:srgbClr val="0070C0"/>
                </a:solidFill>
              </a:rPr>
              <a:t>muy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emocionante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© AQA and its licensors.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D4704D4-DAEA-4D4A-A9DC-4373E3AC7101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632238" y="1137684"/>
            <a:ext cx="8045200" cy="698204"/>
          </a:xfrm>
          <a:prstGeom prst="rect">
            <a:avLst/>
          </a:prstGeom>
        </p:spPr>
        <p:txBody>
          <a:bodyPr vert="horz" lIns="0" tIns="0" rIns="91440" bIns="0" rtlCol="0">
            <a:noAutofit/>
          </a:bodyPr>
          <a:lstStyle/>
          <a:p>
            <a:pPr marR="0" lvl="0" algn="l" defTabSz="457200" rtl="0" eaLnBrk="1" fontAlgn="auto" latinLnBrk="0" hangingPunct="1">
              <a:lnSpc>
                <a:spcPts val="2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err="1" smtClean="0">
                <a:solidFill>
                  <a:srgbClr val="FF0000"/>
                </a:solidFill>
              </a:rPr>
              <a:t>Usted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está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hablando</a:t>
            </a:r>
            <a:r>
              <a:rPr lang="en-US" dirty="0" smtClean="0">
                <a:solidFill>
                  <a:srgbClr val="FF0000"/>
                </a:solidFill>
              </a:rPr>
              <a:t> con un </a:t>
            </a:r>
            <a:r>
              <a:rPr lang="en-US" dirty="0" err="1" smtClean="0">
                <a:solidFill>
                  <a:srgbClr val="FF0000"/>
                </a:solidFill>
              </a:rPr>
              <a:t>empleado</a:t>
            </a:r>
            <a:r>
              <a:rPr lang="en-US" dirty="0" smtClean="0">
                <a:solidFill>
                  <a:srgbClr val="FF0000"/>
                </a:solidFill>
              </a:rPr>
              <a:t>/</a:t>
            </a:r>
            <a:r>
              <a:rPr lang="en-US" dirty="0" err="1" smtClean="0">
                <a:solidFill>
                  <a:srgbClr val="FF0000"/>
                </a:solidFill>
              </a:rPr>
              <a:t>una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empleada</a:t>
            </a:r>
            <a:r>
              <a:rPr lang="en-US" dirty="0" smtClean="0">
                <a:solidFill>
                  <a:srgbClr val="FF0000"/>
                </a:solidFill>
              </a:rPr>
              <a:t> en la </a:t>
            </a:r>
            <a:r>
              <a:rPr lang="en-US" dirty="0" err="1" smtClean="0">
                <a:solidFill>
                  <a:srgbClr val="FF0000"/>
                </a:solidFill>
              </a:rPr>
              <a:t>taquilla</a:t>
            </a:r>
            <a:r>
              <a:rPr lang="en-US" dirty="0" smtClean="0">
                <a:solidFill>
                  <a:srgbClr val="FF0000"/>
                </a:solidFill>
              </a:rPr>
              <a:t> de </a:t>
            </a:r>
            <a:r>
              <a:rPr lang="en-US" dirty="0" err="1" smtClean="0">
                <a:solidFill>
                  <a:srgbClr val="FF0000"/>
                </a:solidFill>
              </a:rPr>
              <a:t>una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sala</a:t>
            </a:r>
            <a:r>
              <a:rPr lang="en-US" dirty="0" smtClean="0">
                <a:solidFill>
                  <a:srgbClr val="FF0000"/>
                </a:solidFill>
              </a:rPr>
              <a:t> de </a:t>
            </a:r>
            <a:r>
              <a:rPr lang="en-US" dirty="0" err="1" smtClean="0">
                <a:solidFill>
                  <a:srgbClr val="FF0000"/>
                </a:solidFill>
              </a:rPr>
              <a:t>conciertos</a:t>
            </a:r>
            <a:r>
              <a:rPr lang="en-US" dirty="0" smtClean="0">
                <a:solidFill>
                  <a:srgbClr val="FF0000"/>
                </a:solidFill>
              </a:rPr>
              <a:t> en </a:t>
            </a:r>
            <a:r>
              <a:rPr lang="en-US" dirty="0" err="1" smtClean="0">
                <a:solidFill>
                  <a:srgbClr val="FF0000"/>
                </a:solidFill>
              </a:rPr>
              <a:t>España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  <a:p>
            <a:pPr marL="342900" marR="0" lvl="0" indent="-342900" algn="l" defTabSz="457200" rtl="0" eaLnBrk="1" fontAlgn="auto" latinLnBrk="0" hangingPunct="1">
              <a:lnSpc>
                <a:spcPts val="2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9166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Foundation role-play 3 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40000" y="1835888"/>
            <a:ext cx="8045200" cy="444795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colegio</a:t>
            </a:r>
            <a:r>
              <a:rPr lang="en-US" dirty="0" smtClean="0"/>
              <a:t> – </a:t>
            </a:r>
            <a:r>
              <a:rPr lang="en-US" b="1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opinión</a:t>
            </a:r>
            <a:r>
              <a:rPr lang="en-US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Me </a:t>
            </a:r>
            <a:r>
              <a:rPr lang="en-US" b="1" dirty="0" err="1" smtClean="0">
                <a:solidFill>
                  <a:srgbClr val="0070C0"/>
                </a:solidFill>
              </a:rPr>
              <a:t>gusta</a:t>
            </a:r>
            <a:r>
              <a:rPr lang="en-US" b="1" dirty="0" smtClean="0">
                <a:solidFill>
                  <a:srgbClr val="0070C0"/>
                </a:solidFill>
              </a:rPr>
              <a:t> mucho.</a:t>
            </a:r>
          </a:p>
          <a:p>
            <a:pPr>
              <a:lnSpc>
                <a:spcPct val="100000"/>
              </a:lnSpc>
            </a:pPr>
            <a:r>
              <a:rPr lang="en-US" dirty="0" err="1" smtClean="0"/>
              <a:t>Primera</a:t>
            </a:r>
            <a:r>
              <a:rPr lang="en-US" dirty="0" smtClean="0"/>
              <a:t> </a:t>
            </a:r>
            <a:r>
              <a:rPr lang="en-US" dirty="0" err="1" smtClean="0"/>
              <a:t>clase</a:t>
            </a:r>
            <a:r>
              <a:rPr lang="en-US" dirty="0" smtClean="0"/>
              <a:t> - </a:t>
            </a:r>
            <a:r>
              <a:rPr lang="en-US" dirty="0" err="1" smtClean="0"/>
              <a:t>cuándo</a:t>
            </a:r>
            <a:r>
              <a:rPr lang="en-US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Las </a:t>
            </a:r>
            <a:r>
              <a:rPr lang="en-US" b="1" dirty="0" err="1" smtClean="0">
                <a:solidFill>
                  <a:srgbClr val="0070C0"/>
                </a:solidFill>
              </a:rPr>
              <a:t>clases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empiezan</a:t>
            </a:r>
            <a:r>
              <a:rPr lang="en-US" b="1" dirty="0" smtClean="0">
                <a:solidFill>
                  <a:srgbClr val="0070C0"/>
                </a:solidFill>
              </a:rPr>
              <a:t> a </a:t>
            </a:r>
            <a:r>
              <a:rPr lang="en-US" b="1" dirty="0" err="1" smtClean="0">
                <a:solidFill>
                  <a:srgbClr val="0070C0"/>
                </a:solidFill>
              </a:rPr>
              <a:t>las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nueve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menos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cuarto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b="1" dirty="0" smtClean="0"/>
              <a:t>!</a:t>
            </a:r>
          </a:p>
          <a:p>
            <a:pPr>
              <a:lnSpc>
                <a:spcPct val="100000"/>
              </a:lnSpc>
            </a:pPr>
            <a:r>
              <a:rPr lang="en-US" b="1" dirty="0" err="1" smtClean="0">
                <a:solidFill>
                  <a:srgbClr val="0070C0"/>
                </a:solidFill>
              </a:rPr>
              <a:t>Viernes</a:t>
            </a:r>
            <a:r>
              <a:rPr lang="en-US" b="1" dirty="0" smtClean="0">
                <a:solidFill>
                  <a:srgbClr val="0070C0"/>
                </a:solidFill>
              </a:rPr>
              <a:t>. </a:t>
            </a:r>
          </a:p>
          <a:p>
            <a:pPr>
              <a:lnSpc>
                <a:spcPct val="100000"/>
              </a:lnSpc>
            </a:pPr>
            <a:r>
              <a:rPr lang="en-US" dirty="0" err="1" smtClean="0"/>
              <a:t>Tus</a:t>
            </a:r>
            <a:r>
              <a:rPr lang="en-US" dirty="0" smtClean="0"/>
              <a:t> </a:t>
            </a:r>
            <a:r>
              <a:rPr lang="en-US" dirty="0" err="1" smtClean="0"/>
              <a:t>profesores</a:t>
            </a:r>
            <a:r>
              <a:rPr lang="en-US" dirty="0" smtClean="0"/>
              <a:t> (</a:t>
            </a:r>
            <a:r>
              <a:rPr lang="en-US" b="1" dirty="0" smtClean="0"/>
              <a:t>un</a:t>
            </a:r>
            <a:r>
              <a:rPr lang="en-US" dirty="0" smtClean="0"/>
              <a:t> </a:t>
            </a:r>
            <a:r>
              <a:rPr lang="en-US" dirty="0" err="1" smtClean="0"/>
              <a:t>detalle</a:t>
            </a:r>
            <a:r>
              <a:rPr lang="en-US" dirty="0" smtClean="0"/>
              <a:t>).</a:t>
            </a:r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Son </a:t>
            </a:r>
            <a:r>
              <a:rPr lang="en-US" b="1" dirty="0" err="1" smtClean="0">
                <a:solidFill>
                  <a:srgbClr val="0070C0"/>
                </a:solidFill>
              </a:rPr>
              <a:t>muy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inteligentes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lnSpc>
                <a:spcPct val="100000"/>
              </a:lnSpc>
            </a:pPr>
            <a:r>
              <a:rPr lang="en-US" b="1" dirty="0" smtClean="0"/>
              <a:t>? </a:t>
            </a:r>
            <a:r>
              <a:rPr lang="en-US" dirty="0" smtClean="0"/>
              <a:t>La </a:t>
            </a:r>
            <a:r>
              <a:rPr lang="en-US" dirty="0" err="1" smtClean="0"/>
              <a:t>hora</a:t>
            </a:r>
            <a:r>
              <a:rPr lang="en-US" dirty="0" smtClean="0"/>
              <a:t> de comer.</a:t>
            </a:r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¿A </a:t>
            </a:r>
            <a:r>
              <a:rPr lang="en-US" b="1" dirty="0" err="1" smtClean="0">
                <a:solidFill>
                  <a:srgbClr val="0070C0"/>
                </a:solidFill>
              </a:rPr>
              <a:t>qué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hora</a:t>
            </a:r>
            <a:r>
              <a:rPr lang="en-US" b="1" dirty="0" smtClean="0">
                <a:solidFill>
                  <a:srgbClr val="0070C0"/>
                </a:solidFill>
              </a:rPr>
              <a:t> comes?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© AQA and its licensors.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D4704D4-DAEA-4D4A-A9DC-4373E3AC7101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632238" y="1137684"/>
            <a:ext cx="8045200" cy="698204"/>
          </a:xfrm>
          <a:prstGeom prst="rect">
            <a:avLst/>
          </a:prstGeom>
        </p:spPr>
        <p:txBody>
          <a:bodyPr vert="horz" lIns="0" tIns="0" rIns="91440" bIns="0" rtlCol="0">
            <a:noAutofit/>
          </a:bodyPr>
          <a:lstStyle/>
          <a:p>
            <a:pPr marR="0" lvl="0" algn="l" defTabSz="457200" rtl="0" eaLnBrk="1" fontAlgn="auto" latinLnBrk="0" hangingPunct="1">
              <a:lnSpc>
                <a:spcPts val="2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noProof="0" dirty="0" err="1" smtClean="0">
                <a:solidFill>
                  <a:srgbClr val="FF0000"/>
                </a:solidFill>
              </a:rPr>
              <a:t>Estás</a:t>
            </a:r>
            <a:r>
              <a:rPr lang="en-US" noProof="0" dirty="0" smtClean="0">
                <a:solidFill>
                  <a:srgbClr val="FF0000"/>
                </a:solidFill>
              </a:rPr>
              <a:t> </a:t>
            </a:r>
            <a:r>
              <a:rPr lang="en-US" noProof="0" dirty="0" err="1" smtClean="0">
                <a:solidFill>
                  <a:srgbClr val="FF0000"/>
                </a:solidFill>
              </a:rPr>
              <a:t>hablando</a:t>
            </a:r>
            <a:r>
              <a:rPr lang="en-US" noProof="0" dirty="0" smtClean="0">
                <a:solidFill>
                  <a:srgbClr val="FF0000"/>
                </a:solidFill>
              </a:rPr>
              <a:t> con </a:t>
            </a:r>
            <a:r>
              <a:rPr lang="en-US" noProof="0" dirty="0" err="1" smtClean="0">
                <a:solidFill>
                  <a:srgbClr val="FF0000"/>
                </a:solidFill>
              </a:rPr>
              <a:t>tu</a:t>
            </a:r>
            <a:r>
              <a:rPr lang="en-US" noProof="0" dirty="0" smtClean="0">
                <a:solidFill>
                  <a:srgbClr val="FF0000"/>
                </a:solidFill>
              </a:rPr>
              <a:t> amigo </a:t>
            </a:r>
            <a:r>
              <a:rPr lang="en-US" noProof="0" dirty="0" err="1" smtClean="0">
                <a:solidFill>
                  <a:srgbClr val="FF0000"/>
                </a:solidFill>
              </a:rPr>
              <a:t>colombiano</a:t>
            </a:r>
            <a:r>
              <a:rPr lang="en-US" noProof="0" dirty="0" smtClean="0">
                <a:solidFill>
                  <a:srgbClr val="FF0000"/>
                </a:solidFill>
              </a:rPr>
              <a:t>/</a:t>
            </a:r>
            <a:r>
              <a:rPr lang="en-US" noProof="0" dirty="0" err="1" smtClean="0">
                <a:solidFill>
                  <a:srgbClr val="FF0000"/>
                </a:solidFill>
              </a:rPr>
              <a:t>tu</a:t>
            </a:r>
            <a:r>
              <a:rPr lang="en-US" noProof="0" dirty="0" smtClean="0">
                <a:solidFill>
                  <a:srgbClr val="FF0000"/>
                </a:solidFill>
              </a:rPr>
              <a:t> </a:t>
            </a:r>
            <a:r>
              <a:rPr lang="en-US" noProof="0" dirty="0" err="1" smtClean="0">
                <a:solidFill>
                  <a:srgbClr val="FF0000"/>
                </a:solidFill>
              </a:rPr>
              <a:t>amiga</a:t>
            </a:r>
            <a:r>
              <a:rPr lang="en-US" noProof="0" dirty="0" smtClean="0">
                <a:solidFill>
                  <a:srgbClr val="FF0000"/>
                </a:solidFill>
              </a:rPr>
              <a:t> </a:t>
            </a:r>
            <a:r>
              <a:rPr lang="en-US" noProof="0" dirty="0" err="1" smtClean="0">
                <a:solidFill>
                  <a:srgbClr val="FF0000"/>
                </a:solidFill>
              </a:rPr>
              <a:t>colombiana</a:t>
            </a:r>
            <a:r>
              <a:rPr lang="en-US" noProof="0" dirty="0" smtClean="0">
                <a:solidFill>
                  <a:srgbClr val="FF0000"/>
                </a:solidFill>
              </a:rPr>
              <a:t> </a:t>
            </a:r>
            <a:r>
              <a:rPr lang="en-US" noProof="0" dirty="0" err="1" smtClean="0">
                <a:solidFill>
                  <a:srgbClr val="FF0000"/>
                </a:solidFill>
              </a:rPr>
              <a:t>sobre</a:t>
            </a:r>
            <a:r>
              <a:rPr lang="en-US" noProof="0" dirty="0" smtClean="0">
                <a:solidFill>
                  <a:srgbClr val="FF0000"/>
                </a:solidFill>
              </a:rPr>
              <a:t> el </a:t>
            </a:r>
            <a:r>
              <a:rPr lang="en-US" noProof="0" dirty="0" err="1" smtClean="0">
                <a:solidFill>
                  <a:srgbClr val="FF0000"/>
                </a:solidFill>
              </a:rPr>
              <a:t>colegio</a:t>
            </a:r>
            <a:r>
              <a:rPr lang="en-US" noProof="0" dirty="0" smtClean="0">
                <a:solidFill>
                  <a:srgbClr val="FF0000"/>
                </a:solidFill>
              </a:rPr>
              <a:t>.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  <a:p>
            <a:pPr marL="342900" marR="0" lvl="0" indent="-342900" algn="l" defTabSz="457200" rtl="0" eaLnBrk="1" fontAlgn="auto" latinLnBrk="0" hangingPunct="1">
              <a:lnSpc>
                <a:spcPts val="2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9166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Foundation role-play 4 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40000" y="1835888"/>
            <a:ext cx="8045200" cy="444795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uniforme</a:t>
            </a:r>
            <a:r>
              <a:rPr lang="en-US" dirty="0" smtClean="0"/>
              <a:t> (</a:t>
            </a:r>
            <a:r>
              <a:rPr lang="en-US" b="1" dirty="0" smtClean="0"/>
              <a:t>dos</a:t>
            </a:r>
            <a:r>
              <a:rPr lang="en-US" dirty="0" smtClean="0"/>
              <a:t> </a:t>
            </a:r>
            <a:r>
              <a:rPr lang="en-US" dirty="0" err="1" smtClean="0"/>
              <a:t>detalles</a:t>
            </a:r>
            <a:r>
              <a:rPr lang="en-US" dirty="0" smtClean="0"/>
              <a:t>).</a:t>
            </a:r>
          </a:p>
          <a:p>
            <a:pPr>
              <a:lnSpc>
                <a:spcPct val="100000"/>
              </a:lnSpc>
            </a:pPr>
            <a:r>
              <a:rPr lang="en-US" b="1" dirty="0" err="1" smtClean="0">
                <a:solidFill>
                  <a:srgbClr val="0070C0"/>
                </a:solidFill>
              </a:rPr>
              <a:t>Llevo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una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camisa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blanca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opinión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reglas</a:t>
            </a:r>
            <a:r>
              <a:rPr lang="en-US" dirty="0" smtClean="0"/>
              <a:t> (</a:t>
            </a:r>
            <a:r>
              <a:rPr lang="en-US" b="1" dirty="0" smtClean="0"/>
              <a:t>un</a:t>
            </a:r>
            <a:r>
              <a:rPr lang="en-US" dirty="0" smtClean="0"/>
              <a:t> </a:t>
            </a:r>
            <a:r>
              <a:rPr lang="en-US" dirty="0" err="1" smtClean="0"/>
              <a:t>detalle</a:t>
            </a:r>
            <a:r>
              <a:rPr lang="en-US" dirty="0" smtClean="0"/>
              <a:t>).</a:t>
            </a:r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Son </a:t>
            </a:r>
            <a:r>
              <a:rPr lang="en-US" b="1" dirty="0" err="1" smtClean="0">
                <a:solidFill>
                  <a:srgbClr val="0070C0"/>
                </a:solidFill>
              </a:rPr>
              <a:t>justas</a:t>
            </a:r>
            <a:r>
              <a:rPr lang="en-US" b="1" dirty="0" smtClean="0">
                <a:solidFill>
                  <a:srgbClr val="0070C0"/>
                </a:solidFill>
              </a:rPr>
              <a:t> en mi </a:t>
            </a:r>
            <a:r>
              <a:rPr lang="en-US" b="1" dirty="0" err="1" smtClean="0">
                <a:solidFill>
                  <a:srgbClr val="0070C0"/>
                </a:solidFill>
              </a:rPr>
              <a:t>opinión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b="1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actividad</a:t>
            </a:r>
            <a:r>
              <a:rPr lang="en-US" dirty="0" smtClean="0"/>
              <a:t> en el </a:t>
            </a:r>
            <a:r>
              <a:rPr lang="en-US" dirty="0" err="1" smtClean="0"/>
              <a:t>recreo</a:t>
            </a:r>
            <a:r>
              <a:rPr lang="en-US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en-US" b="1" dirty="0" err="1" smtClean="0">
                <a:solidFill>
                  <a:srgbClr val="0070C0"/>
                </a:solidFill>
              </a:rPr>
              <a:t>Voy</a:t>
            </a:r>
            <a:r>
              <a:rPr lang="en-US" b="1" dirty="0" smtClean="0">
                <a:solidFill>
                  <a:srgbClr val="0070C0"/>
                </a:solidFill>
              </a:rPr>
              <a:t> al patio. </a:t>
            </a:r>
          </a:p>
          <a:p>
            <a:pPr>
              <a:lnSpc>
                <a:spcPct val="100000"/>
              </a:lnSpc>
            </a:pPr>
            <a:r>
              <a:rPr lang="en-US" b="1" dirty="0" smtClean="0"/>
              <a:t>!</a:t>
            </a:r>
          </a:p>
          <a:p>
            <a:pPr>
              <a:lnSpc>
                <a:spcPct val="100000"/>
              </a:lnSpc>
            </a:pPr>
            <a:r>
              <a:rPr lang="en-US" b="1" dirty="0" err="1" smtClean="0">
                <a:solidFill>
                  <a:srgbClr val="0070C0"/>
                </a:solidFill>
              </a:rPr>
              <a:t>Demasiado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antiguas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lnSpc>
                <a:spcPct val="100000"/>
              </a:lnSpc>
            </a:pPr>
            <a:r>
              <a:rPr lang="en-US" b="1" dirty="0" smtClean="0"/>
              <a:t>? </a:t>
            </a:r>
            <a:r>
              <a:rPr lang="en-US" dirty="0" err="1" smtClean="0"/>
              <a:t>Asignatura</a:t>
            </a:r>
            <a:r>
              <a:rPr lang="en-US" dirty="0" smtClean="0"/>
              <a:t> </a:t>
            </a:r>
            <a:r>
              <a:rPr lang="en-US" dirty="0" err="1" smtClean="0"/>
              <a:t>favorita</a:t>
            </a:r>
            <a:r>
              <a:rPr lang="en-US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¿</a:t>
            </a:r>
            <a:r>
              <a:rPr lang="en-US" b="1" dirty="0" err="1" smtClean="0">
                <a:solidFill>
                  <a:srgbClr val="0070C0"/>
                </a:solidFill>
              </a:rPr>
              <a:t>Cuál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es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tu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asignatura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favorita</a:t>
            </a:r>
            <a:r>
              <a:rPr lang="en-US" b="1" dirty="0" smtClean="0">
                <a:solidFill>
                  <a:srgbClr val="0070C0"/>
                </a:solidFill>
              </a:rPr>
              <a:t>?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© AQA and its licensors.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D4704D4-DAEA-4D4A-A9DC-4373E3AC7101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632238" y="1137684"/>
            <a:ext cx="8045200" cy="698204"/>
          </a:xfrm>
          <a:prstGeom prst="rect">
            <a:avLst/>
          </a:prstGeom>
        </p:spPr>
        <p:txBody>
          <a:bodyPr vert="horz" lIns="0" tIns="0" rIns="91440" bIns="0" rtlCol="0">
            <a:noAutofit/>
          </a:bodyPr>
          <a:lstStyle/>
          <a:p>
            <a:pPr marR="0" lvl="0" algn="l" defTabSz="457200" rtl="0" eaLnBrk="1" fontAlgn="auto" latinLnBrk="0" hangingPunct="1">
              <a:lnSpc>
                <a:spcPts val="2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err="1" smtClean="0">
                <a:solidFill>
                  <a:srgbClr val="FF0000"/>
                </a:solidFill>
              </a:rPr>
              <a:t>Estás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hablando</a:t>
            </a:r>
            <a:r>
              <a:rPr lang="en-US" dirty="0" smtClean="0">
                <a:solidFill>
                  <a:srgbClr val="FF0000"/>
                </a:solidFill>
              </a:rPr>
              <a:t> con </a:t>
            </a:r>
            <a:r>
              <a:rPr lang="en-US" dirty="0" err="1" smtClean="0">
                <a:solidFill>
                  <a:srgbClr val="FF0000"/>
                </a:solidFill>
              </a:rPr>
              <a:t>tu</a:t>
            </a:r>
            <a:r>
              <a:rPr lang="en-US" dirty="0" smtClean="0">
                <a:solidFill>
                  <a:srgbClr val="FF0000"/>
                </a:solidFill>
              </a:rPr>
              <a:t> amigo </a:t>
            </a:r>
            <a:r>
              <a:rPr lang="en-US" dirty="0" err="1" smtClean="0">
                <a:solidFill>
                  <a:srgbClr val="FF0000"/>
                </a:solidFill>
              </a:rPr>
              <a:t>español</a:t>
            </a:r>
            <a:r>
              <a:rPr lang="en-US" dirty="0" smtClean="0">
                <a:solidFill>
                  <a:srgbClr val="FF0000"/>
                </a:solidFill>
              </a:rPr>
              <a:t>/</a:t>
            </a:r>
            <a:r>
              <a:rPr lang="en-US" dirty="0" err="1" smtClean="0">
                <a:solidFill>
                  <a:srgbClr val="FF0000"/>
                </a:solidFill>
              </a:rPr>
              <a:t>tu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amiga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española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sobre</a:t>
            </a:r>
            <a:r>
              <a:rPr lang="en-US" dirty="0" smtClean="0">
                <a:solidFill>
                  <a:srgbClr val="FF0000"/>
                </a:solidFill>
              </a:rPr>
              <a:t> el </a:t>
            </a:r>
            <a:r>
              <a:rPr lang="en-US" dirty="0" err="1" smtClean="0">
                <a:solidFill>
                  <a:srgbClr val="FF0000"/>
                </a:solidFill>
              </a:rPr>
              <a:t>colegio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  <a:p>
            <a:pPr marL="342900" marR="0" lvl="0" indent="-342900" algn="l" defTabSz="457200" rtl="0" eaLnBrk="1" fontAlgn="auto" latinLnBrk="0" hangingPunct="1">
              <a:lnSpc>
                <a:spcPts val="2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9166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Foundation role-play 5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40000" y="1835888"/>
            <a:ext cx="8045200" cy="444795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 err="1" smtClean="0"/>
              <a:t>Tus</a:t>
            </a:r>
            <a:r>
              <a:rPr lang="en-US" dirty="0" smtClean="0"/>
              <a:t> </a:t>
            </a:r>
            <a:r>
              <a:rPr lang="en-US" dirty="0" err="1" smtClean="0"/>
              <a:t>vacaciones</a:t>
            </a:r>
            <a:r>
              <a:rPr lang="en-US" dirty="0" smtClean="0"/>
              <a:t> – </a:t>
            </a:r>
            <a:r>
              <a:rPr lang="en-US" dirty="0" err="1" smtClean="0"/>
              <a:t>dónde</a:t>
            </a:r>
            <a:r>
              <a:rPr lang="en-US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en-US" b="1" dirty="0" err="1" smtClean="0">
                <a:solidFill>
                  <a:srgbClr val="0070C0"/>
                </a:solidFill>
              </a:rPr>
              <a:t>Voy</a:t>
            </a:r>
            <a:r>
              <a:rPr lang="en-US" b="1" dirty="0" smtClean="0">
                <a:solidFill>
                  <a:srgbClr val="0070C0"/>
                </a:solidFill>
              </a:rPr>
              <a:t> a Valencia.</a:t>
            </a:r>
          </a:p>
          <a:p>
            <a:pPr>
              <a:lnSpc>
                <a:spcPct val="100000"/>
              </a:lnSpc>
            </a:pPr>
            <a:r>
              <a:rPr lang="en-US" b="1" dirty="0" smtClean="0"/>
              <a:t>!</a:t>
            </a:r>
            <a:endParaRPr lang="en-US" dirty="0" smtClean="0"/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Quince </a:t>
            </a:r>
            <a:r>
              <a:rPr lang="en-US" b="1" dirty="0" err="1" smtClean="0">
                <a:solidFill>
                  <a:srgbClr val="0070C0"/>
                </a:solidFill>
              </a:rPr>
              <a:t>días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actividad</a:t>
            </a:r>
            <a:r>
              <a:rPr lang="en-US" dirty="0" smtClean="0"/>
              <a:t> </a:t>
            </a:r>
            <a:r>
              <a:rPr lang="en-US" dirty="0" err="1" smtClean="0"/>
              <a:t>preferida</a:t>
            </a:r>
            <a:r>
              <a:rPr lang="en-US" dirty="0" smtClean="0"/>
              <a:t> (</a:t>
            </a:r>
            <a:r>
              <a:rPr lang="en-US" b="1" dirty="0" smtClean="0"/>
              <a:t>un</a:t>
            </a:r>
            <a:r>
              <a:rPr lang="en-US" dirty="0" smtClean="0"/>
              <a:t> </a:t>
            </a:r>
            <a:r>
              <a:rPr lang="en-US" dirty="0" err="1" smtClean="0"/>
              <a:t>detalle</a:t>
            </a:r>
            <a:r>
              <a:rPr lang="en-US" dirty="0" smtClean="0"/>
              <a:t>).</a:t>
            </a:r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Me </a:t>
            </a:r>
            <a:r>
              <a:rPr lang="en-US" b="1" dirty="0" err="1" smtClean="0">
                <a:solidFill>
                  <a:srgbClr val="0070C0"/>
                </a:solidFill>
              </a:rPr>
              <a:t>encanta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tomar</a:t>
            </a:r>
            <a:r>
              <a:rPr lang="en-US" b="1" dirty="0" smtClean="0">
                <a:solidFill>
                  <a:srgbClr val="0070C0"/>
                </a:solidFill>
              </a:rPr>
              <a:t> el sol.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La comida </a:t>
            </a:r>
            <a:r>
              <a:rPr lang="en-US" dirty="0" err="1" smtClean="0"/>
              <a:t>durante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vacaciones</a:t>
            </a:r>
            <a:r>
              <a:rPr lang="en-US" dirty="0" smtClean="0"/>
              <a:t> (</a:t>
            </a:r>
            <a:r>
              <a:rPr lang="en-US" b="1" dirty="0" smtClean="0"/>
              <a:t>un</a:t>
            </a:r>
            <a:r>
              <a:rPr lang="en-US" dirty="0" smtClean="0"/>
              <a:t> </a:t>
            </a:r>
            <a:r>
              <a:rPr lang="en-US" dirty="0" err="1" smtClean="0"/>
              <a:t>detalle</a:t>
            </a:r>
            <a:r>
              <a:rPr lang="en-US" dirty="0" smtClean="0"/>
              <a:t>).</a:t>
            </a:r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Como </a:t>
            </a:r>
            <a:r>
              <a:rPr lang="en-US" b="1" dirty="0" err="1" smtClean="0">
                <a:solidFill>
                  <a:srgbClr val="0070C0"/>
                </a:solidFill>
              </a:rPr>
              <a:t>muchas</a:t>
            </a:r>
            <a:r>
              <a:rPr lang="en-US" b="1" dirty="0" smtClean="0">
                <a:solidFill>
                  <a:srgbClr val="0070C0"/>
                </a:solidFill>
              </a:rPr>
              <a:t> tapas.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lnSpc>
                <a:spcPct val="100000"/>
              </a:lnSpc>
            </a:pPr>
            <a:r>
              <a:rPr lang="en-US" b="1" dirty="0" smtClean="0"/>
              <a:t>? </a:t>
            </a:r>
            <a:r>
              <a:rPr lang="en-US" dirty="0" err="1" smtClean="0"/>
              <a:t>Opinión</a:t>
            </a:r>
            <a:r>
              <a:rPr lang="en-US" dirty="0" smtClean="0"/>
              <a:t> de </a:t>
            </a:r>
            <a:r>
              <a:rPr lang="en-US" dirty="0" err="1" smtClean="0"/>
              <a:t>hoteles</a:t>
            </a:r>
            <a:r>
              <a:rPr lang="en-US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en-US" b="1" dirty="0" smtClean="0">
                <a:solidFill>
                  <a:srgbClr val="0070C0"/>
                </a:solidFill>
              </a:rPr>
              <a:t>¿</a:t>
            </a:r>
            <a:r>
              <a:rPr lang="en-US" b="1" dirty="0" err="1" smtClean="0">
                <a:solidFill>
                  <a:srgbClr val="0070C0"/>
                </a:solidFill>
              </a:rPr>
              <a:t>Qué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piensas</a:t>
            </a:r>
            <a:r>
              <a:rPr lang="en-US" b="1" dirty="0" smtClean="0">
                <a:solidFill>
                  <a:srgbClr val="0070C0"/>
                </a:solidFill>
              </a:rPr>
              <a:t> de los </a:t>
            </a:r>
            <a:r>
              <a:rPr lang="en-US" b="1" dirty="0" err="1" smtClean="0">
                <a:solidFill>
                  <a:srgbClr val="0070C0"/>
                </a:solidFill>
              </a:rPr>
              <a:t>hoteles</a:t>
            </a:r>
            <a:r>
              <a:rPr lang="en-US" b="1" dirty="0" smtClean="0">
                <a:solidFill>
                  <a:srgbClr val="0070C0"/>
                </a:solidFill>
              </a:rPr>
              <a:t> en general?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© AQA and its licensors.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D4704D4-DAEA-4D4A-A9DC-4373E3AC7101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632238" y="1137684"/>
            <a:ext cx="8045200" cy="698204"/>
          </a:xfrm>
          <a:prstGeom prst="rect">
            <a:avLst/>
          </a:prstGeom>
        </p:spPr>
        <p:txBody>
          <a:bodyPr vert="horz" lIns="0" tIns="0" rIns="91440" bIns="0" rtlCol="0">
            <a:noAutofit/>
          </a:bodyPr>
          <a:lstStyle/>
          <a:p>
            <a:pPr lvl="0">
              <a:lnSpc>
                <a:spcPts val="2000"/>
              </a:lnSpc>
              <a:spcBef>
                <a:spcPct val="20000"/>
              </a:spcBef>
              <a:defRPr/>
            </a:pPr>
            <a:r>
              <a:rPr lang="en-US" dirty="0" err="1" smtClean="0">
                <a:solidFill>
                  <a:srgbClr val="FF0000"/>
                </a:solidFill>
              </a:rPr>
              <a:t>Estás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hablando</a:t>
            </a:r>
            <a:r>
              <a:rPr lang="en-US" dirty="0" smtClean="0">
                <a:solidFill>
                  <a:srgbClr val="FF0000"/>
                </a:solidFill>
              </a:rPr>
              <a:t> con </a:t>
            </a:r>
            <a:r>
              <a:rPr lang="en-US" dirty="0" err="1" smtClean="0">
                <a:solidFill>
                  <a:srgbClr val="FF0000"/>
                </a:solidFill>
              </a:rPr>
              <a:t>tu</a:t>
            </a:r>
            <a:r>
              <a:rPr lang="en-US" dirty="0" smtClean="0">
                <a:solidFill>
                  <a:srgbClr val="FF0000"/>
                </a:solidFill>
              </a:rPr>
              <a:t> amigo </a:t>
            </a:r>
            <a:r>
              <a:rPr lang="en-US" dirty="0" err="1" smtClean="0">
                <a:solidFill>
                  <a:srgbClr val="FF0000"/>
                </a:solidFill>
              </a:rPr>
              <a:t>español</a:t>
            </a:r>
            <a:r>
              <a:rPr lang="en-US" dirty="0" smtClean="0">
                <a:solidFill>
                  <a:srgbClr val="FF0000"/>
                </a:solidFill>
              </a:rPr>
              <a:t>/</a:t>
            </a:r>
            <a:r>
              <a:rPr lang="en-US" dirty="0" err="1" smtClean="0">
                <a:solidFill>
                  <a:srgbClr val="FF0000"/>
                </a:solidFill>
              </a:rPr>
              <a:t>tu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amiga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española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sobre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las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vacaciones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marL="342900" marR="0" lvl="0" indent="-342900" algn="l" defTabSz="457200" rtl="0" eaLnBrk="1" fontAlgn="auto" latinLnBrk="0" hangingPunct="1">
              <a:lnSpc>
                <a:spcPts val="2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9166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theme/theme1.xml><?xml version="1.0" encoding="utf-8"?>
<a:theme xmlns:a="http://schemas.openxmlformats.org/drawingml/2006/main" name="Branded If clauses future plans after GCSEs">
  <a:themeElements>
    <a:clrScheme name="AQA PowerPoint1">
      <a:dk1>
        <a:srgbClr val="4B4B4B"/>
      </a:dk1>
      <a:lt1>
        <a:srgbClr val="FFFFFF"/>
      </a:lt1>
      <a:dk2>
        <a:srgbClr val="412878"/>
      </a:dk2>
      <a:lt2>
        <a:srgbClr val="FFFFFE"/>
      </a:lt2>
      <a:accent1>
        <a:srgbClr val="C8194B"/>
      </a:accent1>
      <a:accent2>
        <a:srgbClr val="3273AF"/>
      </a:accent2>
      <a:accent3>
        <a:srgbClr val="C84B32"/>
      </a:accent3>
      <a:accent4>
        <a:srgbClr val="418C87"/>
      </a:accent4>
      <a:accent5>
        <a:srgbClr val="AF64A0"/>
      </a:accent5>
      <a:accent6>
        <a:srgbClr val="4B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80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Branded If clauses future plans after GCSEs</Template>
  <TotalTime>2406</TotalTime>
  <Words>1888</Words>
  <Application>Microsoft Office PowerPoint</Application>
  <PresentationFormat>On-screen Show (4:3)</PresentationFormat>
  <Paragraphs>301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Branded If clauses future plans after GCSEs</vt:lpstr>
      <vt:lpstr>Role-play practice: GCSE Spanish, paper 2, Speaking </vt:lpstr>
      <vt:lpstr>Role-play assessment criteria (1)</vt:lpstr>
      <vt:lpstr>Role-play assessment criteria (2)</vt:lpstr>
      <vt:lpstr>Instructions to candidates</vt:lpstr>
      <vt:lpstr>Foundation role-play 1</vt:lpstr>
      <vt:lpstr>Foundation role-play 2</vt:lpstr>
      <vt:lpstr>Foundation role-play 3 </vt:lpstr>
      <vt:lpstr>Foundation role-play 4 </vt:lpstr>
      <vt:lpstr>Foundation role-play 5</vt:lpstr>
      <vt:lpstr>Foundation role-play 6 </vt:lpstr>
      <vt:lpstr>Foundation role-play 7</vt:lpstr>
      <vt:lpstr>Foundation role-play 8</vt:lpstr>
      <vt:lpstr>Foundation role-play 9 </vt:lpstr>
      <vt:lpstr>Higher role-play 10</vt:lpstr>
      <vt:lpstr>Higher role-play 11</vt:lpstr>
      <vt:lpstr>Higher role-play 12</vt:lpstr>
      <vt:lpstr>Higher role-play 13</vt:lpstr>
      <vt:lpstr>Higher role-play 14</vt:lpstr>
      <vt:lpstr>Higher role-play 15</vt:lpstr>
      <vt:lpstr>Higher role-play 16</vt:lpstr>
      <vt:lpstr>Higher role-play 17</vt:lpstr>
      <vt:lpstr>Higher role-play 18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2016-08-17T09:21:27Z</cp:lastPrinted>
  <dcterms:created xsi:type="dcterms:W3CDTF">2016-02-04T12:22:16Z</dcterms:created>
  <dcterms:modified xsi:type="dcterms:W3CDTF">2017-02-15T10:16:58Z</dcterms:modified>
</cp:coreProperties>
</file>